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62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7AEC-EF97-7740-934B-15A1D164C7FF}" type="doc">
      <dgm:prSet loTypeId="urn:microsoft.com/office/officeart/2005/8/layout/target1" loCatId="relationship" qsTypeId="urn:microsoft.com/office/officeart/2005/8/quickstyle/simple4" qsCatId="simple" csTypeId="urn:microsoft.com/office/officeart/2005/8/colors/accent2_2" csCatId="accent2" phldr="1"/>
      <dgm:spPr/>
    </dgm:pt>
    <dgm:pt modelId="{5B488FB0-46F6-1D4A-A7AF-4DCD18BB605A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Faith</a:t>
          </a:r>
        </a:p>
      </dgm:t>
    </dgm:pt>
    <dgm:pt modelId="{6BA68FC4-03C6-5647-A5AF-8928C9926A81}" type="parTrans" cxnId="{33F41806-9359-EE48-8856-A2E71FBB707B}">
      <dgm:prSet/>
      <dgm:spPr/>
      <dgm:t>
        <a:bodyPr/>
        <a:lstStyle/>
        <a:p>
          <a:endParaRPr lang="en-US"/>
        </a:p>
      </dgm:t>
    </dgm:pt>
    <dgm:pt modelId="{DF3D7C4F-7CAA-2B4C-8062-97662B3FDB05}" type="sibTrans" cxnId="{33F41806-9359-EE48-8856-A2E71FBB707B}">
      <dgm:prSet/>
      <dgm:spPr/>
      <dgm:t>
        <a:bodyPr/>
        <a:lstStyle/>
        <a:p>
          <a:endParaRPr lang="en-US"/>
        </a:p>
      </dgm:t>
    </dgm:pt>
    <dgm:pt modelId="{DA70B5EC-C46C-D249-B864-917C68ED0AD2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Respect &amp; Authenticity</a:t>
          </a:r>
        </a:p>
      </dgm:t>
    </dgm:pt>
    <dgm:pt modelId="{2BC18558-46D9-A74B-AA7D-AC66C5C1DA3A}" type="parTrans" cxnId="{76FCC022-EDA3-B94B-8CBD-333B03E6D27D}">
      <dgm:prSet/>
      <dgm:spPr/>
      <dgm:t>
        <a:bodyPr/>
        <a:lstStyle/>
        <a:p>
          <a:endParaRPr lang="en-US"/>
        </a:p>
      </dgm:t>
    </dgm:pt>
    <dgm:pt modelId="{B64D6402-5299-F642-AEB5-7E8365BE0789}" type="sibTrans" cxnId="{76FCC022-EDA3-B94B-8CBD-333B03E6D27D}">
      <dgm:prSet/>
      <dgm:spPr/>
      <dgm:t>
        <a:bodyPr/>
        <a:lstStyle/>
        <a:p>
          <a:endParaRPr lang="en-US"/>
        </a:p>
      </dgm:t>
    </dgm:pt>
    <dgm:pt modelId="{D7003E29-5DF0-1347-A8A2-B28098A529EC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Team work</a:t>
          </a:r>
        </a:p>
      </dgm:t>
    </dgm:pt>
    <dgm:pt modelId="{529C41F5-E3A1-7B4A-83DF-1A16886DBD66}" type="parTrans" cxnId="{D4BF067A-CAE1-B546-8803-37E4856BE852}">
      <dgm:prSet/>
      <dgm:spPr/>
      <dgm:t>
        <a:bodyPr/>
        <a:lstStyle/>
        <a:p>
          <a:endParaRPr lang="en-US"/>
        </a:p>
      </dgm:t>
    </dgm:pt>
    <dgm:pt modelId="{F8CAB14D-D4DA-3E4B-9DB9-0B28B0E8A040}" type="sibTrans" cxnId="{D4BF067A-CAE1-B546-8803-37E4856BE852}">
      <dgm:prSet/>
      <dgm:spPr/>
      <dgm:t>
        <a:bodyPr/>
        <a:lstStyle/>
        <a:p>
          <a:endParaRPr lang="en-US"/>
        </a:p>
      </dgm:t>
    </dgm:pt>
    <dgm:pt modelId="{CC5AE391-022D-4440-BA47-840B5E678E20}" type="pres">
      <dgm:prSet presAssocID="{5C6F7AEC-EF97-7740-934B-15A1D164C7FF}" presName="composite" presStyleCnt="0">
        <dgm:presLayoutVars>
          <dgm:chMax val="5"/>
          <dgm:dir/>
          <dgm:resizeHandles val="exact"/>
        </dgm:presLayoutVars>
      </dgm:prSet>
      <dgm:spPr/>
    </dgm:pt>
    <dgm:pt modelId="{0579A31C-CE5F-474D-85A5-D0C55A5379FE}" type="pres">
      <dgm:prSet presAssocID="{5B488FB0-46F6-1D4A-A7AF-4DCD18BB605A}" presName="circle1" presStyleLbl="lnNode1" presStyleIdx="0" presStyleCnt="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CFF8D555-7B3D-6B4E-9C88-EC68B2E78031}" type="pres">
      <dgm:prSet presAssocID="{5B488FB0-46F6-1D4A-A7AF-4DCD18BB605A}" presName="text1" presStyleLbl="revTx" presStyleIdx="0" presStyleCnt="3">
        <dgm:presLayoutVars>
          <dgm:bulletEnabled val="1"/>
        </dgm:presLayoutVars>
      </dgm:prSet>
      <dgm:spPr/>
    </dgm:pt>
    <dgm:pt modelId="{FAE39097-16F0-6240-A967-C21D931D1B14}" type="pres">
      <dgm:prSet presAssocID="{5B488FB0-46F6-1D4A-A7AF-4DCD18BB605A}" presName="line1" presStyleLbl="callout" presStyleIdx="0" presStyleCnt="6"/>
      <dgm:spPr/>
    </dgm:pt>
    <dgm:pt modelId="{1029EEEC-8194-F047-A9BB-E1EF9E70E4BC}" type="pres">
      <dgm:prSet presAssocID="{5B488FB0-46F6-1D4A-A7AF-4DCD18BB605A}" presName="d1" presStyleLbl="callout" presStyleIdx="1" presStyleCnt="6"/>
      <dgm:spPr/>
    </dgm:pt>
    <dgm:pt modelId="{6FE21E05-69E5-4B44-9266-F0D42702573E}" type="pres">
      <dgm:prSet presAssocID="{DA70B5EC-C46C-D249-B864-917C68ED0AD2}" presName="circle2" presStyleLbl="lnNode1" presStyleIdx="1" presStyleCnt="3"/>
      <dgm:spPr>
        <a:solidFill>
          <a:srgbClr val="92D050"/>
        </a:solidFill>
      </dgm:spPr>
    </dgm:pt>
    <dgm:pt modelId="{DB5DA546-4D4E-F648-BB7B-C10439F76674}" type="pres">
      <dgm:prSet presAssocID="{DA70B5EC-C46C-D249-B864-917C68ED0AD2}" presName="text2" presStyleLbl="revTx" presStyleIdx="1" presStyleCnt="3">
        <dgm:presLayoutVars>
          <dgm:bulletEnabled val="1"/>
        </dgm:presLayoutVars>
      </dgm:prSet>
      <dgm:spPr/>
    </dgm:pt>
    <dgm:pt modelId="{53DEBE44-9517-1F4E-88FD-17E4D75C4C06}" type="pres">
      <dgm:prSet presAssocID="{DA70B5EC-C46C-D249-B864-917C68ED0AD2}" presName="line2" presStyleLbl="callout" presStyleIdx="2" presStyleCnt="6"/>
      <dgm:spPr/>
    </dgm:pt>
    <dgm:pt modelId="{DE5BECD4-E361-C548-954B-3D2ECDE8E8C5}" type="pres">
      <dgm:prSet presAssocID="{DA70B5EC-C46C-D249-B864-917C68ED0AD2}" presName="d2" presStyleLbl="callout" presStyleIdx="3" presStyleCnt="6"/>
      <dgm:spPr/>
    </dgm:pt>
    <dgm:pt modelId="{B5AB0956-71DE-3247-B5B3-9D56148D292A}" type="pres">
      <dgm:prSet presAssocID="{D7003E29-5DF0-1347-A8A2-B28098A529EC}" presName="circle3" presStyleLbl="lnNode1" presStyleIdx="2" presStyleCnt="3"/>
      <dgm:spPr/>
    </dgm:pt>
    <dgm:pt modelId="{E1A064D3-ECE0-3248-BE0A-8F88401D045A}" type="pres">
      <dgm:prSet presAssocID="{D7003E29-5DF0-1347-A8A2-B28098A529EC}" presName="text3" presStyleLbl="revTx" presStyleIdx="2" presStyleCnt="3" custScaleX="116283" custScaleY="145884" custLinFactNeighborX="12671" custLinFactNeighborY="33541">
        <dgm:presLayoutVars>
          <dgm:bulletEnabled val="1"/>
        </dgm:presLayoutVars>
      </dgm:prSet>
      <dgm:spPr/>
    </dgm:pt>
    <dgm:pt modelId="{808F614B-20EE-A949-BAB2-807AE5DF01CD}" type="pres">
      <dgm:prSet presAssocID="{D7003E29-5DF0-1347-A8A2-B28098A529EC}" presName="line3" presStyleLbl="callout" presStyleIdx="4" presStyleCnt="6"/>
      <dgm:spPr/>
    </dgm:pt>
    <dgm:pt modelId="{3750DF27-7DFB-094D-8914-419B92A602EF}" type="pres">
      <dgm:prSet presAssocID="{D7003E29-5DF0-1347-A8A2-B28098A529EC}" presName="d3" presStyleLbl="callout" presStyleIdx="5" presStyleCnt="6"/>
      <dgm:spPr/>
    </dgm:pt>
  </dgm:ptLst>
  <dgm:cxnLst>
    <dgm:cxn modelId="{33F41806-9359-EE48-8856-A2E71FBB707B}" srcId="{5C6F7AEC-EF97-7740-934B-15A1D164C7FF}" destId="{5B488FB0-46F6-1D4A-A7AF-4DCD18BB605A}" srcOrd="0" destOrd="0" parTransId="{6BA68FC4-03C6-5647-A5AF-8928C9926A81}" sibTransId="{DF3D7C4F-7CAA-2B4C-8062-97662B3FDB05}"/>
    <dgm:cxn modelId="{76FCC022-EDA3-B94B-8CBD-333B03E6D27D}" srcId="{5C6F7AEC-EF97-7740-934B-15A1D164C7FF}" destId="{DA70B5EC-C46C-D249-B864-917C68ED0AD2}" srcOrd="1" destOrd="0" parTransId="{2BC18558-46D9-A74B-AA7D-AC66C5C1DA3A}" sibTransId="{B64D6402-5299-F642-AEB5-7E8365BE0789}"/>
    <dgm:cxn modelId="{834CA52A-F4C6-7E42-BE74-8A457A5A852D}" type="presOf" srcId="{5B488FB0-46F6-1D4A-A7AF-4DCD18BB605A}" destId="{CFF8D555-7B3D-6B4E-9C88-EC68B2E78031}" srcOrd="0" destOrd="0" presId="urn:microsoft.com/office/officeart/2005/8/layout/target1"/>
    <dgm:cxn modelId="{D4BF067A-CAE1-B546-8803-37E4856BE852}" srcId="{5C6F7AEC-EF97-7740-934B-15A1D164C7FF}" destId="{D7003E29-5DF0-1347-A8A2-B28098A529EC}" srcOrd="2" destOrd="0" parTransId="{529C41F5-E3A1-7B4A-83DF-1A16886DBD66}" sibTransId="{F8CAB14D-D4DA-3E4B-9DB9-0B28B0E8A040}"/>
    <dgm:cxn modelId="{228481B8-0466-CD45-8932-A8984AFFB7ED}" type="presOf" srcId="{5C6F7AEC-EF97-7740-934B-15A1D164C7FF}" destId="{CC5AE391-022D-4440-BA47-840B5E678E20}" srcOrd="0" destOrd="0" presId="urn:microsoft.com/office/officeart/2005/8/layout/target1"/>
    <dgm:cxn modelId="{6ACCBED8-5735-F54F-842F-3E37765EAD4B}" type="presOf" srcId="{D7003E29-5DF0-1347-A8A2-B28098A529EC}" destId="{E1A064D3-ECE0-3248-BE0A-8F88401D045A}" srcOrd="0" destOrd="0" presId="urn:microsoft.com/office/officeart/2005/8/layout/target1"/>
    <dgm:cxn modelId="{E228CDDD-2560-F744-A4FE-02A90D86605F}" type="presOf" srcId="{DA70B5EC-C46C-D249-B864-917C68ED0AD2}" destId="{DB5DA546-4D4E-F648-BB7B-C10439F76674}" srcOrd="0" destOrd="0" presId="urn:microsoft.com/office/officeart/2005/8/layout/target1"/>
    <dgm:cxn modelId="{6360F65B-9465-E740-BD8B-FC7A5F788F27}" type="presParOf" srcId="{CC5AE391-022D-4440-BA47-840B5E678E20}" destId="{0579A31C-CE5F-474D-85A5-D0C55A5379FE}" srcOrd="0" destOrd="0" presId="urn:microsoft.com/office/officeart/2005/8/layout/target1"/>
    <dgm:cxn modelId="{48A20EE5-3C73-8C46-9160-D5E79F4B56F4}" type="presParOf" srcId="{CC5AE391-022D-4440-BA47-840B5E678E20}" destId="{CFF8D555-7B3D-6B4E-9C88-EC68B2E78031}" srcOrd="1" destOrd="0" presId="urn:microsoft.com/office/officeart/2005/8/layout/target1"/>
    <dgm:cxn modelId="{5F298F11-399B-0B4C-A968-10C9E7A84AA5}" type="presParOf" srcId="{CC5AE391-022D-4440-BA47-840B5E678E20}" destId="{FAE39097-16F0-6240-A967-C21D931D1B14}" srcOrd="2" destOrd="0" presId="urn:microsoft.com/office/officeart/2005/8/layout/target1"/>
    <dgm:cxn modelId="{61F45E5B-222F-8142-90A5-FD7B1F0CF98D}" type="presParOf" srcId="{CC5AE391-022D-4440-BA47-840B5E678E20}" destId="{1029EEEC-8194-F047-A9BB-E1EF9E70E4BC}" srcOrd="3" destOrd="0" presId="urn:microsoft.com/office/officeart/2005/8/layout/target1"/>
    <dgm:cxn modelId="{F94209A9-8FDF-6C46-94A1-438A840DE801}" type="presParOf" srcId="{CC5AE391-022D-4440-BA47-840B5E678E20}" destId="{6FE21E05-69E5-4B44-9266-F0D42702573E}" srcOrd="4" destOrd="0" presId="urn:microsoft.com/office/officeart/2005/8/layout/target1"/>
    <dgm:cxn modelId="{A3166027-9332-0A40-B551-995DC8C2B732}" type="presParOf" srcId="{CC5AE391-022D-4440-BA47-840B5E678E20}" destId="{DB5DA546-4D4E-F648-BB7B-C10439F76674}" srcOrd="5" destOrd="0" presId="urn:microsoft.com/office/officeart/2005/8/layout/target1"/>
    <dgm:cxn modelId="{4205228F-D7BE-6844-85F5-988ABA78AD9A}" type="presParOf" srcId="{CC5AE391-022D-4440-BA47-840B5E678E20}" destId="{53DEBE44-9517-1F4E-88FD-17E4D75C4C06}" srcOrd="6" destOrd="0" presId="urn:microsoft.com/office/officeart/2005/8/layout/target1"/>
    <dgm:cxn modelId="{CAF98225-72C3-494D-B84A-3C0E754C55A2}" type="presParOf" srcId="{CC5AE391-022D-4440-BA47-840B5E678E20}" destId="{DE5BECD4-E361-C548-954B-3D2ECDE8E8C5}" srcOrd="7" destOrd="0" presId="urn:microsoft.com/office/officeart/2005/8/layout/target1"/>
    <dgm:cxn modelId="{18E75177-8F44-9A47-B0C1-DE3ABF1C86FA}" type="presParOf" srcId="{CC5AE391-022D-4440-BA47-840B5E678E20}" destId="{B5AB0956-71DE-3247-B5B3-9D56148D292A}" srcOrd="8" destOrd="0" presId="urn:microsoft.com/office/officeart/2005/8/layout/target1"/>
    <dgm:cxn modelId="{366AEBF5-256A-414F-9B48-8E423D6353F1}" type="presParOf" srcId="{CC5AE391-022D-4440-BA47-840B5E678E20}" destId="{E1A064D3-ECE0-3248-BE0A-8F88401D045A}" srcOrd="9" destOrd="0" presId="urn:microsoft.com/office/officeart/2005/8/layout/target1"/>
    <dgm:cxn modelId="{CB1CFF29-43AC-1749-930F-8CC53E518974}" type="presParOf" srcId="{CC5AE391-022D-4440-BA47-840B5E678E20}" destId="{808F614B-20EE-A949-BAB2-807AE5DF01CD}" srcOrd="10" destOrd="0" presId="urn:microsoft.com/office/officeart/2005/8/layout/target1"/>
    <dgm:cxn modelId="{16D5C857-1870-4042-9BB1-EF37390D4339}" type="presParOf" srcId="{CC5AE391-022D-4440-BA47-840B5E678E20}" destId="{3750DF27-7DFB-094D-8914-419B92A602E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0956-71DE-3247-B5B3-9D56148D292A}">
      <dsp:nvSpPr>
        <dsp:cNvPr id="0" name=""/>
        <dsp:cNvSpPr/>
      </dsp:nvSpPr>
      <dsp:spPr>
        <a:xfrm>
          <a:off x="371514" y="592695"/>
          <a:ext cx="1778087" cy="17780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21E05-69E5-4B44-9266-F0D42702573E}">
      <dsp:nvSpPr>
        <dsp:cNvPr id="0" name=""/>
        <dsp:cNvSpPr/>
      </dsp:nvSpPr>
      <dsp:spPr>
        <a:xfrm>
          <a:off x="727132" y="948313"/>
          <a:ext cx="1066852" cy="106685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9A31C-CE5F-474D-85A5-D0C55A5379FE}">
      <dsp:nvSpPr>
        <dsp:cNvPr id="0" name=""/>
        <dsp:cNvSpPr/>
      </dsp:nvSpPr>
      <dsp:spPr>
        <a:xfrm>
          <a:off x="1082749" y="1303930"/>
          <a:ext cx="355617" cy="355617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8D555-7B3D-6B4E-9C88-EC68B2E78031}">
      <dsp:nvSpPr>
        <dsp:cNvPr id="0" name=""/>
        <dsp:cNvSpPr/>
      </dsp:nvSpPr>
      <dsp:spPr>
        <a:xfrm>
          <a:off x="2445950" y="0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Faith</a:t>
          </a:r>
        </a:p>
      </dsp:txBody>
      <dsp:txXfrm>
        <a:off x="2445950" y="0"/>
        <a:ext cx="889043" cy="518608"/>
      </dsp:txXfrm>
    </dsp:sp>
    <dsp:sp modelId="{FAE39097-16F0-6240-A967-C21D931D1B14}">
      <dsp:nvSpPr>
        <dsp:cNvPr id="0" name=""/>
        <dsp:cNvSpPr/>
      </dsp:nvSpPr>
      <dsp:spPr>
        <a:xfrm>
          <a:off x="2223689" y="259304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9EEEC-8194-F047-A9BB-E1EF9E70E4BC}">
      <dsp:nvSpPr>
        <dsp:cNvPr id="0" name=""/>
        <dsp:cNvSpPr/>
      </dsp:nvSpPr>
      <dsp:spPr>
        <a:xfrm rot="5400000">
          <a:off x="1130609" y="389549"/>
          <a:ext cx="1222138" cy="96224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5DA546-4D4E-F648-BB7B-C10439F76674}">
      <dsp:nvSpPr>
        <dsp:cNvPr id="0" name=""/>
        <dsp:cNvSpPr/>
      </dsp:nvSpPr>
      <dsp:spPr>
        <a:xfrm>
          <a:off x="2445950" y="518608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Respect &amp; Authenticity</a:t>
          </a:r>
        </a:p>
      </dsp:txBody>
      <dsp:txXfrm>
        <a:off x="2445950" y="518608"/>
        <a:ext cx="889043" cy="518608"/>
      </dsp:txXfrm>
    </dsp:sp>
    <dsp:sp modelId="{53DEBE44-9517-1F4E-88FD-17E4D75C4C06}">
      <dsp:nvSpPr>
        <dsp:cNvPr id="0" name=""/>
        <dsp:cNvSpPr/>
      </dsp:nvSpPr>
      <dsp:spPr>
        <a:xfrm>
          <a:off x="2223689" y="777913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5BECD4-E361-C548-954B-3D2ECDE8E8C5}">
      <dsp:nvSpPr>
        <dsp:cNvPr id="0" name=""/>
        <dsp:cNvSpPr/>
      </dsp:nvSpPr>
      <dsp:spPr>
        <a:xfrm rot="5400000">
          <a:off x="1392937" y="900067"/>
          <a:ext cx="952343" cy="7073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A064D3-ECE0-3248-BE0A-8F88401D045A}">
      <dsp:nvSpPr>
        <dsp:cNvPr id="0" name=""/>
        <dsp:cNvSpPr/>
      </dsp:nvSpPr>
      <dsp:spPr>
        <a:xfrm>
          <a:off x="2486219" y="1092184"/>
          <a:ext cx="1033806" cy="75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Team work</a:t>
          </a:r>
        </a:p>
      </dsp:txBody>
      <dsp:txXfrm>
        <a:off x="2486219" y="1092184"/>
        <a:ext cx="1033806" cy="756567"/>
      </dsp:txXfrm>
    </dsp:sp>
    <dsp:sp modelId="{808F614B-20EE-A949-BAB2-807AE5DF01CD}">
      <dsp:nvSpPr>
        <dsp:cNvPr id="0" name=""/>
        <dsp:cNvSpPr/>
      </dsp:nvSpPr>
      <dsp:spPr>
        <a:xfrm>
          <a:off x="2223689" y="1296521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50DF27-7DFB-094D-8914-419B92A602EF}">
      <dsp:nvSpPr>
        <dsp:cNvPr id="0" name=""/>
        <dsp:cNvSpPr/>
      </dsp:nvSpPr>
      <dsp:spPr>
        <a:xfrm rot="5400000">
          <a:off x="1655590" y="1410171"/>
          <a:ext cx="680414" cy="4525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D6F2-AB3B-4609-B74A-E97A479628E5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F38A-BFB5-4FDC-BBBC-089C5ACDD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A3EAF-8A8D-F848-AD62-74915FEA0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7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79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1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5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37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16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5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2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62208E-EA25-43CC-8E39-D10322338C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ingwithkirch.blogspot.com/2015/09/book-notes-reflections-art-of-coaching_15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upturnedsoul.wordpress.com/2014/08/17/what-is-the-silent-treatmen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Let’s review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10 years in the future</a:t>
            </a:r>
          </a:p>
          <a:p>
            <a:r>
              <a:rPr lang="en-US" sz="2000" dirty="0"/>
              <a:t>Values</a:t>
            </a:r>
          </a:p>
          <a:p>
            <a:r>
              <a:rPr lang="en-US" sz="2000" dirty="0"/>
              <a:t>Beliefs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3FB3-0327-3F45-8606-3732FC3D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4" y="889000"/>
            <a:ext cx="2763490" cy="1697906"/>
          </a:xfrm>
        </p:spPr>
        <p:txBody>
          <a:bodyPr anchor="ctr">
            <a:normAutofit/>
          </a:bodyPr>
          <a:lstStyle/>
          <a:p>
            <a:pPr algn="ctr"/>
            <a:r>
              <a:rPr lang="en-US" sz="3048" dirty="0">
                <a:solidFill>
                  <a:schemeClr val="tx1"/>
                </a:solidFill>
              </a:rPr>
              <a:t>Leading Self:</a:t>
            </a:r>
            <a:br>
              <a:rPr lang="en-US" sz="3048" dirty="0">
                <a:solidFill>
                  <a:schemeClr val="tx1"/>
                </a:solidFill>
              </a:rPr>
            </a:br>
            <a:r>
              <a:rPr lang="en-US" sz="3048" dirty="0">
                <a:solidFill>
                  <a:schemeClr val="tx1"/>
                </a:solidFill>
              </a:rPr>
              <a:t>Knowing your Value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C308-BCC8-D646-8698-0EC32D2D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3" y="889000"/>
            <a:ext cx="5586412" cy="5526089"/>
          </a:xfr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1714" b="1" dirty="0"/>
              <a:t>Your Values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define me?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who I am at my best?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it reflect who I am vs who I want to be?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Have I made sacrifices to maintain this value?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a value that I use to make hard decisions?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bring me joy?</a:t>
            </a: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99F1DE31-A393-4B48-B51F-1CE1A0168E70}"/>
              </a:ext>
            </a:extLst>
          </p:cNvPr>
          <p:cNvGraphicFramePr>
            <a:graphicFrameLocks/>
          </p:cNvGraphicFramePr>
          <p:nvPr/>
        </p:nvGraphicFramePr>
        <p:xfrm>
          <a:off x="1954253" y="2801048"/>
          <a:ext cx="3778890" cy="23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84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B186C2C-6630-4307-8A71-8EBA314B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838" y="4762"/>
            <a:ext cx="101155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E7EE7F7C-41B1-48D0-92D3-06145FA3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222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351943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Wingdings</vt:lpstr>
      <vt:lpstr>AccentBoxVTI</vt:lpstr>
      <vt:lpstr>Composite</vt:lpstr>
      <vt:lpstr>Let’s review </vt:lpstr>
      <vt:lpstr>Leading Self: Knowing your Value System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review </dc:title>
  <dc:creator>Justice, Sharon</dc:creator>
  <cp:lastModifiedBy>Justice, Sharon</cp:lastModifiedBy>
  <cp:revision>1</cp:revision>
  <dcterms:created xsi:type="dcterms:W3CDTF">2022-01-18T18:03:07Z</dcterms:created>
  <dcterms:modified xsi:type="dcterms:W3CDTF">2022-01-18T18:03:39Z</dcterms:modified>
</cp:coreProperties>
</file>