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8" r:id="rId2"/>
    <p:sldId id="263" r:id="rId3"/>
    <p:sldId id="289" r:id="rId4"/>
    <p:sldId id="260" r:id="rId5"/>
    <p:sldId id="261" r:id="rId6"/>
    <p:sldId id="274" r:id="rId7"/>
    <p:sldId id="275" r:id="rId8"/>
    <p:sldId id="256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o, David Herbert" initials="MDH" lastIdx="2" clrIdx="0">
    <p:extLst>
      <p:ext uri="{19B8F6BF-5375-455C-9EA6-DF929625EA0E}">
        <p15:presenceInfo xmlns:p15="http://schemas.microsoft.com/office/powerpoint/2012/main" userId="S::MAYOD@ecu.edu::d16bdba2-01fc-4f8d-a2be-fc2501feae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4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20% have a formal transition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31815944881889"/>
          <c:y val="9.5460931627649376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Formal Transition Plans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6A-473F-B870-23794E2F3C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6A-473F-B870-23794E2F3C5E}"/>
              </c:ext>
            </c:extLst>
          </c:dPt>
          <c:cat>
            <c:strRef>
              <c:f>Sheet1!$A$2:$A$3</c:f>
              <c:strCache>
                <c:ptCount val="2"/>
                <c:pt idx="0">
                  <c:v>Transition Plan</c:v>
                </c:pt>
                <c:pt idx="1">
                  <c:v>No Plan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B-473F-AE03-1A28B29E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6318082788671E-2"/>
          <c:y val="0.66293675230318005"/>
          <c:w val="0.25425051035287255"/>
          <c:h val="0.25591950735678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98% Believe</a:t>
            </a:r>
            <a:r>
              <a:rPr lang="en-US" sz="2800" b="1" baseline="0"/>
              <a:t> Succession Planning is Important</a:t>
            </a:r>
            <a:endParaRPr lang="en-US" sz="2800" b="1"/>
          </a:p>
        </c:rich>
      </c:tx>
      <c:layout>
        <c:manualLayout>
          <c:xMode val="edge"/>
          <c:yMode val="edge"/>
          <c:x val="0.17936062220163659"/>
          <c:y val="9.6599690880989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31815944881889"/>
          <c:y val="9.5460931627649376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Formal Transition Plans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B-4342-9E42-B516CE38EC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B-4342-9E42-B516CE38ECCC}"/>
              </c:ext>
            </c:extLst>
          </c:dPt>
          <c:cat>
            <c:strRef>
              <c:f>Sheet1!$A$2:$A$3</c:f>
              <c:strCache>
                <c:ptCount val="2"/>
                <c:pt idx="0">
                  <c:v>Important</c:v>
                </c:pt>
                <c:pt idx="1">
                  <c:v>Not Important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B-473F-AE03-1A28B29E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978213507625272E-2"/>
          <c:y val="0.79817631953656487"/>
          <c:w val="0.19025268900211004"/>
          <c:h val="0.15931981647579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22:00:31.825" idx="1">
    <p:pos x="7155" y="7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22:00:31.825" idx="2">
    <p:pos x="7155" y="7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D1016-75C0-4606-AC12-829B7C72E7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3310E7-3E38-4231-B609-548F7BD710D3}">
      <dgm:prSet/>
      <dgm:spPr/>
      <dgm:t>
        <a:bodyPr/>
        <a:lstStyle/>
        <a:p>
          <a:r>
            <a:rPr lang="en-US"/>
            <a:t>A: fewer than 10%</a:t>
          </a:r>
        </a:p>
      </dgm:t>
    </dgm:pt>
    <dgm:pt modelId="{EB2CE920-A75A-4FE6-A199-6B8616D2773D}" type="parTrans" cxnId="{3BBDEAC0-63AF-4AEA-9D40-6081A1E69CA4}">
      <dgm:prSet/>
      <dgm:spPr/>
      <dgm:t>
        <a:bodyPr/>
        <a:lstStyle/>
        <a:p>
          <a:endParaRPr lang="en-US"/>
        </a:p>
      </dgm:t>
    </dgm:pt>
    <dgm:pt modelId="{8DED288C-07E8-485C-9721-D4D377479672}" type="sibTrans" cxnId="{3BBDEAC0-63AF-4AEA-9D40-6081A1E69CA4}">
      <dgm:prSet/>
      <dgm:spPr/>
      <dgm:t>
        <a:bodyPr/>
        <a:lstStyle/>
        <a:p>
          <a:endParaRPr lang="en-US"/>
        </a:p>
      </dgm:t>
    </dgm:pt>
    <dgm:pt modelId="{2472757B-6E08-4BDD-91FD-6A16656DF56C}">
      <dgm:prSet/>
      <dgm:spPr/>
      <dgm:t>
        <a:bodyPr/>
        <a:lstStyle/>
        <a:p>
          <a:r>
            <a:rPr lang="en-US"/>
            <a:t>B: 20%</a:t>
          </a:r>
        </a:p>
      </dgm:t>
    </dgm:pt>
    <dgm:pt modelId="{660CC127-D117-4624-95C8-693946C7D005}" type="parTrans" cxnId="{97C1AADB-E564-419C-9572-2350024DBF3D}">
      <dgm:prSet/>
      <dgm:spPr/>
      <dgm:t>
        <a:bodyPr/>
        <a:lstStyle/>
        <a:p>
          <a:endParaRPr lang="en-US"/>
        </a:p>
      </dgm:t>
    </dgm:pt>
    <dgm:pt modelId="{476A6571-15B1-4C89-BB08-0961C4FB64A6}" type="sibTrans" cxnId="{97C1AADB-E564-419C-9572-2350024DBF3D}">
      <dgm:prSet/>
      <dgm:spPr/>
      <dgm:t>
        <a:bodyPr/>
        <a:lstStyle/>
        <a:p>
          <a:endParaRPr lang="en-US"/>
        </a:p>
      </dgm:t>
    </dgm:pt>
    <dgm:pt modelId="{B98EBB32-EFD2-4844-B629-703ACF98A7C0}">
      <dgm:prSet/>
      <dgm:spPr/>
      <dgm:t>
        <a:bodyPr/>
        <a:lstStyle/>
        <a:p>
          <a:r>
            <a:rPr lang="en-US"/>
            <a:t>C: 37%</a:t>
          </a:r>
        </a:p>
      </dgm:t>
    </dgm:pt>
    <dgm:pt modelId="{A5BD74AE-911E-4C4E-AC32-7D70BB7F2A2B}" type="parTrans" cxnId="{B592546E-9B97-4ADA-83F6-D5E79B8AFC3E}">
      <dgm:prSet/>
      <dgm:spPr/>
      <dgm:t>
        <a:bodyPr/>
        <a:lstStyle/>
        <a:p>
          <a:endParaRPr lang="en-US"/>
        </a:p>
      </dgm:t>
    </dgm:pt>
    <dgm:pt modelId="{4A15FA65-DBA7-4EEF-9E3F-F6A5A78245A6}" type="sibTrans" cxnId="{B592546E-9B97-4ADA-83F6-D5E79B8AFC3E}">
      <dgm:prSet/>
      <dgm:spPr/>
      <dgm:t>
        <a:bodyPr/>
        <a:lstStyle/>
        <a:p>
          <a:endParaRPr lang="en-US"/>
        </a:p>
      </dgm:t>
    </dgm:pt>
    <dgm:pt modelId="{F20A29A7-009B-4764-A798-80BFD24F9A03}">
      <dgm:prSet/>
      <dgm:spPr/>
      <dgm:t>
        <a:bodyPr/>
        <a:lstStyle/>
        <a:p>
          <a:r>
            <a:rPr lang="en-US"/>
            <a:t>D: more than 70%</a:t>
          </a:r>
        </a:p>
      </dgm:t>
    </dgm:pt>
    <dgm:pt modelId="{7A032ED5-9782-441D-BCB3-840321BF42F6}" type="parTrans" cxnId="{48427B93-C3EF-4AEF-B795-7A896FF2A87E}">
      <dgm:prSet/>
      <dgm:spPr/>
      <dgm:t>
        <a:bodyPr/>
        <a:lstStyle/>
        <a:p>
          <a:endParaRPr lang="en-US"/>
        </a:p>
      </dgm:t>
    </dgm:pt>
    <dgm:pt modelId="{27C967D0-6EC1-4BB2-B302-02ED83BA1E86}" type="sibTrans" cxnId="{48427B93-C3EF-4AEF-B795-7A896FF2A87E}">
      <dgm:prSet/>
      <dgm:spPr/>
      <dgm:t>
        <a:bodyPr/>
        <a:lstStyle/>
        <a:p>
          <a:endParaRPr lang="en-US"/>
        </a:p>
      </dgm:t>
    </dgm:pt>
    <dgm:pt modelId="{C720E6DE-7CF0-42BF-B402-A13E4C94829D}" type="pres">
      <dgm:prSet presAssocID="{E56D1016-75C0-4606-AC12-829B7C72E790}" presName="linear" presStyleCnt="0">
        <dgm:presLayoutVars>
          <dgm:animLvl val="lvl"/>
          <dgm:resizeHandles val="exact"/>
        </dgm:presLayoutVars>
      </dgm:prSet>
      <dgm:spPr/>
    </dgm:pt>
    <dgm:pt modelId="{1FB81CED-B86D-44B3-9923-7F627991E4F4}" type="pres">
      <dgm:prSet presAssocID="{E93310E7-3E38-4231-B609-548F7BD710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325284-6AA3-4B28-A671-FA8345780A54}" type="pres">
      <dgm:prSet presAssocID="{8DED288C-07E8-485C-9721-D4D377479672}" presName="spacer" presStyleCnt="0"/>
      <dgm:spPr/>
    </dgm:pt>
    <dgm:pt modelId="{1E3DA487-C17D-434E-BC74-698BD879D457}" type="pres">
      <dgm:prSet presAssocID="{2472757B-6E08-4BDD-91FD-6A16656DF5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F50EC4-CD60-4360-A7DB-8C150E4A0A89}" type="pres">
      <dgm:prSet presAssocID="{476A6571-15B1-4C89-BB08-0961C4FB64A6}" presName="spacer" presStyleCnt="0"/>
      <dgm:spPr/>
    </dgm:pt>
    <dgm:pt modelId="{72D9753F-49F2-499D-BB8B-422898831A9E}" type="pres">
      <dgm:prSet presAssocID="{B98EBB32-EFD2-4844-B629-703ACF98A7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AA0143-31A9-4882-B95D-04E8DDBBCE02}" type="pres">
      <dgm:prSet presAssocID="{4A15FA65-DBA7-4EEF-9E3F-F6A5A78245A6}" presName="spacer" presStyleCnt="0"/>
      <dgm:spPr/>
    </dgm:pt>
    <dgm:pt modelId="{3819206A-7F98-4838-8CDB-E78ACFF54A23}" type="pres">
      <dgm:prSet presAssocID="{F20A29A7-009B-4764-A798-80BFD24F9A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C13638-4564-4FD0-9809-C12E5B269792}" type="presOf" srcId="{E93310E7-3E38-4231-B609-548F7BD710D3}" destId="{1FB81CED-B86D-44B3-9923-7F627991E4F4}" srcOrd="0" destOrd="0" presId="urn:microsoft.com/office/officeart/2005/8/layout/vList2"/>
    <dgm:cxn modelId="{8D26B43D-959D-4649-81EC-92132F266278}" type="presOf" srcId="{2472757B-6E08-4BDD-91FD-6A16656DF56C}" destId="{1E3DA487-C17D-434E-BC74-698BD879D457}" srcOrd="0" destOrd="0" presId="urn:microsoft.com/office/officeart/2005/8/layout/vList2"/>
    <dgm:cxn modelId="{FE298269-9EFE-499C-B88F-5ACA9A4C02FF}" type="presOf" srcId="{B98EBB32-EFD2-4844-B629-703ACF98A7C0}" destId="{72D9753F-49F2-499D-BB8B-422898831A9E}" srcOrd="0" destOrd="0" presId="urn:microsoft.com/office/officeart/2005/8/layout/vList2"/>
    <dgm:cxn modelId="{B592546E-9B97-4ADA-83F6-D5E79B8AFC3E}" srcId="{E56D1016-75C0-4606-AC12-829B7C72E790}" destId="{B98EBB32-EFD2-4844-B629-703ACF98A7C0}" srcOrd="2" destOrd="0" parTransId="{A5BD74AE-911E-4C4E-AC32-7D70BB7F2A2B}" sibTransId="{4A15FA65-DBA7-4EEF-9E3F-F6A5A78245A6}"/>
    <dgm:cxn modelId="{F03A7479-BB84-420D-B2DB-1BEBED57876D}" type="presOf" srcId="{E56D1016-75C0-4606-AC12-829B7C72E790}" destId="{C720E6DE-7CF0-42BF-B402-A13E4C94829D}" srcOrd="0" destOrd="0" presId="urn:microsoft.com/office/officeart/2005/8/layout/vList2"/>
    <dgm:cxn modelId="{48427B93-C3EF-4AEF-B795-7A896FF2A87E}" srcId="{E56D1016-75C0-4606-AC12-829B7C72E790}" destId="{F20A29A7-009B-4764-A798-80BFD24F9A03}" srcOrd="3" destOrd="0" parTransId="{7A032ED5-9782-441D-BCB3-840321BF42F6}" sibTransId="{27C967D0-6EC1-4BB2-B302-02ED83BA1E86}"/>
    <dgm:cxn modelId="{3BBDEAC0-63AF-4AEA-9D40-6081A1E69CA4}" srcId="{E56D1016-75C0-4606-AC12-829B7C72E790}" destId="{E93310E7-3E38-4231-B609-548F7BD710D3}" srcOrd="0" destOrd="0" parTransId="{EB2CE920-A75A-4FE6-A199-6B8616D2773D}" sibTransId="{8DED288C-07E8-485C-9721-D4D377479672}"/>
    <dgm:cxn modelId="{44CF93D5-5E05-4EC7-950B-78F491CBC335}" type="presOf" srcId="{F20A29A7-009B-4764-A798-80BFD24F9A03}" destId="{3819206A-7F98-4838-8CDB-E78ACFF54A23}" srcOrd="0" destOrd="0" presId="urn:microsoft.com/office/officeart/2005/8/layout/vList2"/>
    <dgm:cxn modelId="{97C1AADB-E564-419C-9572-2350024DBF3D}" srcId="{E56D1016-75C0-4606-AC12-829B7C72E790}" destId="{2472757B-6E08-4BDD-91FD-6A16656DF56C}" srcOrd="1" destOrd="0" parTransId="{660CC127-D117-4624-95C8-693946C7D005}" sibTransId="{476A6571-15B1-4C89-BB08-0961C4FB64A6}"/>
    <dgm:cxn modelId="{A2076374-4543-40E7-BCD4-74321CE88010}" type="presParOf" srcId="{C720E6DE-7CF0-42BF-B402-A13E4C94829D}" destId="{1FB81CED-B86D-44B3-9923-7F627991E4F4}" srcOrd="0" destOrd="0" presId="urn:microsoft.com/office/officeart/2005/8/layout/vList2"/>
    <dgm:cxn modelId="{CB011224-D045-486E-81D1-7C809D9CE44D}" type="presParOf" srcId="{C720E6DE-7CF0-42BF-B402-A13E4C94829D}" destId="{E3325284-6AA3-4B28-A671-FA8345780A54}" srcOrd="1" destOrd="0" presId="urn:microsoft.com/office/officeart/2005/8/layout/vList2"/>
    <dgm:cxn modelId="{A9BC49A6-8765-4F9D-A79B-998D3DBA153A}" type="presParOf" srcId="{C720E6DE-7CF0-42BF-B402-A13E4C94829D}" destId="{1E3DA487-C17D-434E-BC74-698BD879D457}" srcOrd="2" destOrd="0" presId="urn:microsoft.com/office/officeart/2005/8/layout/vList2"/>
    <dgm:cxn modelId="{4AE6ACBC-3107-4067-B6DC-0FB34E1EAA38}" type="presParOf" srcId="{C720E6DE-7CF0-42BF-B402-A13E4C94829D}" destId="{4BF50EC4-CD60-4360-A7DB-8C150E4A0A89}" srcOrd="3" destOrd="0" presId="urn:microsoft.com/office/officeart/2005/8/layout/vList2"/>
    <dgm:cxn modelId="{184B7D46-87FB-44A8-BF50-EC44FFFA2AE6}" type="presParOf" srcId="{C720E6DE-7CF0-42BF-B402-A13E4C94829D}" destId="{72D9753F-49F2-499D-BB8B-422898831A9E}" srcOrd="4" destOrd="0" presId="urn:microsoft.com/office/officeart/2005/8/layout/vList2"/>
    <dgm:cxn modelId="{E25E14F9-88E6-4E29-B102-1D336378C860}" type="presParOf" srcId="{C720E6DE-7CF0-42BF-B402-A13E4C94829D}" destId="{EEAA0143-31A9-4882-B95D-04E8DDBBCE02}" srcOrd="5" destOrd="0" presId="urn:microsoft.com/office/officeart/2005/8/layout/vList2"/>
    <dgm:cxn modelId="{DA181597-2963-4F48-9B0E-FF8F95FDB3FD}" type="presParOf" srcId="{C720E6DE-7CF0-42BF-B402-A13E4C94829D}" destId="{3819206A-7F98-4838-8CDB-E78ACFF54A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C8FD62-C145-4F20-BEE9-C93721FF026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4177C6-B4AC-4AD4-903D-ED0648127B1D}">
      <dgm:prSet phldrT="[Text]"/>
      <dgm:spPr/>
      <dgm:t>
        <a:bodyPr/>
        <a:lstStyle/>
        <a:p>
          <a:r>
            <a:rPr lang="en-US" dirty="0"/>
            <a:t>Chores	</a:t>
          </a:r>
        </a:p>
      </dgm:t>
    </dgm:pt>
    <dgm:pt modelId="{DD5E514E-DBA2-42AB-99A7-ABDFF9D0295D}" type="parTrans" cxnId="{5EF1B7D9-78A7-4A14-AFA0-39E4C656CFE1}">
      <dgm:prSet/>
      <dgm:spPr/>
      <dgm:t>
        <a:bodyPr/>
        <a:lstStyle/>
        <a:p>
          <a:endParaRPr lang="en-US"/>
        </a:p>
      </dgm:t>
    </dgm:pt>
    <dgm:pt modelId="{8B82A202-4F7C-4C15-97DA-AA9730E6D33D}" type="sibTrans" cxnId="{5EF1B7D9-78A7-4A14-AFA0-39E4C656CFE1}">
      <dgm:prSet/>
      <dgm:spPr/>
      <dgm:t>
        <a:bodyPr/>
        <a:lstStyle/>
        <a:p>
          <a:endParaRPr lang="en-US"/>
        </a:p>
      </dgm:t>
    </dgm:pt>
    <dgm:pt modelId="{70FFF846-87DD-4455-BCC2-6763364D4736}">
      <dgm:prSet phldrT="[Text]"/>
      <dgm:spPr/>
      <dgm:t>
        <a:bodyPr/>
        <a:lstStyle/>
        <a:p>
          <a:r>
            <a:rPr lang="en-US" dirty="0"/>
            <a:t>Wage Labor	</a:t>
          </a:r>
        </a:p>
      </dgm:t>
    </dgm:pt>
    <dgm:pt modelId="{D2A4091C-4FBE-4493-977C-66F7629012A7}" type="parTrans" cxnId="{C7E06031-14E9-4CDB-898D-4D65A67EE588}">
      <dgm:prSet/>
      <dgm:spPr/>
      <dgm:t>
        <a:bodyPr/>
        <a:lstStyle/>
        <a:p>
          <a:endParaRPr lang="en-US"/>
        </a:p>
      </dgm:t>
    </dgm:pt>
    <dgm:pt modelId="{06FD02FF-973A-44EB-B9EA-C1BB6A9170EC}" type="sibTrans" cxnId="{C7E06031-14E9-4CDB-898D-4D65A67EE588}">
      <dgm:prSet/>
      <dgm:spPr/>
      <dgm:t>
        <a:bodyPr/>
        <a:lstStyle/>
        <a:p>
          <a:endParaRPr lang="en-US"/>
        </a:p>
      </dgm:t>
    </dgm:pt>
    <dgm:pt modelId="{73057BFE-A0E7-4ED9-BC67-1BE10F1DE260}">
      <dgm:prSet phldrT="[Text]"/>
      <dgm:spPr/>
      <dgm:t>
        <a:bodyPr/>
        <a:lstStyle/>
        <a:p>
          <a:r>
            <a:rPr lang="en-US" dirty="0"/>
            <a:t>Managerial Responsibility</a:t>
          </a:r>
        </a:p>
      </dgm:t>
    </dgm:pt>
    <dgm:pt modelId="{1716096F-BA7F-44C9-B9E2-288D598DB297}" type="parTrans" cxnId="{95DDB35A-7882-462E-B9A9-98F2456713C0}">
      <dgm:prSet/>
      <dgm:spPr/>
      <dgm:t>
        <a:bodyPr/>
        <a:lstStyle/>
        <a:p>
          <a:endParaRPr lang="en-US"/>
        </a:p>
      </dgm:t>
    </dgm:pt>
    <dgm:pt modelId="{98D371C4-1D71-4B02-B448-3417EE4DB742}" type="sibTrans" cxnId="{95DDB35A-7882-462E-B9A9-98F2456713C0}">
      <dgm:prSet/>
      <dgm:spPr/>
      <dgm:t>
        <a:bodyPr/>
        <a:lstStyle/>
        <a:p>
          <a:endParaRPr lang="en-US"/>
        </a:p>
      </dgm:t>
    </dgm:pt>
    <dgm:pt modelId="{943B9F6E-7968-4C0F-A61C-5F5EFFFAF6F6}">
      <dgm:prSet phldrT="[Text]"/>
      <dgm:spPr/>
      <dgm:t>
        <a:bodyPr/>
        <a:lstStyle/>
        <a:p>
          <a:r>
            <a:rPr lang="en-US" dirty="0"/>
            <a:t>Leadership Development Training</a:t>
          </a:r>
        </a:p>
      </dgm:t>
    </dgm:pt>
    <dgm:pt modelId="{B620244A-FC2A-45AE-9B30-5DA8CCBCE81D}" type="parTrans" cxnId="{6D5AB823-794C-4003-8BD2-CDAF41BA0F6D}">
      <dgm:prSet/>
      <dgm:spPr/>
      <dgm:t>
        <a:bodyPr/>
        <a:lstStyle/>
        <a:p>
          <a:endParaRPr lang="en-US"/>
        </a:p>
      </dgm:t>
    </dgm:pt>
    <dgm:pt modelId="{8D36D3A9-57F4-49C3-9BAC-7B2EF2420D40}" type="sibTrans" cxnId="{6D5AB823-794C-4003-8BD2-CDAF41BA0F6D}">
      <dgm:prSet/>
      <dgm:spPr/>
      <dgm:t>
        <a:bodyPr/>
        <a:lstStyle/>
        <a:p>
          <a:endParaRPr lang="en-US"/>
        </a:p>
      </dgm:t>
    </dgm:pt>
    <dgm:pt modelId="{6F604E6D-1F28-4CD1-8BFE-939A0CB2E7BF}">
      <dgm:prSet phldrT="[Text]"/>
      <dgm:spPr/>
      <dgm:t>
        <a:bodyPr/>
        <a:lstStyle/>
        <a:p>
          <a:r>
            <a:rPr lang="en-US" dirty="0"/>
            <a:t>Organizational Decision Making</a:t>
          </a:r>
        </a:p>
      </dgm:t>
    </dgm:pt>
    <dgm:pt modelId="{B9F376BA-AE24-4D46-8B15-A02634149436}" type="parTrans" cxnId="{3FE6996D-A222-4FBD-A3D9-4E3B1C9770FB}">
      <dgm:prSet/>
      <dgm:spPr/>
      <dgm:t>
        <a:bodyPr/>
        <a:lstStyle/>
        <a:p>
          <a:endParaRPr lang="en-US"/>
        </a:p>
      </dgm:t>
    </dgm:pt>
    <dgm:pt modelId="{210E0C45-7CF4-48B9-A83B-00F299D81921}" type="sibTrans" cxnId="{3FE6996D-A222-4FBD-A3D9-4E3B1C9770FB}">
      <dgm:prSet/>
      <dgm:spPr/>
      <dgm:t>
        <a:bodyPr/>
        <a:lstStyle/>
        <a:p>
          <a:endParaRPr lang="en-US"/>
        </a:p>
      </dgm:t>
    </dgm:pt>
    <dgm:pt modelId="{C950E257-0305-4CC6-AB17-11B4BEDD02C2}">
      <dgm:prSet phldrT="[Text]"/>
      <dgm:spPr/>
      <dgm:t>
        <a:bodyPr/>
        <a:lstStyle/>
        <a:p>
          <a:r>
            <a:rPr lang="en-US" dirty="0"/>
            <a:t>Organizational Leadership</a:t>
          </a:r>
        </a:p>
      </dgm:t>
    </dgm:pt>
    <dgm:pt modelId="{9BA6B96F-6C62-4545-97C1-36AB4DA031F5}" type="parTrans" cxnId="{B95D7A90-28F0-497C-ADAB-F6EA1A144FF6}">
      <dgm:prSet/>
      <dgm:spPr/>
      <dgm:t>
        <a:bodyPr/>
        <a:lstStyle/>
        <a:p>
          <a:endParaRPr lang="en-US"/>
        </a:p>
      </dgm:t>
    </dgm:pt>
    <dgm:pt modelId="{35016477-53B9-4A3F-A422-84580DF2AA5D}" type="sibTrans" cxnId="{B95D7A90-28F0-497C-ADAB-F6EA1A144FF6}">
      <dgm:prSet/>
      <dgm:spPr/>
      <dgm:t>
        <a:bodyPr/>
        <a:lstStyle/>
        <a:p>
          <a:endParaRPr lang="en-US"/>
        </a:p>
      </dgm:t>
    </dgm:pt>
    <dgm:pt modelId="{BA8991C0-D8E9-426D-8DD1-81E950464093}">
      <dgm:prSet phldrT="[Text]"/>
      <dgm:spPr/>
      <dgm:t>
        <a:bodyPr/>
        <a:lstStyle/>
        <a:p>
          <a:r>
            <a:rPr lang="en-US" dirty="0"/>
            <a:t>Successor Mentorship</a:t>
          </a:r>
        </a:p>
      </dgm:t>
    </dgm:pt>
    <dgm:pt modelId="{342CE181-2E0F-4033-AA77-450661F0242D}" type="parTrans" cxnId="{0BF3A823-9DA9-4C7A-BF8E-333CD3E607E9}">
      <dgm:prSet/>
      <dgm:spPr/>
      <dgm:t>
        <a:bodyPr/>
        <a:lstStyle/>
        <a:p>
          <a:endParaRPr lang="en-US"/>
        </a:p>
      </dgm:t>
    </dgm:pt>
    <dgm:pt modelId="{92EF79B3-2583-4BF3-BB34-7A00B420192E}" type="sibTrans" cxnId="{0BF3A823-9DA9-4C7A-BF8E-333CD3E607E9}">
      <dgm:prSet/>
      <dgm:spPr/>
      <dgm:t>
        <a:bodyPr/>
        <a:lstStyle/>
        <a:p>
          <a:endParaRPr lang="en-US"/>
        </a:p>
      </dgm:t>
    </dgm:pt>
    <dgm:pt modelId="{1676C15B-2B11-487E-AEC8-8813970D21E1}" type="pres">
      <dgm:prSet presAssocID="{A7C8FD62-C145-4F20-BEE9-C93721FF026E}" presName="rootnode" presStyleCnt="0">
        <dgm:presLayoutVars>
          <dgm:chMax/>
          <dgm:chPref/>
          <dgm:dir/>
          <dgm:animLvl val="lvl"/>
        </dgm:presLayoutVars>
      </dgm:prSet>
      <dgm:spPr/>
    </dgm:pt>
    <dgm:pt modelId="{47744410-7C86-4C8D-87C5-12BE2CBFFE26}" type="pres">
      <dgm:prSet presAssocID="{4B4177C6-B4AC-4AD4-903D-ED0648127B1D}" presName="composite" presStyleCnt="0"/>
      <dgm:spPr/>
    </dgm:pt>
    <dgm:pt modelId="{675C5D14-79E5-4D29-A895-22C5992B8B96}" type="pres">
      <dgm:prSet presAssocID="{4B4177C6-B4AC-4AD4-903D-ED0648127B1D}" presName="LShape" presStyleLbl="alignNode1" presStyleIdx="0" presStyleCnt="13"/>
      <dgm:spPr/>
    </dgm:pt>
    <dgm:pt modelId="{ACE56420-807C-4708-BC71-D03DD61E878F}" type="pres">
      <dgm:prSet presAssocID="{4B4177C6-B4AC-4AD4-903D-ED0648127B1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19DB0484-A3A3-4691-9393-9A60EF8AF0FB}" type="pres">
      <dgm:prSet presAssocID="{4B4177C6-B4AC-4AD4-903D-ED0648127B1D}" presName="Triangle" presStyleLbl="alignNode1" presStyleIdx="1" presStyleCnt="13"/>
      <dgm:spPr/>
    </dgm:pt>
    <dgm:pt modelId="{D67998FE-7715-454A-BC62-18F68AEB9BA4}" type="pres">
      <dgm:prSet presAssocID="{8B82A202-4F7C-4C15-97DA-AA9730E6D33D}" presName="sibTrans" presStyleCnt="0"/>
      <dgm:spPr/>
    </dgm:pt>
    <dgm:pt modelId="{3D55D1A9-1606-4BF6-960B-AC1D2E4C6487}" type="pres">
      <dgm:prSet presAssocID="{8B82A202-4F7C-4C15-97DA-AA9730E6D33D}" presName="space" presStyleCnt="0"/>
      <dgm:spPr/>
    </dgm:pt>
    <dgm:pt modelId="{1E3AC26C-0717-43B1-AA49-2DD519E0DC07}" type="pres">
      <dgm:prSet presAssocID="{70FFF846-87DD-4455-BCC2-6763364D4736}" presName="composite" presStyleCnt="0"/>
      <dgm:spPr/>
    </dgm:pt>
    <dgm:pt modelId="{F51B0FB7-20CF-4911-92A1-17BE916CBA55}" type="pres">
      <dgm:prSet presAssocID="{70FFF846-87DD-4455-BCC2-6763364D4736}" presName="LShape" presStyleLbl="alignNode1" presStyleIdx="2" presStyleCnt="13"/>
      <dgm:spPr/>
    </dgm:pt>
    <dgm:pt modelId="{23CE937C-11ED-45A4-BC53-8585F5971FBD}" type="pres">
      <dgm:prSet presAssocID="{70FFF846-87DD-4455-BCC2-6763364D4736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16BA086-1417-40BB-AF90-38F02FA1EDEA}" type="pres">
      <dgm:prSet presAssocID="{70FFF846-87DD-4455-BCC2-6763364D4736}" presName="Triangle" presStyleLbl="alignNode1" presStyleIdx="3" presStyleCnt="13"/>
      <dgm:spPr/>
    </dgm:pt>
    <dgm:pt modelId="{DE100274-CC9F-4680-961F-D3E92932431F}" type="pres">
      <dgm:prSet presAssocID="{06FD02FF-973A-44EB-B9EA-C1BB6A9170EC}" presName="sibTrans" presStyleCnt="0"/>
      <dgm:spPr/>
    </dgm:pt>
    <dgm:pt modelId="{FE0BE8DF-FCE6-4DBE-9ABA-28D4EDE953A5}" type="pres">
      <dgm:prSet presAssocID="{06FD02FF-973A-44EB-B9EA-C1BB6A9170EC}" presName="space" presStyleCnt="0"/>
      <dgm:spPr/>
    </dgm:pt>
    <dgm:pt modelId="{0D9573BE-EB6B-4BE8-9D1B-1D817FC1A028}" type="pres">
      <dgm:prSet presAssocID="{73057BFE-A0E7-4ED9-BC67-1BE10F1DE260}" presName="composite" presStyleCnt="0"/>
      <dgm:spPr/>
    </dgm:pt>
    <dgm:pt modelId="{5BA62F15-3968-4991-B88C-8058C376AE7A}" type="pres">
      <dgm:prSet presAssocID="{73057BFE-A0E7-4ED9-BC67-1BE10F1DE260}" presName="LShape" presStyleLbl="alignNode1" presStyleIdx="4" presStyleCnt="13"/>
      <dgm:spPr/>
    </dgm:pt>
    <dgm:pt modelId="{4F7F0896-09E2-4099-A887-E43837A83461}" type="pres">
      <dgm:prSet presAssocID="{73057BFE-A0E7-4ED9-BC67-1BE10F1DE260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E4CBE5E0-096C-43FA-92AA-3067551BAB7B}" type="pres">
      <dgm:prSet presAssocID="{73057BFE-A0E7-4ED9-BC67-1BE10F1DE260}" presName="Triangle" presStyleLbl="alignNode1" presStyleIdx="5" presStyleCnt="13"/>
      <dgm:spPr/>
    </dgm:pt>
    <dgm:pt modelId="{EBB40EFC-C3D7-4AD7-89E9-709C7A576F5A}" type="pres">
      <dgm:prSet presAssocID="{98D371C4-1D71-4B02-B448-3417EE4DB742}" presName="sibTrans" presStyleCnt="0"/>
      <dgm:spPr/>
    </dgm:pt>
    <dgm:pt modelId="{704BAF3E-8755-4C20-B50A-B6BF7649C2A2}" type="pres">
      <dgm:prSet presAssocID="{98D371C4-1D71-4B02-B448-3417EE4DB742}" presName="space" presStyleCnt="0"/>
      <dgm:spPr/>
    </dgm:pt>
    <dgm:pt modelId="{F912CA3D-B7F8-4F76-882D-38A9609FA542}" type="pres">
      <dgm:prSet presAssocID="{943B9F6E-7968-4C0F-A61C-5F5EFFFAF6F6}" presName="composite" presStyleCnt="0"/>
      <dgm:spPr/>
    </dgm:pt>
    <dgm:pt modelId="{55CA715B-A6D3-4691-8347-74353F59D2E3}" type="pres">
      <dgm:prSet presAssocID="{943B9F6E-7968-4C0F-A61C-5F5EFFFAF6F6}" presName="LShape" presStyleLbl="alignNode1" presStyleIdx="6" presStyleCnt="13"/>
      <dgm:spPr/>
    </dgm:pt>
    <dgm:pt modelId="{10F98ACD-CA78-4831-8366-8E44F5B3D572}" type="pres">
      <dgm:prSet presAssocID="{943B9F6E-7968-4C0F-A61C-5F5EFFFAF6F6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8F12FC2-8404-41F3-82F6-25356BD45436}" type="pres">
      <dgm:prSet presAssocID="{943B9F6E-7968-4C0F-A61C-5F5EFFFAF6F6}" presName="Triangle" presStyleLbl="alignNode1" presStyleIdx="7" presStyleCnt="13"/>
      <dgm:spPr/>
    </dgm:pt>
    <dgm:pt modelId="{69E26EAA-7517-4E5E-9B4E-86CECAEC6EFC}" type="pres">
      <dgm:prSet presAssocID="{8D36D3A9-57F4-49C3-9BAC-7B2EF2420D40}" presName="sibTrans" presStyleCnt="0"/>
      <dgm:spPr/>
    </dgm:pt>
    <dgm:pt modelId="{E55E282B-EB98-4C82-B498-91748FE1F6EE}" type="pres">
      <dgm:prSet presAssocID="{8D36D3A9-57F4-49C3-9BAC-7B2EF2420D40}" presName="space" presStyleCnt="0"/>
      <dgm:spPr/>
    </dgm:pt>
    <dgm:pt modelId="{6834D6A3-2464-4881-91BF-2183D738C398}" type="pres">
      <dgm:prSet presAssocID="{6F604E6D-1F28-4CD1-8BFE-939A0CB2E7BF}" presName="composite" presStyleCnt="0"/>
      <dgm:spPr/>
    </dgm:pt>
    <dgm:pt modelId="{66B3C7FC-08BC-4D29-8073-C1BD385BEAA0}" type="pres">
      <dgm:prSet presAssocID="{6F604E6D-1F28-4CD1-8BFE-939A0CB2E7BF}" presName="LShape" presStyleLbl="alignNode1" presStyleIdx="8" presStyleCnt="13"/>
      <dgm:spPr/>
    </dgm:pt>
    <dgm:pt modelId="{528416B6-EFE5-4FD8-86D3-631089D91082}" type="pres">
      <dgm:prSet presAssocID="{6F604E6D-1F28-4CD1-8BFE-939A0CB2E7BF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354FEFBD-768F-4FD2-A53C-0EB10DD86A74}" type="pres">
      <dgm:prSet presAssocID="{6F604E6D-1F28-4CD1-8BFE-939A0CB2E7BF}" presName="Triangle" presStyleLbl="alignNode1" presStyleIdx="9" presStyleCnt="13"/>
      <dgm:spPr/>
    </dgm:pt>
    <dgm:pt modelId="{A5DC15B4-163E-4853-A07D-EB10A8047DF8}" type="pres">
      <dgm:prSet presAssocID="{210E0C45-7CF4-48B9-A83B-00F299D81921}" presName="sibTrans" presStyleCnt="0"/>
      <dgm:spPr/>
    </dgm:pt>
    <dgm:pt modelId="{4E878303-849B-4910-842D-0659C44B9492}" type="pres">
      <dgm:prSet presAssocID="{210E0C45-7CF4-48B9-A83B-00F299D81921}" presName="space" presStyleCnt="0"/>
      <dgm:spPr/>
    </dgm:pt>
    <dgm:pt modelId="{3443C031-722A-4A23-8F9E-D00E9CD9088B}" type="pres">
      <dgm:prSet presAssocID="{C950E257-0305-4CC6-AB17-11B4BEDD02C2}" presName="composite" presStyleCnt="0"/>
      <dgm:spPr/>
    </dgm:pt>
    <dgm:pt modelId="{0D1A87A4-7B41-469F-A948-96AA7EA153AB}" type="pres">
      <dgm:prSet presAssocID="{C950E257-0305-4CC6-AB17-11B4BEDD02C2}" presName="LShape" presStyleLbl="alignNode1" presStyleIdx="10" presStyleCnt="13"/>
      <dgm:spPr/>
    </dgm:pt>
    <dgm:pt modelId="{912E31FF-F4A3-48F3-95D2-D9DDDCB9B8F0}" type="pres">
      <dgm:prSet presAssocID="{C950E257-0305-4CC6-AB17-11B4BEDD02C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3737B9B-77E1-4D2A-9F54-C5561E575461}" type="pres">
      <dgm:prSet presAssocID="{C950E257-0305-4CC6-AB17-11B4BEDD02C2}" presName="Triangle" presStyleLbl="alignNode1" presStyleIdx="11" presStyleCnt="13"/>
      <dgm:spPr/>
    </dgm:pt>
    <dgm:pt modelId="{5276C1DB-7408-44CF-BFBC-528C0903ADC6}" type="pres">
      <dgm:prSet presAssocID="{35016477-53B9-4A3F-A422-84580DF2AA5D}" presName="sibTrans" presStyleCnt="0"/>
      <dgm:spPr/>
    </dgm:pt>
    <dgm:pt modelId="{4EA0DF4C-72D7-41CB-BFC2-05C330BB5FE0}" type="pres">
      <dgm:prSet presAssocID="{35016477-53B9-4A3F-A422-84580DF2AA5D}" presName="space" presStyleCnt="0"/>
      <dgm:spPr/>
    </dgm:pt>
    <dgm:pt modelId="{EB9085FC-7114-4B10-8238-546C2FE57490}" type="pres">
      <dgm:prSet presAssocID="{BA8991C0-D8E9-426D-8DD1-81E950464093}" presName="composite" presStyleCnt="0"/>
      <dgm:spPr/>
    </dgm:pt>
    <dgm:pt modelId="{DE9A9F60-A6A6-4724-9DB8-3A0D22FE8A31}" type="pres">
      <dgm:prSet presAssocID="{BA8991C0-D8E9-426D-8DD1-81E950464093}" presName="LShape" presStyleLbl="alignNode1" presStyleIdx="12" presStyleCnt="13"/>
      <dgm:spPr/>
    </dgm:pt>
    <dgm:pt modelId="{28C58BA8-0EE8-4E33-B3A4-9A16371289CB}" type="pres">
      <dgm:prSet presAssocID="{BA8991C0-D8E9-426D-8DD1-81E95046409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D8F0809-8C18-467B-B130-8966C61856E9}" type="presOf" srcId="{70FFF846-87DD-4455-BCC2-6763364D4736}" destId="{23CE937C-11ED-45A4-BC53-8585F5971FBD}" srcOrd="0" destOrd="0" presId="urn:microsoft.com/office/officeart/2009/3/layout/StepUpProcess"/>
    <dgm:cxn modelId="{0BF3A823-9DA9-4C7A-BF8E-333CD3E607E9}" srcId="{A7C8FD62-C145-4F20-BEE9-C93721FF026E}" destId="{BA8991C0-D8E9-426D-8DD1-81E950464093}" srcOrd="6" destOrd="0" parTransId="{342CE181-2E0F-4033-AA77-450661F0242D}" sibTransId="{92EF79B3-2583-4BF3-BB34-7A00B420192E}"/>
    <dgm:cxn modelId="{6D5AB823-794C-4003-8BD2-CDAF41BA0F6D}" srcId="{A7C8FD62-C145-4F20-BEE9-C93721FF026E}" destId="{943B9F6E-7968-4C0F-A61C-5F5EFFFAF6F6}" srcOrd="3" destOrd="0" parTransId="{B620244A-FC2A-45AE-9B30-5DA8CCBCE81D}" sibTransId="{8D36D3A9-57F4-49C3-9BAC-7B2EF2420D40}"/>
    <dgm:cxn modelId="{C7E06031-14E9-4CDB-898D-4D65A67EE588}" srcId="{A7C8FD62-C145-4F20-BEE9-C93721FF026E}" destId="{70FFF846-87DD-4455-BCC2-6763364D4736}" srcOrd="1" destOrd="0" parTransId="{D2A4091C-4FBE-4493-977C-66F7629012A7}" sibTransId="{06FD02FF-973A-44EB-B9EA-C1BB6A9170EC}"/>
    <dgm:cxn modelId="{3FE6996D-A222-4FBD-A3D9-4E3B1C9770FB}" srcId="{A7C8FD62-C145-4F20-BEE9-C93721FF026E}" destId="{6F604E6D-1F28-4CD1-8BFE-939A0CB2E7BF}" srcOrd="4" destOrd="0" parTransId="{B9F376BA-AE24-4D46-8B15-A02634149436}" sibTransId="{210E0C45-7CF4-48B9-A83B-00F299D81921}"/>
    <dgm:cxn modelId="{95DDB35A-7882-462E-B9A9-98F2456713C0}" srcId="{A7C8FD62-C145-4F20-BEE9-C93721FF026E}" destId="{73057BFE-A0E7-4ED9-BC67-1BE10F1DE260}" srcOrd="2" destOrd="0" parTransId="{1716096F-BA7F-44C9-B9E2-288D598DB297}" sibTransId="{98D371C4-1D71-4B02-B448-3417EE4DB742}"/>
    <dgm:cxn modelId="{8E8CE881-A534-4D10-8F6C-BCA922E0BBF1}" type="presOf" srcId="{6F604E6D-1F28-4CD1-8BFE-939A0CB2E7BF}" destId="{528416B6-EFE5-4FD8-86D3-631089D91082}" srcOrd="0" destOrd="0" presId="urn:microsoft.com/office/officeart/2009/3/layout/StepUpProcess"/>
    <dgm:cxn modelId="{703F478E-F19C-475C-B1D7-7276CC1CC91B}" type="presOf" srcId="{73057BFE-A0E7-4ED9-BC67-1BE10F1DE260}" destId="{4F7F0896-09E2-4099-A887-E43837A83461}" srcOrd="0" destOrd="0" presId="urn:microsoft.com/office/officeart/2009/3/layout/StepUpProcess"/>
    <dgm:cxn modelId="{B95D7A90-28F0-497C-ADAB-F6EA1A144FF6}" srcId="{A7C8FD62-C145-4F20-BEE9-C93721FF026E}" destId="{C950E257-0305-4CC6-AB17-11B4BEDD02C2}" srcOrd="5" destOrd="0" parTransId="{9BA6B96F-6C62-4545-97C1-36AB4DA031F5}" sibTransId="{35016477-53B9-4A3F-A422-84580DF2AA5D}"/>
    <dgm:cxn modelId="{317E4DC7-E483-4334-AA53-9DA19CE4418E}" type="presOf" srcId="{BA8991C0-D8E9-426D-8DD1-81E950464093}" destId="{28C58BA8-0EE8-4E33-B3A4-9A16371289CB}" srcOrd="0" destOrd="0" presId="urn:microsoft.com/office/officeart/2009/3/layout/StepUpProcess"/>
    <dgm:cxn modelId="{0E41E4C7-24D7-42C2-8C3B-5EDB152EE0FC}" type="presOf" srcId="{C950E257-0305-4CC6-AB17-11B4BEDD02C2}" destId="{912E31FF-F4A3-48F3-95D2-D9DDDCB9B8F0}" srcOrd="0" destOrd="0" presId="urn:microsoft.com/office/officeart/2009/3/layout/StepUpProcess"/>
    <dgm:cxn modelId="{E348FAD6-6097-4BCF-A340-C344B3A9F16C}" type="presOf" srcId="{4B4177C6-B4AC-4AD4-903D-ED0648127B1D}" destId="{ACE56420-807C-4708-BC71-D03DD61E878F}" srcOrd="0" destOrd="0" presId="urn:microsoft.com/office/officeart/2009/3/layout/StepUpProcess"/>
    <dgm:cxn modelId="{5EF1B7D9-78A7-4A14-AFA0-39E4C656CFE1}" srcId="{A7C8FD62-C145-4F20-BEE9-C93721FF026E}" destId="{4B4177C6-B4AC-4AD4-903D-ED0648127B1D}" srcOrd="0" destOrd="0" parTransId="{DD5E514E-DBA2-42AB-99A7-ABDFF9D0295D}" sibTransId="{8B82A202-4F7C-4C15-97DA-AA9730E6D33D}"/>
    <dgm:cxn modelId="{D9D062EF-0C5D-43A3-A8F5-98C601114AD6}" type="presOf" srcId="{943B9F6E-7968-4C0F-A61C-5F5EFFFAF6F6}" destId="{10F98ACD-CA78-4831-8366-8E44F5B3D572}" srcOrd="0" destOrd="0" presId="urn:microsoft.com/office/officeart/2009/3/layout/StepUpProcess"/>
    <dgm:cxn modelId="{0217F3FB-D609-4168-9FD0-016FB6F88191}" type="presOf" srcId="{A7C8FD62-C145-4F20-BEE9-C93721FF026E}" destId="{1676C15B-2B11-487E-AEC8-8813970D21E1}" srcOrd="0" destOrd="0" presId="urn:microsoft.com/office/officeart/2009/3/layout/StepUpProcess"/>
    <dgm:cxn modelId="{E965FF65-28B0-4A12-9880-A5C588F9B329}" type="presParOf" srcId="{1676C15B-2B11-487E-AEC8-8813970D21E1}" destId="{47744410-7C86-4C8D-87C5-12BE2CBFFE26}" srcOrd="0" destOrd="0" presId="urn:microsoft.com/office/officeart/2009/3/layout/StepUpProcess"/>
    <dgm:cxn modelId="{339C21AC-851A-4C4A-B37E-0CC668B9CCCB}" type="presParOf" srcId="{47744410-7C86-4C8D-87C5-12BE2CBFFE26}" destId="{675C5D14-79E5-4D29-A895-22C5992B8B96}" srcOrd="0" destOrd="0" presId="urn:microsoft.com/office/officeart/2009/3/layout/StepUpProcess"/>
    <dgm:cxn modelId="{50E74B54-38EC-4D7D-BFD6-191B7371B650}" type="presParOf" srcId="{47744410-7C86-4C8D-87C5-12BE2CBFFE26}" destId="{ACE56420-807C-4708-BC71-D03DD61E878F}" srcOrd="1" destOrd="0" presId="urn:microsoft.com/office/officeart/2009/3/layout/StepUpProcess"/>
    <dgm:cxn modelId="{5F862579-738F-475A-971A-1AFBAAD49E57}" type="presParOf" srcId="{47744410-7C86-4C8D-87C5-12BE2CBFFE26}" destId="{19DB0484-A3A3-4691-9393-9A60EF8AF0FB}" srcOrd="2" destOrd="0" presId="urn:microsoft.com/office/officeart/2009/3/layout/StepUpProcess"/>
    <dgm:cxn modelId="{38EC713B-C0A5-42EC-A3FC-336A1F0AB26F}" type="presParOf" srcId="{1676C15B-2B11-487E-AEC8-8813970D21E1}" destId="{D67998FE-7715-454A-BC62-18F68AEB9BA4}" srcOrd="1" destOrd="0" presId="urn:microsoft.com/office/officeart/2009/3/layout/StepUpProcess"/>
    <dgm:cxn modelId="{6AC15A07-CE77-4C72-8E03-A515AB3879F0}" type="presParOf" srcId="{D67998FE-7715-454A-BC62-18F68AEB9BA4}" destId="{3D55D1A9-1606-4BF6-960B-AC1D2E4C6487}" srcOrd="0" destOrd="0" presId="urn:microsoft.com/office/officeart/2009/3/layout/StepUpProcess"/>
    <dgm:cxn modelId="{FA5E18D4-98C6-4DCF-A8AA-1901E930859E}" type="presParOf" srcId="{1676C15B-2B11-487E-AEC8-8813970D21E1}" destId="{1E3AC26C-0717-43B1-AA49-2DD519E0DC07}" srcOrd="2" destOrd="0" presId="urn:microsoft.com/office/officeart/2009/3/layout/StepUpProcess"/>
    <dgm:cxn modelId="{0CDD6294-8D45-4C1D-94D9-A30393E64B8A}" type="presParOf" srcId="{1E3AC26C-0717-43B1-AA49-2DD519E0DC07}" destId="{F51B0FB7-20CF-4911-92A1-17BE916CBA55}" srcOrd="0" destOrd="0" presId="urn:microsoft.com/office/officeart/2009/3/layout/StepUpProcess"/>
    <dgm:cxn modelId="{1A1E7EAE-6221-49BA-8223-2348E8E5791F}" type="presParOf" srcId="{1E3AC26C-0717-43B1-AA49-2DD519E0DC07}" destId="{23CE937C-11ED-45A4-BC53-8585F5971FBD}" srcOrd="1" destOrd="0" presId="urn:microsoft.com/office/officeart/2009/3/layout/StepUpProcess"/>
    <dgm:cxn modelId="{120A4568-FF46-4C30-9132-C1A8829BEC6A}" type="presParOf" srcId="{1E3AC26C-0717-43B1-AA49-2DD519E0DC07}" destId="{216BA086-1417-40BB-AF90-38F02FA1EDEA}" srcOrd="2" destOrd="0" presId="urn:microsoft.com/office/officeart/2009/3/layout/StepUpProcess"/>
    <dgm:cxn modelId="{CC3EDDA2-C756-440C-966D-3E859B152B36}" type="presParOf" srcId="{1676C15B-2B11-487E-AEC8-8813970D21E1}" destId="{DE100274-CC9F-4680-961F-D3E92932431F}" srcOrd="3" destOrd="0" presId="urn:microsoft.com/office/officeart/2009/3/layout/StepUpProcess"/>
    <dgm:cxn modelId="{75BA4A58-3F33-4DDB-AB6E-641D9312E650}" type="presParOf" srcId="{DE100274-CC9F-4680-961F-D3E92932431F}" destId="{FE0BE8DF-FCE6-4DBE-9ABA-28D4EDE953A5}" srcOrd="0" destOrd="0" presId="urn:microsoft.com/office/officeart/2009/3/layout/StepUpProcess"/>
    <dgm:cxn modelId="{9D27CD50-D915-408C-89B5-5961D985F43F}" type="presParOf" srcId="{1676C15B-2B11-487E-AEC8-8813970D21E1}" destId="{0D9573BE-EB6B-4BE8-9D1B-1D817FC1A028}" srcOrd="4" destOrd="0" presId="urn:microsoft.com/office/officeart/2009/3/layout/StepUpProcess"/>
    <dgm:cxn modelId="{5F0C3198-5C89-4E4C-8C6D-2E71E88AAB49}" type="presParOf" srcId="{0D9573BE-EB6B-4BE8-9D1B-1D817FC1A028}" destId="{5BA62F15-3968-4991-B88C-8058C376AE7A}" srcOrd="0" destOrd="0" presId="urn:microsoft.com/office/officeart/2009/3/layout/StepUpProcess"/>
    <dgm:cxn modelId="{4CB7A858-CD86-4AE4-BCA8-2A03A13807B9}" type="presParOf" srcId="{0D9573BE-EB6B-4BE8-9D1B-1D817FC1A028}" destId="{4F7F0896-09E2-4099-A887-E43837A83461}" srcOrd="1" destOrd="0" presId="urn:microsoft.com/office/officeart/2009/3/layout/StepUpProcess"/>
    <dgm:cxn modelId="{B58F55AF-18CB-45EC-97C3-9142AD557C27}" type="presParOf" srcId="{0D9573BE-EB6B-4BE8-9D1B-1D817FC1A028}" destId="{E4CBE5E0-096C-43FA-92AA-3067551BAB7B}" srcOrd="2" destOrd="0" presId="urn:microsoft.com/office/officeart/2009/3/layout/StepUpProcess"/>
    <dgm:cxn modelId="{39978161-0B6D-4410-8CF9-761879A29C32}" type="presParOf" srcId="{1676C15B-2B11-487E-AEC8-8813970D21E1}" destId="{EBB40EFC-C3D7-4AD7-89E9-709C7A576F5A}" srcOrd="5" destOrd="0" presId="urn:microsoft.com/office/officeart/2009/3/layout/StepUpProcess"/>
    <dgm:cxn modelId="{7D62CEBD-1904-4876-9D03-8B315DECC243}" type="presParOf" srcId="{EBB40EFC-C3D7-4AD7-89E9-709C7A576F5A}" destId="{704BAF3E-8755-4C20-B50A-B6BF7649C2A2}" srcOrd="0" destOrd="0" presId="urn:microsoft.com/office/officeart/2009/3/layout/StepUpProcess"/>
    <dgm:cxn modelId="{0C1D4FDB-599D-4D14-B2D2-9EAFD675F009}" type="presParOf" srcId="{1676C15B-2B11-487E-AEC8-8813970D21E1}" destId="{F912CA3D-B7F8-4F76-882D-38A9609FA542}" srcOrd="6" destOrd="0" presId="urn:microsoft.com/office/officeart/2009/3/layout/StepUpProcess"/>
    <dgm:cxn modelId="{A6FB0512-A458-4801-B808-82997C62DCE6}" type="presParOf" srcId="{F912CA3D-B7F8-4F76-882D-38A9609FA542}" destId="{55CA715B-A6D3-4691-8347-74353F59D2E3}" srcOrd="0" destOrd="0" presId="urn:microsoft.com/office/officeart/2009/3/layout/StepUpProcess"/>
    <dgm:cxn modelId="{941BDFDA-DFB8-4B73-81FE-528175D729E3}" type="presParOf" srcId="{F912CA3D-B7F8-4F76-882D-38A9609FA542}" destId="{10F98ACD-CA78-4831-8366-8E44F5B3D572}" srcOrd="1" destOrd="0" presId="urn:microsoft.com/office/officeart/2009/3/layout/StepUpProcess"/>
    <dgm:cxn modelId="{54C0F28B-1F21-46DF-A871-C1D0E28D10B4}" type="presParOf" srcId="{F912CA3D-B7F8-4F76-882D-38A9609FA542}" destId="{28F12FC2-8404-41F3-82F6-25356BD45436}" srcOrd="2" destOrd="0" presId="urn:microsoft.com/office/officeart/2009/3/layout/StepUpProcess"/>
    <dgm:cxn modelId="{80B670B7-2DCA-4AAD-B57C-4BD6DDBAD381}" type="presParOf" srcId="{1676C15B-2B11-487E-AEC8-8813970D21E1}" destId="{69E26EAA-7517-4E5E-9B4E-86CECAEC6EFC}" srcOrd="7" destOrd="0" presId="urn:microsoft.com/office/officeart/2009/3/layout/StepUpProcess"/>
    <dgm:cxn modelId="{BEF82125-7782-4390-8D14-5D9B75F21EC9}" type="presParOf" srcId="{69E26EAA-7517-4E5E-9B4E-86CECAEC6EFC}" destId="{E55E282B-EB98-4C82-B498-91748FE1F6EE}" srcOrd="0" destOrd="0" presId="urn:microsoft.com/office/officeart/2009/3/layout/StepUpProcess"/>
    <dgm:cxn modelId="{2F115A54-2EAD-44D2-A966-E7DC3422ADF9}" type="presParOf" srcId="{1676C15B-2B11-487E-AEC8-8813970D21E1}" destId="{6834D6A3-2464-4881-91BF-2183D738C398}" srcOrd="8" destOrd="0" presId="urn:microsoft.com/office/officeart/2009/3/layout/StepUpProcess"/>
    <dgm:cxn modelId="{BDE93A17-77B0-414C-986E-B26458D9D507}" type="presParOf" srcId="{6834D6A3-2464-4881-91BF-2183D738C398}" destId="{66B3C7FC-08BC-4D29-8073-C1BD385BEAA0}" srcOrd="0" destOrd="0" presId="urn:microsoft.com/office/officeart/2009/3/layout/StepUpProcess"/>
    <dgm:cxn modelId="{7E115C8C-8296-4048-B34A-BE942E1BF631}" type="presParOf" srcId="{6834D6A3-2464-4881-91BF-2183D738C398}" destId="{528416B6-EFE5-4FD8-86D3-631089D91082}" srcOrd="1" destOrd="0" presId="urn:microsoft.com/office/officeart/2009/3/layout/StepUpProcess"/>
    <dgm:cxn modelId="{396BF624-02E3-4CE6-9376-DBBA2C8A8C2B}" type="presParOf" srcId="{6834D6A3-2464-4881-91BF-2183D738C398}" destId="{354FEFBD-768F-4FD2-A53C-0EB10DD86A74}" srcOrd="2" destOrd="0" presId="urn:microsoft.com/office/officeart/2009/3/layout/StepUpProcess"/>
    <dgm:cxn modelId="{F328AE9F-0E96-4FAF-92E4-8A2AC0A77FE8}" type="presParOf" srcId="{1676C15B-2B11-487E-AEC8-8813970D21E1}" destId="{A5DC15B4-163E-4853-A07D-EB10A8047DF8}" srcOrd="9" destOrd="0" presId="urn:microsoft.com/office/officeart/2009/3/layout/StepUpProcess"/>
    <dgm:cxn modelId="{B5D76180-8D92-4D27-8FBF-EEB293A5ED0E}" type="presParOf" srcId="{A5DC15B4-163E-4853-A07D-EB10A8047DF8}" destId="{4E878303-849B-4910-842D-0659C44B9492}" srcOrd="0" destOrd="0" presId="urn:microsoft.com/office/officeart/2009/3/layout/StepUpProcess"/>
    <dgm:cxn modelId="{74BC2F9F-EE88-400F-A45D-9D5B20980596}" type="presParOf" srcId="{1676C15B-2B11-487E-AEC8-8813970D21E1}" destId="{3443C031-722A-4A23-8F9E-D00E9CD9088B}" srcOrd="10" destOrd="0" presId="urn:microsoft.com/office/officeart/2009/3/layout/StepUpProcess"/>
    <dgm:cxn modelId="{60627F8D-AE07-4226-9061-B8E1CB3977F0}" type="presParOf" srcId="{3443C031-722A-4A23-8F9E-D00E9CD9088B}" destId="{0D1A87A4-7B41-469F-A948-96AA7EA153AB}" srcOrd="0" destOrd="0" presId="urn:microsoft.com/office/officeart/2009/3/layout/StepUpProcess"/>
    <dgm:cxn modelId="{CD7B3709-DAD6-4F08-AF88-3DE88AED6DB9}" type="presParOf" srcId="{3443C031-722A-4A23-8F9E-D00E9CD9088B}" destId="{912E31FF-F4A3-48F3-95D2-D9DDDCB9B8F0}" srcOrd="1" destOrd="0" presId="urn:microsoft.com/office/officeart/2009/3/layout/StepUpProcess"/>
    <dgm:cxn modelId="{C8736882-8055-4916-A57F-41A12D4ACEA4}" type="presParOf" srcId="{3443C031-722A-4A23-8F9E-D00E9CD9088B}" destId="{53737B9B-77E1-4D2A-9F54-C5561E575461}" srcOrd="2" destOrd="0" presId="urn:microsoft.com/office/officeart/2009/3/layout/StepUpProcess"/>
    <dgm:cxn modelId="{633C9C8C-623E-4D00-B9A0-AA155884CFC4}" type="presParOf" srcId="{1676C15B-2B11-487E-AEC8-8813970D21E1}" destId="{5276C1DB-7408-44CF-BFBC-528C0903ADC6}" srcOrd="11" destOrd="0" presId="urn:microsoft.com/office/officeart/2009/3/layout/StepUpProcess"/>
    <dgm:cxn modelId="{0CF40168-BC93-4220-80B9-E5C1E7222EC2}" type="presParOf" srcId="{5276C1DB-7408-44CF-BFBC-528C0903ADC6}" destId="{4EA0DF4C-72D7-41CB-BFC2-05C330BB5FE0}" srcOrd="0" destOrd="0" presId="urn:microsoft.com/office/officeart/2009/3/layout/StepUpProcess"/>
    <dgm:cxn modelId="{D8C800A7-6F7B-422C-A09C-9A38174C7515}" type="presParOf" srcId="{1676C15B-2B11-487E-AEC8-8813970D21E1}" destId="{EB9085FC-7114-4B10-8238-546C2FE57490}" srcOrd="12" destOrd="0" presId="urn:microsoft.com/office/officeart/2009/3/layout/StepUpProcess"/>
    <dgm:cxn modelId="{D075ADAF-A7F6-4899-8650-E9319EA17C34}" type="presParOf" srcId="{EB9085FC-7114-4B10-8238-546C2FE57490}" destId="{DE9A9F60-A6A6-4724-9DB8-3A0D22FE8A31}" srcOrd="0" destOrd="0" presId="urn:microsoft.com/office/officeart/2009/3/layout/StepUpProcess"/>
    <dgm:cxn modelId="{5654CE15-1DF1-4942-81FA-9C17FDA4BF48}" type="presParOf" srcId="{EB9085FC-7114-4B10-8238-546C2FE57490}" destId="{28C58BA8-0EE8-4E33-B3A4-9A16371289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A5E0A-6C56-4C36-BF48-9CD4095ECF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F6015F-54E1-40BF-B190-DFFE03C96A9A}">
      <dgm:prSet/>
      <dgm:spPr/>
      <dgm:t>
        <a:bodyPr/>
        <a:lstStyle/>
        <a:p>
          <a:r>
            <a:rPr lang="en-US"/>
            <a:t>A: 20%</a:t>
          </a:r>
        </a:p>
      </dgm:t>
    </dgm:pt>
    <dgm:pt modelId="{08ABA8F8-8FCA-4CE0-AF05-F4C854C1151B}" type="parTrans" cxnId="{853A361C-0D59-4B1B-BA89-A3B8F1BE547E}">
      <dgm:prSet/>
      <dgm:spPr/>
      <dgm:t>
        <a:bodyPr/>
        <a:lstStyle/>
        <a:p>
          <a:endParaRPr lang="en-US"/>
        </a:p>
      </dgm:t>
    </dgm:pt>
    <dgm:pt modelId="{14FAD44C-07BA-4AE0-B5D2-0BF161ABECEC}" type="sibTrans" cxnId="{853A361C-0D59-4B1B-BA89-A3B8F1BE547E}">
      <dgm:prSet/>
      <dgm:spPr/>
      <dgm:t>
        <a:bodyPr/>
        <a:lstStyle/>
        <a:p>
          <a:endParaRPr lang="en-US"/>
        </a:p>
      </dgm:t>
    </dgm:pt>
    <dgm:pt modelId="{F3936766-B1D8-4DC2-9015-23B32EEEB616}">
      <dgm:prSet/>
      <dgm:spPr/>
      <dgm:t>
        <a:bodyPr/>
        <a:lstStyle/>
        <a:p>
          <a:r>
            <a:rPr lang="en-US"/>
            <a:t>B: 67%</a:t>
          </a:r>
        </a:p>
      </dgm:t>
    </dgm:pt>
    <dgm:pt modelId="{ABF29216-F518-446E-AC05-7DFB86B43ED5}" type="parTrans" cxnId="{9518A2A6-5170-4C7F-B1ED-3EBF0BCFC2B9}">
      <dgm:prSet/>
      <dgm:spPr/>
      <dgm:t>
        <a:bodyPr/>
        <a:lstStyle/>
        <a:p>
          <a:endParaRPr lang="en-US"/>
        </a:p>
      </dgm:t>
    </dgm:pt>
    <dgm:pt modelId="{B8F40083-DC1C-4DD9-B5E3-0847F1ECC386}" type="sibTrans" cxnId="{9518A2A6-5170-4C7F-B1ED-3EBF0BCFC2B9}">
      <dgm:prSet/>
      <dgm:spPr/>
      <dgm:t>
        <a:bodyPr/>
        <a:lstStyle/>
        <a:p>
          <a:endParaRPr lang="en-US"/>
        </a:p>
      </dgm:t>
    </dgm:pt>
    <dgm:pt modelId="{67C781CA-1590-4781-8862-4695C331FF85}">
      <dgm:prSet/>
      <dgm:spPr/>
      <dgm:t>
        <a:bodyPr/>
        <a:lstStyle/>
        <a:p>
          <a:r>
            <a:rPr lang="en-US"/>
            <a:t>C: 90%</a:t>
          </a:r>
        </a:p>
      </dgm:t>
    </dgm:pt>
    <dgm:pt modelId="{8EECAF0E-BE41-4AA9-A411-49387C535628}" type="parTrans" cxnId="{B6F372DF-89C1-4FD6-B21A-CC7C9A0324A3}">
      <dgm:prSet/>
      <dgm:spPr/>
      <dgm:t>
        <a:bodyPr/>
        <a:lstStyle/>
        <a:p>
          <a:endParaRPr lang="en-US"/>
        </a:p>
      </dgm:t>
    </dgm:pt>
    <dgm:pt modelId="{6059D866-F043-45BB-8431-3F2A6A64B2F1}" type="sibTrans" cxnId="{B6F372DF-89C1-4FD6-B21A-CC7C9A0324A3}">
      <dgm:prSet/>
      <dgm:spPr/>
      <dgm:t>
        <a:bodyPr/>
        <a:lstStyle/>
        <a:p>
          <a:endParaRPr lang="en-US"/>
        </a:p>
      </dgm:t>
    </dgm:pt>
    <dgm:pt modelId="{142F3609-FF84-4A22-B3E4-C2CDFBDD8709}">
      <dgm:prSet/>
      <dgm:spPr/>
      <dgm:t>
        <a:bodyPr/>
        <a:lstStyle/>
        <a:p>
          <a:r>
            <a:rPr lang="en-US"/>
            <a:t>D: 98%</a:t>
          </a:r>
        </a:p>
      </dgm:t>
    </dgm:pt>
    <dgm:pt modelId="{8EE27256-FC9E-4F6A-9E2D-831D6791F957}" type="parTrans" cxnId="{C0918A15-5097-49CD-B3D1-AAEF67112499}">
      <dgm:prSet/>
      <dgm:spPr/>
      <dgm:t>
        <a:bodyPr/>
        <a:lstStyle/>
        <a:p>
          <a:endParaRPr lang="en-US"/>
        </a:p>
      </dgm:t>
    </dgm:pt>
    <dgm:pt modelId="{132310CB-674C-4BA0-86D3-AD24BD6D0AEF}" type="sibTrans" cxnId="{C0918A15-5097-49CD-B3D1-AAEF67112499}">
      <dgm:prSet/>
      <dgm:spPr/>
      <dgm:t>
        <a:bodyPr/>
        <a:lstStyle/>
        <a:p>
          <a:endParaRPr lang="en-US"/>
        </a:p>
      </dgm:t>
    </dgm:pt>
    <dgm:pt modelId="{EF663043-D12F-402F-A775-74A40C2E48ED}" type="pres">
      <dgm:prSet presAssocID="{EBCA5E0A-6C56-4C36-BF48-9CD4095ECF4D}" presName="linear" presStyleCnt="0">
        <dgm:presLayoutVars>
          <dgm:animLvl val="lvl"/>
          <dgm:resizeHandles val="exact"/>
        </dgm:presLayoutVars>
      </dgm:prSet>
      <dgm:spPr/>
    </dgm:pt>
    <dgm:pt modelId="{EB5A0EBF-221F-4000-8C97-FE99A2290E1F}" type="pres">
      <dgm:prSet presAssocID="{3BF6015F-54E1-40BF-B190-DFFE03C96A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9F53EE-85BD-4953-B503-ECFBE6D943E9}" type="pres">
      <dgm:prSet presAssocID="{14FAD44C-07BA-4AE0-B5D2-0BF161ABECEC}" presName="spacer" presStyleCnt="0"/>
      <dgm:spPr/>
    </dgm:pt>
    <dgm:pt modelId="{7D0B49E0-C3AC-4566-A470-3F5BAE635A33}" type="pres">
      <dgm:prSet presAssocID="{F3936766-B1D8-4DC2-9015-23B32EEEB6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1A41BE-0916-446D-A546-F3CD8EE54DF3}" type="pres">
      <dgm:prSet presAssocID="{B8F40083-DC1C-4DD9-B5E3-0847F1ECC386}" presName="spacer" presStyleCnt="0"/>
      <dgm:spPr/>
    </dgm:pt>
    <dgm:pt modelId="{006DAD36-E690-466A-BF6C-9BCCD5A649AD}" type="pres">
      <dgm:prSet presAssocID="{67C781CA-1590-4781-8862-4695C331FF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168D60-20F2-42E1-904E-30B85B4A954C}" type="pres">
      <dgm:prSet presAssocID="{6059D866-F043-45BB-8431-3F2A6A64B2F1}" presName="spacer" presStyleCnt="0"/>
      <dgm:spPr/>
    </dgm:pt>
    <dgm:pt modelId="{ED44FFD8-5B54-4681-8778-BD201B40BAFF}" type="pres">
      <dgm:prSet presAssocID="{142F3609-FF84-4A22-B3E4-C2CDFBDD87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918A15-5097-49CD-B3D1-AAEF67112499}" srcId="{EBCA5E0A-6C56-4C36-BF48-9CD4095ECF4D}" destId="{142F3609-FF84-4A22-B3E4-C2CDFBDD8709}" srcOrd="3" destOrd="0" parTransId="{8EE27256-FC9E-4F6A-9E2D-831D6791F957}" sibTransId="{132310CB-674C-4BA0-86D3-AD24BD6D0AEF}"/>
    <dgm:cxn modelId="{853A361C-0D59-4B1B-BA89-A3B8F1BE547E}" srcId="{EBCA5E0A-6C56-4C36-BF48-9CD4095ECF4D}" destId="{3BF6015F-54E1-40BF-B190-DFFE03C96A9A}" srcOrd="0" destOrd="0" parTransId="{08ABA8F8-8FCA-4CE0-AF05-F4C854C1151B}" sibTransId="{14FAD44C-07BA-4AE0-B5D2-0BF161ABECEC}"/>
    <dgm:cxn modelId="{A25B0CA3-8B95-4597-90E1-1720887AFBC4}" type="presOf" srcId="{F3936766-B1D8-4DC2-9015-23B32EEEB616}" destId="{7D0B49E0-C3AC-4566-A470-3F5BAE635A33}" srcOrd="0" destOrd="0" presId="urn:microsoft.com/office/officeart/2005/8/layout/vList2"/>
    <dgm:cxn modelId="{9518A2A6-5170-4C7F-B1ED-3EBF0BCFC2B9}" srcId="{EBCA5E0A-6C56-4C36-BF48-9CD4095ECF4D}" destId="{F3936766-B1D8-4DC2-9015-23B32EEEB616}" srcOrd="1" destOrd="0" parTransId="{ABF29216-F518-446E-AC05-7DFB86B43ED5}" sibTransId="{B8F40083-DC1C-4DD9-B5E3-0847F1ECC386}"/>
    <dgm:cxn modelId="{B7A142AD-0B04-4956-9AD9-A7AB99E55C4A}" type="presOf" srcId="{142F3609-FF84-4A22-B3E4-C2CDFBDD8709}" destId="{ED44FFD8-5B54-4681-8778-BD201B40BAFF}" srcOrd="0" destOrd="0" presId="urn:microsoft.com/office/officeart/2005/8/layout/vList2"/>
    <dgm:cxn modelId="{7B9843AF-2B8B-4EA9-86D0-634C7E9A0287}" type="presOf" srcId="{EBCA5E0A-6C56-4C36-BF48-9CD4095ECF4D}" destId="{EF663043-D12F-402F-A775-74A40C2E48ED}" srcOrd="0" destOrd="0" presId="urn:microsoft.com/office/officeart/2005/8/layout/vList2"/>
    <dgm:cxn modelId="{B6F372DF-89C1-4FD6-B21A-CC7C9A0324A3}" srcId="{EBCA5E0A-6C56-4C36-BF48-9CD4095ECF4D}" destId="{67C781CA-1590-4781-8862-4695C331FF85}" srcOrd="2" destOrd="0" parTransId="{8EECAF0E-BE41-4AA9-A411-49387C535628}" sibTransId="{6059D866-F043-45BB-8431-3F2A6A64B2F1}"/>
    <dgm:cxn modelId="{5F182EF0-0FF1-4390-9E1F-162C14F42D5D}" type="presOf" srcId="{3BF6015F-54E1-40BF-B190-DFFE03C96A9A}" destId="{EB5A0EBF-221F-4000-8C97-FE99A2290E1F}" srcOrd="0" destOrd="0" presId="urn:microsoft.com/office/officeart/2005/8/layout/vList2"/>
    <dgm:cxn modelId="{85AABEF3-B2E7-4F5C-A60A-09C79972325D}" type="presOf" srcId="{67C781CA-1590-4781-8862-4695C331FF85}" destId="{006DAD36-E690-466A-BF6C-9BCCD5A649AD}" srcOrd="0" destOrd="0" presId="urn:microsoft.com/office/officeart/2005/8/layout/vList2"/>
    <dgm:cxn modelId="{CB830D46-351A-49C2-9F22-E60CCB47EF3F}" type="presParOf" srcId="{EF663043-D12F-402F-A775-74A40C2E48ED}" destId="{EB5A0EBF-221F-4000-8C97-FE99A2290E1F}" srcOrd="0" destOrd="0" presId="urn:microsoft.com/office/officeart/2005/8/layout/vList2"/>
    <dgm:cxn modelId="{6EC72663-94C4-456D-91EE-5DB0974BD80D}" type="presParOf" srcId="{EF663043-D12F-402F-A775-74A40C2E48ED}" destId="{059F53EE-85BD-4953-B503-ECFBE6D943E9}" srcOrd="1" destOrd="0" presId="urn:microsoft.com/office/officeart/2005/8/layout/vList2"/>
    <dgm:cxn modelId="{02826B97-53E3-4348-A8DE-9310ADF56861}" type="presParOf" srcId="{EF663043-D12F-402F-A775-74A40C2E48ED}" destId="{7D0B49E0-C3AC-4566-A470-3F5BAE635A33}" srcOrd="2" destOrd="0" presId="urn:microsoft.com/office/officeart/2005/8/layout/vList2"/>
    <dgm:cxn modelId="{29E4A5B2-B4EB-4F92-B1AB-9B3FEA9A6B18}" type="presParOf" srcId="{EF663043-D12F-402F-A775-74A40C2E48ED}" destId="{E91A41BE-0916-446D-A546-F3CD8EE54DF3}" srcOrd="3" destOrd="0" presId="urn:microsoft.com/office/officeart/2005/8/layout/vList2"/>
    <dgm:cxn modelId="{CAF7EF64-6B6D-425E-AC1D-328797CAE94C}" type="presParOf" srcId="{EF663043-D12F-402F-A775-74A40C2E48ED}" destId="{006DAD36-E690-466A-BF6C-9BCCD5A649AD}" srcOrd="4" destOrd="0" presId="urn:microsoft.com/office/officeart/2005/8/layout/vList2"/>
    <dgm:cxn modelId="{46325869-BDB9-4A92-9F6A-4C3CCEA398F1}" type="presParOf" srcId="{EF663043-D12F-402F-A775-74A40C2E48ED}" destId="{F2168D60-20F2-42E1-904E-30B85B4A954C}" srcOrd="5" destOrd="0" presId="urn:microsoft.com/office/officeart/2005/8/layout/vList2"/>
    <dgm:cxn modelId="{3A2FF22F-EA05-4D56-A515-CC76A909649D}" type="presParOf" srcId="{EF663043-D12F-402F-A775-74A40C2E48ED}" destId="{ED44FFD8-5B54-4681-8778-BD201B40BA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F8197-5375-41A5-9531-E19D244F071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3A893C1-BB1F-4F5F-997B-63804389AD0D}">
      <dgm:prSet phldrT="[Text]"/>
      <dgm:spPr/>
      <dgm:t>
        <a:bodyPr/>
        <a:lstStyle/>
        <a:p>
          <a:r>
            <a:rPr lang="en-US" dirty="0"/>
            <a:t>Second Generation 30%</a:t>
          </a:r>
        </a:p>
      </dgm:t>
    </dgm:pt>
    <dgm:pt modelId="{1B6E7F37-8379-4F68-90E4-8140E133C7B6}" type="parTrans" cxnId="{3F8A565C-C2B9-4D22-A8DE-21506FFD55A7}">
      <dgm:prSet/>
      <dgm:spPr/>
      <dgm:t>
        <a:bodyPr/>
        <a:lstStyle/>
        <a:p>
          <a:endParaRPr lang="en-US"/>
        </a:p>
      </dgm:t>
    </dgm:pt>
    <dgm:pt modelId="{67790979-CADF-438D-89E4-06E9B6CE5AFD}" type="sibTrans" cxnId="{3F8A565C-C2B9-4D22-A8DE-21506FFD55A7}">
      <dgm:prSet/>
      <dgm:spPr/>
      <dgm:t>
        <a:bodyPr/>
        <a:lstStyle/>
        <a:p>
          <a:endParaRPr lang="en-US"/>
        </a:p>
      </dgm:t>
    </dgm:pt>
    <dgm:pt modelId="{EB460A0E-C3D1-401C-B9C6-90E969304896}">
      <dgm:prSet phldrT="[Text]"/>
      <dgm:spPr/>
      <dgm:t>
        <a:bodyPr/>
        <a:lstStyle/>
        <a:p>
          <a:r>
            <a:rPr lang="en-US" dirty="0"/>
            <a:t>Third 12%</a:t>
          </a:r>
        </a:p>
      </dgm:t>
    </dgm:pt>
    <dgm:pt modelId="{DED6F921-8DC5-4F5F-B773-BE4B98ADF116}" type="parTrans" cxnId="{988731F3-4F58-4D35-8488-D4814063FEE6}">
      <dgm:prSet/>
      <dgm:spPr/>
      <dgm:t>
        <a:bodyPr/>
        <a:lstStyle/>
        <a:p>
          <a:endParaRPr lang="en-US"/>
        </a:p>
      </dgm:t>
    </dgm:pt>
    <dgm:pt modelId="{70331CFB-615C-4551-9ABA-47F783D6FAD5}" type="sibTrans" cxnId="{988731F3-4F58-4D35-8488-D4814063FEE6}">
      <dgm:prSet/>
      <dgm:spPr/>
      <dgm:t>
        <a:bodyPr/>
        <a:lstStyle/>
        <a:p>
          <a:endParaRPr lang="en-US"/>
        </a:p>
      </dgm:t>
    </dgm:pt>
    <dgm:pt modelId="{0533F96D-8F56-4BC8-910D-829062E00F06}">
      <dgm:prSet phldrT="[Text]"/>
      <dgm:spPr/>
      <dgm:t>
        <a:bodyPr/>
        <a:lstStyle/>
        <a:p>
          <a:r>
            <a:rPr lang="en-US" dirty="0"/>
            <a:t>Fourth 3%</a:t>
          </a:r>
        </a:p>
      </dgm:t>
    </dgm:pt>
    <dgm:pt modelId="{27A5B06D-1165-4FEC-A6A7-B9970EA03266}" type="parTrans" cxnId="{9AB0F799-539D-4834-A5D8-F03152BC2A4A}">
      <dgm:prSet/>
      <dgm:spPr/>
      <dgm:t>
        <a:bodyPr/>
        <a:lstStyle/>
        <a:p>
          <a:endParaRPr lang="en-US"/>
        </a:p>
      </dgm:t>
    </dgm:pt>
    <dgm:pt modelId="{918D9048-F0B4-4F3B-B007-2EAB8D72C69D}" type="sibTrans" cxnId="{9AB0F799-539D-4834-A5D8-F03152BC2A4A}">
      <dgm:prSet/>
      <dgm:spPr/>
      <dgm:t>
        <a:bodyPr/>
        <a:lstStyle/>
        <a:p>
          <a:endParaRPr lang="en-US"/>
        </a:p>
      </dgm:t>
    </dgm:pt>
    <dgm:pt modelId="{0D329A90-AA20-4550-BD91-1F1F53DAD2F4}" type="pres">
      <dgm:prSet presAssocID="{559F8197-5375-41A5-9531-E19D244F0711}" presName="Name0" presStyleCnt="0">
        <dgm:presLayoutVars>
          <dgm:dir/>
          <dgm:animLvl val="lvl"/>
          <dgm:resizeHandles val="exact"/>
        </dgm:presLayoutVars>
      </dgm:prSet>
      <dgm:spPr/>
    </dgm:pt>
    <dgm:pt modelId="{480ABC0D-7D0D-4725-AF0A-04CD9C3C0546}" type="pres">
      <dgm:prSet presAssocID="{A3A893C1-BB1F-4F5F-997B-63804389AD0D}" presName="Name8" presStyleCnt="0"/>
      <dgm:spPr/>
    </dgm:pt>
    <dgm:pt modelId="{54FAF12A-9896-4895-9AF3-D96464565030}" type="pres">
      <dgm:prSet presAssocID="{A3A893C1-BB1F-4F5F-997B-63804389AD0D}" presName="level" presStyleLbl="node1" presStyleIdx="0" presStyleCnt="3" custScaleY="106611">
        <dgm:presLayoutVars>
          <dgm:chMax val="1"/>
          <dgm:bulletEnabled val="1"/>
        </dgm:presLayoutVars>
      </dgm:prSet>
      <dgm:spPr/>
    </dgm:pt>
    <dgm:pt modelId="{BB8E028C-319E-49C4-94A2-767BB813384C}" type="pres">
      <dgm:prSet presAssocID="{A3A893C1-BB1F-4F5F-997B-63804389AD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9E4C2C-30B8-4DF0-B446-E184DB9CF6DE}" type="pres">
      <dgm:prSet presAssocID="{EB460A0E-C3D1-401C-B9C6-90E969304896}" presName="Name8" presStyleCnt="0"/>
      <dgm:spPr/>
    </dgm:pt>
    <dgm:pt modelId="{34D0AFB0-E7EC-463F-9F5D-CE032939FE94}" type="pres">
      <dgm:prSet presAssocID="{EB460A0E-C3D1-401C-B9C6-90E969304896}" presName="level" presStyleLbl="node1" presStyleIdx="1" presStyleCnt="3">
        <dgm:presLayoutVars>
          <dgm:chMax val="1"/>
          <dgm:bulletEnabled val="1"/>
        </dgm:presLayoutVars>
      </dgm:prSet>
      <dgm:spPr/>
    </dgm:pt>
    <dgm:pt modelId="{2F98B003-338A-4452-BBBD-094594D99E79}" type="pres">
      <dgm:prSet presAssocID="{EB460A0E-C3D1-401C-B9C6-90E9693048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D47734-A039-47DA-80BB-BDE2EECCD4E3}" type="pres">
      <dgm:prSet presAssocID="{0533F96D-8F56-4BC8-910D-829062E00F06}" presName="Name8" presStyleCnt="0"/>
      <dgm:spPr/>
    </dgm:pt>
    <dgm:pt modelId="{6A51E441-3E86-4870-B50E-B986EAC2D589}" type="pres">
      <dgm:prSet presAssocID="{0533F96D-8F56-4BC8-910D-829062E00F06}" presName="level" presStyleLbl="node1" presStyleIdx="2" presStyleCnt="3">
        <dgm:presLayoutVars>
          <dgm:chMax val="1"/>
          <dgm:bulletEnabled val="1"/>
        </dgm:presLayoutVars>
      </dgm:prSet>
      <dgm:spPr/>
    </dgm:pt>
    <dgm:pt modelId="{8C4C3E93-39A3-465D-A84D-24705D76B30D}" type="pres">
      <dgm:prSet presAssocID="{0533F96D-8F56-4BC8-910D-829062E00F0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686D30A-5B2C-48FE-A28E-E5924EB4B5F4}" type="presOf" srcId="{0533F96D-8F56-4BC8-910D-829062E00F06}" destId="{6A51E441-3E86-4870-B50E-B986EAC2D589}" srcOrd="0" destOrd="0" presId="urn:microsoft.com/office/officeart/2005/8/layout/pyramid3"/>
    <dgm:cxn modelId="{61A8BD39-05CC-4B3D-9CAE-4069785A1CA6}" type="presOf" srcId="{0533F96D-8F56-4BC8-910D-829062E00F06}" destId="{8C4C3E93-39A3-465D-A84D-24705D76B30D}" srcOrd="1" destOrd="0" presId="urn:microsoft.com/office/officeart/2005/8/layout/pyramid3"/>
    <dgm:cxn modelId="{3F8A565C-C2B9-4D22-A8DE-21506FFD55A7}" srcId="{559F8197-5375-41A5-9531-E19D244F0711}" destId="{A3A893C1-BB1F-4F5F-997B-63804389AD0D}" srcOrd="0" destOrd="0" parTransId="{1B6E7F37-8379-4F68-90E4-8140E133C7B6}" sibTransId="{67790979-CADF-438D-89E4-06E9B6CE5AFD}"/>
    <dgm:cxn modelId="{839FF598-1F02-44ED-BDB2-350E14D4A79B}" type="presOf" srcId="{EB460A0E-C3D1-401C-B9C6-90E969304896}" destId="{2F98B003-338A-4452-BBBD-094594D99E79}" srcOrd="1" destOrd="0" presId="urn:microsoft.com/office/officeart/2005/8/layout/pyramid3"/>
    <dgm:cxn modelId="{D595BD99-5850-466C-AF35-ACF1D95FB3BA}" type="presOf" srcId="{EB460A0E-C3D1-401C-B9C6-90E969304896}" destId="{34D0AFB0-E7EC-463F-9F5D-CE032939FE94}" srcOrd="0" destOrd="0" presId="urn:microsoft.com/office/officeart/2005/8/layout/pyramid3"/>
    <dgm:cxn modelId="{9AB0F799-539D-4834-A5D8-F03152BC2A4A}" srcId="{559F8197-5375-41A5-9531-E19D244F0711}" destId="{0533F96D-8F56-4BC8-910D-829062E00F06}" srcOrd="2" destOrd="0" parTransId="{27A5B06D-1165-4FEC-A6A7-B9970EA03266}" sibTransId="{918D9048-F0B4-4F3B-B007-2EAB8D72C69D}"/>
    <dgm:cxn modelId="{A2CA63A9-2EBD-4951-94BB-622F516A092D}" type="presOf" srcId="{559F8197-5375-41A5-9531-E19D244F0711}" destId="{0D329A90-AA20-4550-BD91-1F1F53DAD2F4}" srcOrd="0" destOrd="0" presId="urn:microsoft.com/office/officeart/2005/8/layout/pyramid3"/>
    <dgm:cxn modelId="{781EC2D3-BBD1-4818-AC4A-C21D8DBCEF5C}" type="presOf" srcId="{A3A893C1-BB1F-4F5F-997B-63804389AD0D}" destId="{54FAF12A-9896-4895-9AF3-D96464565030}" srcOrd="0" destOrd="0" presId="urn:microsoft.com/office/officeart/2005/8/layout/pyramid3"/>
    <dgm:cxn modelId="{79E86FF1-C66A-4AB5-A1A2-9DEEFD03DE69}" type="presOf" srcId="{A3A893C1-BB1F-4F5F-997B-63804389AD0D}" destId="{BB8E028C-319E-49C4-94A2-767BB813384C}" srcOrd="1" destOrd="0" presId="urn:microsoft.com/office/officeart/2005/8/layout/pyramid3"/>
    <dgm:cxn modelId="{988731F3-4F58-4D35-8488-D4814063FEE6}" srcId="{559F8197-5375-41A5-9531-E19D244F0711}" destId="{EB460A0E-C3D1-401C-B9C6-90E969304896}" srcOrd="1" destOrd="0" parTransId="{DED6F921-8DC5-4F5F-B773-BE4B98ADF116}" sibTransId="{70331CFB-615C-4551-9ABA-47F783D6FAD5}"/>
    <dgm:cxn modelId="{05079EF9-3838-4DAA-B6C2-A68E7E9B353B}" type="presParOf" srcId="{0D329A90-AA20-4550-BD91-1F1F53DAD2F4}" destId="{480ABC0D-7D0D-4725-AF0A-04CD9C3C0546}" srcOrd="0" destOrd="0" presId="urn:microsoft.com/office/officeart/2005/8/layout/pyramid3"/>
    <dgm:cxn modelId="{3C23476B-7760-45C9-BC91-B1CCFB924D3B}" type="presParOf" srcId="{480ABC0D-7D0D-4725-AF0A-04CD9C3C0546}" destId="{54FAF12A-9896-4895-9AF3-D96464565030}" srcOrd="0" destOrd="0" presId="urn:microsoft.com/office/officeart/2005/8/layout/pyramid3"/>
    <dgm:cxn modelId="{003CFB69-B7AF-4FF3-AB27-C400BECDEE64}" type="presParOf" srcId="{480ABC0D-7D0D-4725-AF0A-04CD9C3C0546}" destId="{BB8E028C-319E-49C4-94A2-767BB813384C}" srcOrd="1" destOrd="0" presId="urn:microsoft.com/office/officeart/2005/8/layout/pyramid3"/>
    <dgm:cxn modelId="{23E595D0-1D2A-475D-961E-A0B697B100BB}" type="presParOf" srcId="{0D329A90-AA20-4550-BD91-1F1F53DAD2F4}" destId="{309E4C2C-30B8-4DF0-B446-E184DB9CF6DE}" srcOrd="1" destOrd="0" presId="urn:microsoft.com/office/officeart/2005/8/layout/pyramid3"/>
    <dgm:cxn modelId="{5D57AF28-F282-493A-BA90-629C1CC35CC2}" type="presParOf" srcId="{309E4C2C-30B8-4DF0-B446-E184DB9CF6DE}" destId="{34D0AFB0-E7EC-463F-9F5D-CE032939FE94}" srcOrd="0" destOrd="0" presId="urn:microsoft.com/office/officeart/2005/8/layout/pyramid3"/>
    <dgm:cxn modelId="{0A066504-B03F-4BA6-927F-A50BA3529A93}" type="presParOf" srcId="{309E4C2C-30B8-4DF0-B446-E184DB9CF6DE}" destId="{2F98B003-338A-4452-BBBD-094594D99E79}" srcOrd="1" destOrd="0" presId="urn:microsoft.com/office/officeart/2005/8/layout/pyramid3"/>
    <dgm:cxn modelId="{0B8CE89C-8904-40C9-BFC4-960FFEA77E45}" type="presParOf" srcId="{0D329A90-AA20-4550-BD91-1F1F53DAD2F4}" destId="{C0D47734-A039-47DA-80BB-BDE2EECCD4E3}" srcOrd="2" destOrd="0" presId="urn:microsoft.com/office/officeart/2005/8/layout/pyramid3"/>
    <dgm:cxn modelId="{0DDF0FC7-65A1-4507-8CD4-12AC9986B980}" type="presParOf" srcId="{C0D47734-A039-47DA-80BB-BDE2EECCD4E3}" destId="{6A51E441-3E86-4870-B50E-B986EAC2D589}" srcOrd="0" destOrd="0" presId="urn:microsoft.com/office/officeart/2005/8/layout/pyramid3"/>
    <dgm:cxn modelId="{F64FB6C0-6BDC-449D-852B-AC968643E7B7}" type="presParOf" srcId="{C0D47734-A039-47DA-80BB-BDE2EECCD4E3}" destId="{8C4C3E93-39A3-465D-A84D-24705D76B30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6E98B-CBAB-402D-9B7B-80CD20F743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164A0C-C83F-42EC-A6EB-DEB5893464D1}">
      <dgm:prSet/>
      <dgm:spPr/>
      <dgm:t>
        <a:bodyPr/>
        <a:lstStyle/>
        <a:p>
          <a:r>
            <a:rPr lang="en-US"/>
            <a:t>A: 70%</a:t>
          </a:r>
        </a:p>
      </dgm:t>
    </dgm:pt>
    <dgm:pt modelId="{D2258BC8-3771-45C9-A8B1-CC724D480354}" type="parTrans" cxnId="{4AC81666-E50A-4AFE-AE55-7C3EEC0A863A}">
      <dgm:prSet/>
      <dgm:spPr/>
      <dgm:t>
        <a:bodyPr/>
        <a:lstStyle/>
        <a:p>
          <a:endParaRPr lang="en-US"/>
        </a:p>
      </dgm:t>
    </dgm:pt>
    <dgm:pt modelId="{42AF6DE3-2932-48DB-8194-2C6C00DF9897}" type="sibTrans" cxnId="{4AC81666-E50A-4AFE-AE55-7C3EEC0A863A}">
      <dgm:prSet/>
      <dgm:spPr/>
      <dgm:t>
        <a:bodyPr/>
        <a:lstStyle/>
        <a:p>
          <a:endParaRPr lang="en-US"/>
        </a:p>
      </dgm:t>
    </dgm:pt>
    <dgm:pt modelId="{9B8421F9-3C73-4D60-B3C1-460525662B64}">
      <dgm:prSet/>
      <dgm:spPr/>
      <dgm:t>
        <a:bodyPr/>
        <a:lstStyle/>
        <a:p>
          <a:r>
            <a:rPr lang="en-US"/>
            <a:t>B: 60%</a:t>
          </a:r>
        </a:p>
      </dgm:t>
    </dgm:pt>
    <dgm:pt modelId="{40F8A591-BEF8-48FF-B691-D39262AF0939}" type="parTrans" cxnId="{9CD55E96-4576-4DB2-B800-570473E51638}">
      <dgm:prSet/>
      <dgm:spPr/>
      <dgm:t>
        <a:bodyPr/>
        <a:lstStyle/>
        <a:p>
          <a:endParaRPr lang="en-US"/>
        </a:p>
      </dgm:t>
    </dgm:pt>
    <dgm:pt modelId="{D9B72364-4CDF-4E1C-B52C-7F2B5B0F6C21}" type="sibTrans" cxnId="{9CD55E96-4576-4DB2-B800-570473E51638}">
      <dgm:prSet/>
      <dgm:spPr/>
      <dgm:t>
        <a:bodyPr/>
        <a:lstStyle/>
        <a:p>
          <a:endParaRPr lang="en-US"/>
        </a:p>
      </dgm:t>
    </dgm:pt>
    <dgm:pt modelId="{F964F9C6-F597-4121-9205-EC5DE5A2E2E7}">
      <dgm:prSet/>
      <dgm:spPr/>
      <dgm:t>
        <a:bodyPr/>
        <a:lstStyle/>
        <a:p>
          <a:r>
            <a:rPr lang="en-US"/>
            <a:t>C: 50%</a:t>
          </a:r>
        </a:p>
      </dgm:t>
    </dgm:pt>
    <dgm:pt modelId="{2AB3A7AF-85D0-42AA-BBF4-FD5003B69D9F}" type="parTrans" cxnId="{ABA52FBB-93E4-4A31-9AB8-6ABE70238669}">
      <dgm:prSet/>
      <dgm:spPr/>
      <dgm:t>
        <a:bodyPr/>
        <a:lstStyle/>
        <a:p>
          <a:endParaRPr lang="en-US"/>
        </a:p>
      </dgm:t>
    </dgm:pt>
    <dgm:pt modelId="{657125F0-8A61-40B2-ACF0-07B479E246E5}" type="sibTrans" cxnId="{ABA52FBB-93E4-4A31-9AB8-6ABE70238669}">
      <dgm:prSet/>
      <dgm:spPr/>
      <dgm:t>
        <a:bodyPr/>
        <a:lstStyle/>
        <a:p>
          <a:endParaRPr lang="en-US"/>
        </a:p>
      </dgm:t>
    </dgm:pt>
    <dgm:pt modelId="{99157306-51C2-40D9-9C09-52A32290BB60}">
      <dgm:prSet/>
      <dgm:spPr/>
      <dgm:t>
        <a:bodyPr/>
        <a:lstStyle/>
        <a:p>
          <a:r>
            <a:rPr lang="en-US"/>
            <a:t>D: 30%</a:t>
          </a:r>
        </a:p>
      </dgm:t>
    </dgm:pt>
    <dgm:pt modelId="{9591C82C-2A72-4055-91C7-CDE41E0A669D}" type="parTrans" cxnId="{96BF6AC3-49AB-49AA-8AD9-A975C82470DE}">
      <dgm:prSet/>
      <dgm:spPr/>
      <dgm:t>
        <a:bodyPr/>
        <a:lstStyle/>
        <a:p>
          <a:endParaRPr lang="en-US"/>
        </a:p>
      </dgm:t>
    </dgm:pt>
    <dgm:pt modelId="{2DBB7B3A-DE96-4100-9210-33CB554E5D0D}" type="sibTrans" cxnId="{96BF6AC3-49AB-49AA-8AD9-A975C82470DE}">
      <dgm:prSet/>
      <dgm:spPr/>
      <dgm:t>
        <a:bodyPr/>
        <a:lstStyle/>
        <a:p>
          <a:endParaRPr lang="en-US"/>
        </a:p>
      </dgm:t>
    </dgm:pt>
    <dgm:pt modelId="{4349FE61-232F-4531-A523-6181DF1B9ECA}" type="pres">
      <dgm:prSet presAssocID="{1316E98B-CBAB-402D-9B7B-80CD20F743D8}" presName="linear" presStyleCnt="0">
        <dgm:presLayoutVars>
          <dgm:animLvl val="lvl"/>
          <dgm:resizeHandles val="exact"/>
        </dgm:presLayoutVars>
      </dgm:prSet>
      <dgm:spPr/>
    </dgm:pt>
    <dgm:pt modelId="{75669638-A82E-4937-A145-29ED3D803BB9}" type="pres">
      <dgm:prSet presAssocID="{C5164A0C-C83F-42EC-A6EB-DEB5893464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CDF54E-5638-484E-BD36-3B2FC7BD1177}" type="pres">
      <dgm:prSet presAssocID="{42AF6DE3-2932-48DB-8194-2C6C00DF9897}" presName="spacer" presStyleCnt="0"/>
      <dgm:spPr/>
    </dgm:pt>
    <dgm:pt modelId="{A5B60225-BD85-4EA9-9DEA-FD6373F939BB}" type="pres">
      <dgm:prSet presAssocID="{9B8421F9-3C73-4D60-B3C1-460525662B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42819F-5D1F-4746-8019-2648BFDF7829}" type="pres">
      <dgm:prSet presAssocID="{D9B72364-4CDF-4E1C-B52C-7F2B5B0F6C21}" presName="spacer" presStyleCnt="0"/>
      <dgm:spPr/>
    </dgm:pt>
    <dgm:pt modelId="{0BA757AD-49AC-4743-A36C-20FCDE61B318}" type="pres">
      <dgm:prSet presAssocID="{F964F9C6-F597-4121-9205-EC5DE5A2E2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67977B-0002-4119-B367-746E0B960228}" type="pres">
      <dgm:prSet presAssocID="{657125F0-8A61-40B2-ACF0-07B479E246E5}" presName="spacer" presStyleCnt="0"/>
      <dgm:spPr/>
    </dgm:pt>
    <dgm:pt modelId="{72E3A111-A6E1-4E77-AB10-0B2975CE26B8}" type="pres">
      <dgm:prSet presAssocID="{99157306-51C2-40D9-9C09-52A32290BB6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C81666-E50A-4AFE-AE55-7C3EEC0A863A}" srcId="{1316E98B-CBAB-402D-9B7B-80CD20F743D8}" destId="{C5164A0C-C83F-42EC-A6EB-DEB5893464D1}" srcOrd="0" destOrd="0" parTransId="{D2258BC8-3771-45C9-A8B1-CC724D480354}" sibTransId="{42AF6DE3-2932-48DB-8194-2C6C00DF9897}"/>
    <dgm:cxn modelId="{801A0D6A-623E-4BB7-8224-81DD44230F75}" type="presOf" srcId="{99157306-51C2-40D9-9C09-52A32290BB60}" destId="{72E3A111-A6E1-4E77-AB10-0B2975CE26B8}" srcOrd="0" destOrd="0" presId="urn:microsoft.com/office/officeart/2005/8/layout/vList2"/>
    <dgm:cxn modelId="{9CD55E96-4576-4DB2-B800-570473E51638}" srcId="{1316E98B-CBAB-402D-9B7B-80CD20F743D8}" destId="{9B8421F9-3C73-4D60-B3C1-460525662B64}" srcOrd="1" destOrd="0" parTransId="{40F8A591-BEF8-48FF-B691-D39262AF0939}" sibTransId="{D9B72364-4CDF-4E1C-B52C-7F2B5B0F6C21}"/>
    <dgm:cxn modelId="{4CB84F98-1226-4D3F-80D0-6DF9689F5427}" type="presOf" srcId="{C5164A0C-C83F-42EC-A6EB-DEB5893464D1}" destId="{75669638-A82E-4937-A145-29ED3D803BB9}" srcOrd="0" destOrd="0" presId="urn:microsoft.com/office/officeart/2005/8/layout/vList2"/>
    <dgm:cxn modelId="{035B76A2-DF4E-4555-8F2D-436CA5D75A2D}" type="presOf" srcId="{1316E98B-CBAB-402D-9B7B-80CD20F743D8}" destId="{4349FE61-232F-4531-A523-6181DF1B9ECA}" srcOrd="0" destOrd="0" presId="urn:microsoft.com/office/officeart/2005/8/layout/vList2"/>
    <dgm:cxn modelId="{3C1C3CB7-6FE0-49B0-A8A5-5AE77AABF530}" type="presOf" srcId="{9B8421F9-3C73-4D60-B3C1-460525662B64}" destId="{A5B60225-BD85-4EA9-9DEA-FD6373F939BB}" srcOrd="0" destOrd="0" presId="urn:microsoft.com/office/officeart/2005/8/layout/vList2"/>
    <dgm:cxn modelId="{ABA52FBB-93E4-4A31-9AB8-6ABE70238669}" srcId="{1316E98B-CBAB-402D-9B7B-80CD20F743D8}" destId="{F964F9C6-F597-4121-9205-EC5DE5A2E2E7}" srcOrd="2" destOrd="0" parTransId="{2AB3A7AF-85D0-42AA-BBF4-FD5003B69D9F}" sibTransId="{657125F0-8A61-40B2-ACF0-07B479E246E5}"/>
    <dgm:cxn modelId="{96BF6AC3-49AB-49AA-8AD9-A975C82470DE}" srcId="{1316E98B-CBAB-402D-9B7B-80CD20F743D8}" destId="{99157306-51C2-40D9-9C09-52A32290BB60}" srcOrd="3" destOrd="0" parTransId="{9591C82C-2A72-4055-91C7-CDE41E0A669D}" sibTransId="{2DBB7B3A-DE96-4100-9210-33CB554E5D0D}"/>
    <dgm:cxn modelId="{236581F4-98C7-4104-B44D-C9A263213559}" type="presOf" srcId="{F964F9C6-F597-4121-9205-EC5DE5A2E2E7}" destId="{0BA757AD-49AC-4743-A36C-20FCDE61B318}" srcOrd="0" destOrd="0" presId="urn:microsoft.com/office/officeart/2005/8/layout/vList2"/>
    <dgm:cxn modelId="{29988C97-F128-49CD-8B71-EB0B94B26314}" type="presParOf" srcId="{4349FE61-232F-4531-A523-6181DF1B9ECA}" destId="{75669638-A82E-4937-A145-29ED3D803BB9}" srcOrd="0" destOrd="0" presId="urn:microsoft.com/office/officeart/2005/8/layout/vList2"/>
    <dgm:cxn modelId="{DF9D40F5-FA5C-4FC6-9228-49A833339389}" type="presParOf" srcId="{4349FE61-232F-4531-A523-6181DF1B9ECA}" destId="{27CDF54E-5638-484E-BD36-3B2FC7BD1177}" srcOrd="1" destOrd="0" presId="urn:microsoft.com/office/officeart/2005/8/layout/vList2"/>
    <dgm:cxn modelId="{9E37C13B-8F0A-4B4E-9EFE-CE225AE2583F}" type="presParOf" srcId="{4349FE61-232F-4531-A523-6181DF1B9ECA}" destId="{A5B60225-BD85-4EA9-9DEA-FD6373F939BB}" srcOrd="2" destOrd="0" presId="urn:microsoft.com/office/officeart/2005/8/layout/vList2"/>
    <dgm:cxn modelId="{A8A99BFC-242D-4593-8BD6-E95B67C2BE2C}" type="presParOf" srcId="{4349FE61-232F-4531-A523-6181DF1B9ECA}" destId="{5042819F-5D1F-4746-8019-2648BFDF7829}" srcOrd="3" destOrd="0" presId="urn:microsoft.com/office/officeart/2005/8/layout/vList2"/>
    <dgm:cxn modelId="{87FC0076-05EA-4E6D-88CB-A56C5C3C5BFB}" type="presParOf" srcId="{4349FE61-232F-4531-A523-6181DF1B9ECA}" destId="{0BA757AD-49AC-4743-A36C-20FCDE61B318}" srcOrd="4" destOrd="0" presId="urn:microsoft.com/office/officeart/2005/8/layout/vList2"/>
    <dgm:cxn modelId="{A1E44202-C2B2-4C81-97BF-076371E9AB9B}" type="presParOf" srcId="{4349FE61-232F-4531-A523-6181DF1B9ECA}" destId="{D367977B-0002-4119-B367-746E0B960228}" srcOrd="5" destOrd="0" presId="urn:microsoft.com/office/officeart/2005/8/layout/vList2"/>
    <dgm:cxn modelId="{B66083C1-E2E2-4ECF-9736-644C45D3866F}" type="presParOf" srcId="{4349FE61-232F-4531-A523-6181DF1B9ECA}" destId="{72E3A111-A6E1-4E77-AB10-0B2975CE26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DD1DD7-5FCA-4380-A5F3-9DF6F02AD6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524497-5FD3-4DBD-BA54-CFE37C9AFCCC}">
      <dgm:prSet/>
      <dgm:spPr/>
      <dgm:t>
        <a:bodyPr/>
        <a:lstStyle/>
        <a:p>
          <a:r>
            <a:rPr lang="en-US" dirty="0"/>
            <a:t>A: more than 93</a:t>
          </a:r>
        </a:p>
      </dgm:t>
    </dgm:pt>
    <dgm:pt modelId="{CC8A7653-B93B-4CC3-B4BF-4F6E974953FE}" type="parTrans" cxnId="{355F88BD-99E4-4573-9957-70E9F341839E}">
      <dgm:prSet/>
      <dgm:spPr/>
      <dgm:t>
        <a:bodyPr/>
        <a:lstStyle/>
        <a:p>
          <a:endParaRPr lang="en-US"/>
        </a:p>
      </dgm:t>
    </dgm:pt>
    <dgm:pt modelId="{C5656750-D300-488A-A16E-D45F89B88A76}" type="sibTrans" cxnId="{355F88BD-99E4-4573-9957-70E9F341839E}">
      <dgm:prSet/>
      <dgm:spPr/>
      <dgm:t>
        <a:bodyPr/>
        <a:lstStyle/>
        <a:p>
          <a:endParaRPr lang="en-US"/>
        </a:p>
      </dgm:t>
    </dgm:pt>
    <dgm:pt modelId="{84C6C7A6-A436-4CDF-A736-0F9BE22F2327}">
      <dgm:prSet/>
      <dgm:spPr/>
      <dgm:t>
        <a:bodyPr/>
        <a:lstStyle/>
        <a:p>
          <a:r>
            <a:rPr lang="en-US"/>
            <a:t>B: 90</a:t>
          </a:r>
        </a:p>
      </dgm:t>
    </dgm:pt>
    <dgm:pt modelId="{90F23621-11E6-43B4-B8D1-BC92A0E8F7EF}" type="parTrans" cxnId="{A004D91F-F393-465C-9E32-2D25539AA4B3}">
      <dgm:prSet/>
      <dgm:spPr/>
      <dgm:t>
        <a:bodyPr/>
        <a:lstStyle/>
        <a:p>
          <a:endParaRPr lang="en-US"/>
        </a:p>
      </dgm:t>
    </dgm:pt>
    <dgm:pt modelId="{7E6DF419-ECBA-4468-BC04-1DFED8C10814}" type="sibTrans" cxnId="{A004D91F-F393-465C-9E32-2D25539AA4B3}">
      <dgm:prSet/>
      <dgm:spPr/>
      <dgm:t>
        <a:bodyPr/>
        <a:lstStyle/>
        <a:p>
          <a:endParaRPr lang="en-US"/>
        </a:p>
      </dgm:t>
    </dgm:pt>
    <dgm:pt modelId="{9400300E-54E4-4907-BB4E-472F4505E411}">
      <dgm:prSet/>
      <dgm:spPr/>
      <dgm:t>
        <a:bodyPr/>
        <a:lstStyle/>
        <a:p>
          <a:r>
            <a:rPr lang="en-US"/>
            <a:t>C: 85</a:t>
          </a:r>
        </a:p>
      </dgm:t>
    </dgm:pt>
    <dgm:pt modelId="{998AC210-67F8-4B2D-A6F5-701CDF43B363}" type="parTrans" cxnId="{42507EBC-B250-4BF1-B6EC-FAF65C8C177E}">
      <dgm:prSet/>
      <dgm:spPr/>
      <dgm:t>
        <a:bodyPr/>
        <a:lstStyle/>
        <a:p>
          <a:endParaRPr lang="en-US"/>
        </a:p>
      </dgm:t>
    </dgm:pt>
    <dgm:pt modelId="{72B37C93-9549-45AE-8F08-8E43E960BDF2}" type="sibTrans" cxnId="{42507EBC-B250-4BF1-B6EC-FAF65C8C177E}">
      <dgm:prSet/>
      <dgm:spPr/>
      <dgm:t>
        <a:bodyPr/>
        <a:lstStyle/>
        <a:p>
          <a:endParaRPr lang="en-US"/>
        </a:p>
      </dgm:t>
    </dgm:pt>
    <dgm:pt modelId="{B09E9E81-140A-4206-AA09-A7427B6C76A8}">
      <dgm:prSet/>
      <dgm:spPr/>
      <dgm:t>
        <a:bodyPr/>
        <a:lstStyle/>
        <a:p>
          <a:r>
            <a:rPr lang="en-US"/>
            <a:t>C: less than 60</a:t>
          </a:r>
        </a:p>
      </dgm:t>
    </dgm:pt>
    <dgm:pt modelId="{352F395E-3C58-4E30-8511-39CC51086F9C}" type="parTrans" cxnId="{FE811685-66BE-4F9F-AA4B-D1407EBDF3AE}">
      <dgm:prSet/>
      <dgm:spPr/>
      <dgm:t>
        <a:bodyPr/>
        <a:lstStyle/>
        <a:p>
          <a:endParaRPr lang="en-US"/>
        </a:p>
      </dgm:t>
    </dgm:pt>
    <dgm:pt modelId="{A23A7E81-56A0-4C1C-9699-9859EA0D0F60}" type="sibTrans" cxnId="{FE811685-66BE-4F9F-AA4B-D1407EBDF3AE}">
      <dgm:prSet/>
      <dgm:spPr/>
      <dgm:t>
        <a:bodyPr/>
        <a:lstStyle/>
        <a:p>
          <a:endParaRPr lang="en-US"/>
        </a:p>
      </dgm:t>
    </dgm:pt>
    <dgm:pt modelId="{39D3E5BF-0071-48F4-8E06-DE3696B18109}" type="pres">
      <dgm:prSet presAssocID="{19DD1DD7-5FCA-4380-A5F3-9DF6F02AD69B}" presName="linear" presStyleCnt="0">
        <dgm:presLayoutVars>
          <dgm:animLvl val="lvl"/>
          <dgm:resizeHandles val="exact"/>
        </dgm:presLayoutVars>
      </dgm:prSet>
      <dgm:spPr/>
    </dgm:pt>
    <dgm:pt modelId="{1836D79C-9C6D-4C53-BF88-7CA16A8476AE}" type="pres">
      <dgm:prSet presAssocID="{C4524497-5FD3-4DBD-BA54-CFE37C9AFC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963330-2B4A-4513-86C7-5D13185982A8}" type="pres">
      <dgm:prSet presAssocID="{C5656750-D300-488A-A16E-D45F89B88A76}" presName="spacer" presStyleCnt="0"/>
      <dgm:spPr/>
    </dgm:pt>
    <dgm:pt modelId="{8F3F6711-B54E-4436-8229-45C26F2B80E9}" type="pres">
      <dgm:prSet presAssocID="{84C6C7A6-A436-4CDF-A736-0F9BE22F23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495D8B-2AD7-487A-B005-AC17D4B6760D}" type="pres">
      <dgm:prSet presAssocID="{7E6DF419-ECBA-4468-BC04-1DFED8C10814}" presName="spacer" presStyleCnt="0"/>
      <dgm:spPr/>
    </dgm:pt>
    <dgm:pt modelId="{FA25387D-B02D-4776-B3FA-0F41839E3CD8}" type="pres">
      <dgm:prSet presAssocID="{9400300E-54E4-4907-BB4E-472F4505E4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C13DF-D395-45D2-8255-3E1C09BF0E81}" type="pres">
      <dgm:prSet presAssocID="{72B37C93-9549-45AE-8F08-8E43E960BDF2}" presName="spacer" presStyleCnt="0"/>
      <dgm:spPr/>
    </dgm:pt>
    <dgm:pt modelId="{AA74CEF9-F7F4-46A7-8A08-0F4C130B72AB}" type="pres">
      <dgm:prSet presAssocID="{B09E9E81-140A-4206-AA09-A7427B6C76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D01E1F-95E9-4251-AD05-CC353B364230}" type="presOf" srcId="{B09E9E81-140A-4206-AA09-A7427B6C76A8}" destId="{AA74CEF9-F7F4-46A7-8A08-0F4C130B72AB}" srcOrd="0" destOrd="0" presId="urn:microsoft.com/office/officeart/2005/8/layout/vList2"/>
    <dgm:cxn modelId="{A004D91F-F393-465C-9E32-2D25539AA4B3}" srcId="{19DD1DD7-5FCA-4380-A5F3-9DF6F02AD69B}" destId="{84C6C7A6-A436-4CDF-A736-0F9BE22F2327}" srcOrd="1" destOrd="0" parTransId="{90F23621-11E6-43B4-B8D1-BC92A0E8F7EF}" sibTransId="{7E6DF419-ECBA-4468-BC04-1DFED8C10814}"/>
    <dgm:cxn modelId="{FE811685-66BE-4F9F-AA4B-D1407EBDF3AE}" srcId="{19DD1DD7-5FCA-4380-A5F3-9DF6F02AD69B}" destId="{B09E9E81-140A-4206-AA09-A7427B6C76A8}" srcOrd="3" destOrd="0" parTransId="{352F395E-3C58-4E30-8511-39CC51086F9C}" sibTransId="{A23A7E81-56A0-4C1C-9699-9859EA0D0F60}"/>
    <dgm:cxn modelId="{42507EBC-B250-4BF1-B6EC-FAF65C8C177E}" srcId="{19DD1DD7-5FCA-4380-A5F3-9DF6F02AD69B}" destId="{9400300E-54E4-4907-BB4E-472F4505E411}" srcOrd="2" destOrd="0" parTransId="{998AC210-67F8-4B2D-A6F5-701CDF43B363}" sibTransId="{72B37C93-9549-45AE-8F08-8E43E960BDF2}"/>
    <dgm:cxn modelId="{355F88BD-99E4-4573-9957-70E9F341839E}" srcId="{19DD1DD7-5FCA-4380-A5F3-9DF6F02AD69B}" destId="{C4524497-5FD3-4DBD-BA54-CFE37C9AFCCC}" srcOrd="0" destOrd="0" parTransId="{CC8A7653-B93B-4CC3-B4BF-4F6E974953FE}" sibTransId="{C5656750-D300-488A-A16E-D45F89B88A76}"/>
    <dgm:cxn modelId="{F1F8DFC5-AF1F-4BDC-89B0-A9BBF4B0C351}" type="presOf" srcId="{C4524497-5FD3-4DBD-BA54-CFE37C9AFCCC}" destId="{1836D79C-9C6D-4C53-BF88-7CA16A8476AE}" srcOrd="0" destOrd="0" presId="urn:microsoft.com/office/officeart/2005/8/layout/vList2"/>
    <dgm:cxn modelId="{1AF29EC9-BB7C-4904-A9E6-650EDE2523AD}" type="presOf" srcId="{9400300E-54E4-4907-BB4E-472F4505E411}" destId="{FA25387D-B02D-4776-B3FA-0F41839E3CD8}" srcOrd="0" destOrd="0" presId="urn:microsoft.com/office/officeart/2005/8/layout/vList2"/>
    <dgm:cxn modelId="{1939D3D1-4869-42FF-A12B-B55B5647B1B8}" type="presOf" srcId="{84C6C7A6-A436-4CDF-A736-0F9BE22F2327}" destId="{8F3F6711-B54E-4436-8229-45C26F2B80E9}" srcOrd="0" destOrd="0" presId="urn:microsoft.com/office/officeart/2005/8/layout/vList2"/>
    <dgm:cxn modelId="{5A1032DE-A677-420C-BE7A-D63B95588F64}" type="presOf" srcId="{19DD1DD7-5FCA-4380-A5F3-9DF6F02AD69B}" destId="{39D3E5BF-0071-48F4-8E06-DE3696B18109}" srcOrd="0" destOrd="0" presId="urn:microsoft.com/office/officeart/2005/8/layout/vList2"/>
    <dgm:cxn modelId="{B3A66ABC-51BD-4AB8-AA31-015A2AB07F1E}" type="presParOf" srcId="{39D3E5BF-0071-48F4-8E06-DE3696B18109}" destId="{1836D79C-9C6D-4C53-BF88-7CA16A8476AE}" srcOrd="0" destOrd="0" presId="urn:microsoft.com/office/officeart/2005/8/layout/vList2"/>
    <dgm:cxn modelId="{311DA6C5-E4FC-4C45-88EA-4E00AFEFFCBC}" type="presParOf" srcId="{39D3E5BF-0071-48F4-8E06-DE3696B18109}" destId="{69963330-2B4A-4513-86C7-5D13185982A8}" srcOrd="1" destOrd="0" presId="urn:microsoft.com/office/officeart/2005/8/layout/vList2"/>
    <dgm:cxn modelId="{1733B095-4631-4DC8-B6F7-A7B0621601A5}" type="presParOf" srcId="{39D3E5BF-0071-48F4-8E06-DE3696B18109}" destId="{8F3F6711-B54E-4436-8229-45C26F2B80E9}" srcOrd="2" destOrd="0" presId="urn:microsoft.com/office/officeart/2005/8/layout/vList2"/>
    <dgm:cxn modelId="{536A3560-AF4A-438F-B412-55F139FDA32D}" type="presParOf" srcId="{39D3E5BF-0071-48F4-8E06-DE3696B18109}" destId="{BC495D8B-2AD7-487A-B005-AC17D4B6760D}" srcOrd="3" destOrd="0" presId="urn:microsoft.com/office/officeart/2005/8/layout/vList2"/>
    <dgm:cxn modelId="{38A33260-8303-4C6D-B0CB-EA650EA5F0A0}" type="presParOf" srcId="{39D3E5BF-0071-48F4-8E06-DE3696B18109}" destId="{FA25387D-B02D-4776-B3FA-0F41839E3CD8}" srcOrd="4" destOrd="0" presId="urn:microsoft.com/office/officeart/2005/8/layout/vList2"/>
    <dgm:cxn modelId="{B3DE0CFB-7A53-4D8A-89F1-F9B9274980EF}" type="presParOf" srcId="{39D3E5BF-0071-48F4-8E06-DE3696B18109}" destId="{0D9C13DF-D395-45D2-8255-3E1C09BF0E81}" srcOrd="5" destOrd="0" presId="urn:microsoft.com/office/officeart/2005/8/layout/vList2"/>
    <dgm:cxn modelId="{95F6ADD6-8207-474A-B458-067E8F9BD63B}" type="presParOf" srcId="{39D3E5BF-0071-48F4-8E06-DE3696B18109}" destId="{AA74CEF9-F7F4-46A7-8A08-0F4C130B72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DD1DD7-5FCA-4380-A5F3-9DF6F02AD6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524497-5FD3-4DBD-BA54-CFE37C9AFCCC}">
      <dgm:prSet/>
      <dgm:spPr>
        <a:ln w="12700"/>
      </dgm:spPr>
      <dgm:t>
        <a:bodyPr/>
        <a:lstStyle/>
        <a:p>
          <a:r>
            <a:rPr lang="en-US" dirty="0"/>
            <a:t>A: more than 93</a:t>
          </a:r>
        </a:p>
      </dgm:t>
    </dgm:pt>
    <dgm:pt modelId="{CC8A7653-B93B-4CC3-B4BF-4F6E974953FE}" type="parTrans" cxnId="{355F88BD-99E4-4573-9957-70E9F341839E}">
      <dgm:prSet/>
      <dgm:spPr/>
      <dgm:t>
        <a:bodyPr/>
        <a:lstStyle/>
        <a:p>
          <a:endParaRPr lang="en-US"/>
        </a:p>
      </dgm:t>
    </dgm:pt>
    <dgm:pt modelId="{C5656750-D300-488A-A16E-D45F89B88A76}" type="sibTrans" cxnId="{355F88BD-99E4-4573-9957-70E9F341839E}">
      <dgm:prSet/>
      <dgm:spPr/>
      <dgm:t>
        <a:bodyPr/>
        <a:lstStyle/>
        <a:p>
          <a:endParaRPr lang="en-US"/>
        </a:p>
      </dgm:t>
    </dgm:pt>
    <dgm:pt modelId="{84C6C7A6-A436-4CDF-A736-0F9BE22F2327}">
      <dgm:prSet/>
      <dgm:spPr/>
      <dgm:t>
        <a:bodyPr/>
        <a:lstStyle/>
        <a:p>
          <a:r>
            <a:rPr lang="en-US"/>
            <a:t>B: 90</a:t>
          </a:r>
        </a:p>
      </dgm:t>
    </dgm:pt>
    <dgm:pt modelId="{90F23621-11E6-43B4-B8D1-BC92A0E8F7EF}" type="parTrans" cxnId="{A004D91F-F393-465C-9E32-2D25539AA4B3}">
      <dgm:prSet/>
      <dgm:spPr/>
      <dgm:t>
        <a:bodyPr/>
        <a:lstStyle/>
        <a:p>
          <a:endParaRPr lang="en-US"/>
        </a:p>
      </dgm:t>
    </dgm:pt>
    <dgm:pt modelId="{7E6DF419-ECBA-4468-BC04-1DFED8C10814}" type="sibTrans" cxnId="{A004D91F-F393-465C-9E32-2D25539AA4B3}">
      <dgm:prSet/>
      <dgm:spPr/>
      <dgm:t>
        <a:bodyPr/>
        <a:lstStyle/>
        <a:p>
          <a:endParaRPr lang="en-US"/>
        </a:p>
      </dgm:t>
    </dgm:pt>
    <dgm:pt modelId="{9400300E-54E4-4907-BB4E-472F4505E411}">
      <dgm:prSet/>
      <dgm:spPr/>
      <dgm:t>
        <a:bodyPr/>
        <a:lstStyle/>
        <a:p>
          <a:r>
            <a:rPr lang="en-US"/>
            <a:t>C: 85</a:t>
          </a:r>
        </a:p>
      </dgm:t>
    </dgm:pt>
    <dgm:pt modelId="{998AC210-67F8-4B2D-A6F5-701CDF43B363}" type="parTrans" cxnId="{42507EBC-B250-4BF1-B6EC-FAF65C8C177E}">
      <dgm:prSet/>
      <dgm:spPr/>
      <dgm:t>
        <a:bodyPr/>
        <a:lstStyle/>
        <a:p>
          <a:endParaRPr lang="en-US"/>
        </a:p>
      </dgm:t>
    </dgm:pt>
    <dgm:pt modelId="{72B37C93-9549-45AE-8F08-8E43E960BDF2}" type="sibTrans" cxnId="{42507EBC-B250-4BF1-B6EC-FAF65C8C177E}">
      <dgm:prSet/>
      <dgm:spPr/>
      <dgm:t>
        <a:bodyPr/>
        <a:lstStyle/>
        <a:p>
          <a:endParaRPr lang="en-US"/>
        </a:p>
      </dgm:t>
    </dgm:pt>
    <dgm:pt modelId="{B09E9E81-140A-4206-AA09-A7427B6C76A8}">
      <dgm:prSet/>
      <dgm:spPr/>
      <dgm:t>
        <a:bodyPr/>
        <a:lstStyle/>
        <a:p>
          <a:r>
            <a:rPr lang="en-US"/>
            <a:t>C: less than 60</a:t>
          </a:r>
        </a:p>
      </dgm:t>
    </dgm:pt>
    <dgm:pt modelId="{352F395E-3C58-4E30-8511-39CC51086F9C}" type="parTrans" cxnId="{FE811685-66BE-4F9F-AA4B-D1407EBDF3AE}">
      <dgm:prSet/>
      <dgm:spPr/>
      <dgm:t>
        <a:bodyPr/>
        <a:lstStyle/>
        <a:p>
          <a:endParaRPr lang="en-US"/>
        </a:p>
      </dgm:t>
    </dgm:pt>
    <dgm:pt modelId="{A23A7E81-56A0-4C1C-9699-9859EA0D0F60}" type="sibTrans" cxnId="{FE811685-66BE-4F9F-AA4B-D1407EBDF3AE}">
      <dgm:prSet/>
      <dgm:spPr/>
      <dgm:t>
        <a:bodyPr/>
        <a:lstStyle/>
        <a:p>
          <a:endParaRPr lang="en-US"/>
        </a:p>
      </dgm:t>
    </dgm:pt>
    <dgm:pt modelId="{39D3E5BF-0071-48F4-8E06-DE3696B18109}" type="pres">
      <dgm:prSet presAssocID="{19DD1DD7-5FCA-4380-A5F3-9DF6F02AD69B}" presName="linear" presStyleCnt="0">
        <dgm:presLayoutVars>
          <dgm:animLvl val="lvl"/>
          <dgm:resizeHandles val="exact"/>
        </dgm:presLayoutVars>
      </dgm:prSet>
      <dgm:spPr/>
    </dgm:pt>
    <dgm:pt modelId="{1836D79C-9C6D-4C53-BF88-7CA16A8476AE}" type="pres">
      <dgm:prSet presAssocID="{C4524497-5FD3-4DBD-BA54-CFE37C9AFCCC}" presName="parentText" presStyleLbl="node1" presStyleIdx="0" presStyleCnt="4" custLinFactNeighborX="0" custLinFactNeighborY="18472">
        <dgm:presLayoutVars>
          <dgm:chMax val="0"/>
          <dgm:bulletEnabled val="1"/>
        </dgm:presLayoutVars>
      </dgm:prSet>
      <dgm:spPr/>
    </dgm:pt>
    <dgm:pt modelId="{69963330-2B4A-4513-86C7-5D13185982A8}" type="pres">
      <dgm:prSet presAssocID="{C5656750-D300-488A-A16E-D45F89B88A76}" presName="spacer" presStyleCnt="0"/>
      <dgm:spPr/>
    </dgm:pt>
    <dgm:pt modelId="{8F3F6711-B54E-4436-8229-45C26F2B80E9}" type="pres">
      <dgm:prSet presAssocID="{84C6C7A6-A436-4CDF-A736-0F9BE22F23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495D8B-2AD7-487A-B005-AC17D4B6760D}" type="pres">
      <dgm:prSet presAssocID="{7E6DF419-ECBA-4468-BC04-1DFED8C10814}" presName="spacer" presStyleCnt="0"/>
      <dgm:spPr/>
    </dgm:pt>
    <dgm:pt modelId="{FA25387D-B02D-4776-B3FA-0F41839E3CD8}" type="pres">
      <dgm:prSet presAssocID="{9400300E-54E4-4907-BB4E-472F4505E4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C13DF-D395-45D2-8255-3E1C09BF0E81}" type="pres">
      <dgm:prSet presAssocID="{72B37C93-9549-45AE-8F08-8E43E960BDF2}" presName="spacer" presStyleCnt="0"/>
      <dgm:spPr/>
    </dgm:pt>
    <dgm:pt modelId="{AA74CEF9-F7F4-46A7-8A08-0F4C130B72AB}" type="pres">
      <dgm:prSet presAssocID="{B09E9E81-140A-4206-AA09-A7427B6C76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D01E1F-95E9-4251-AD05-CC353B364230}" type="presOf" srcId="{B09E9E81-140A-4206-AA09-A7427B6C76A8}" destId="{AA74CEF9-F7F4-46A7-8A08-0F4C130B72AB}" srcOrd="0" destOrd="0" presId="urn:microsoft.com/office/officeart/2005/8/layout/vList2"/>
    <dgm:cxn modelId="{A004D91F-F393-465C-9E32-2D25539AA4B3}" srcId="{19DD1DD7-5FCA-4380-A5F3-9DF6F02AD69B}" destId="{84C6C7A6-A436-4CDF-A736-0F9BE22F2327}" srcOrd="1" destOrd="0" parTransId="{90F23621-11E6-43B4-B8D1-BC92A0E8F7EF}" sibTransId="{7E6DF419-ECBA-4468-BC04-1DFED8C10814}"/>
    <dgm:cxn modelId="{FE811685-66BE-4F9F-AA4B-D1407EBDF3AE}" srcId="{19DD1DD7-5FCA-4380-A5F3-9DF6F02AD69B}" destId="{B09E9E81-140A-4206-AA09-A7427B6C76A8}" srcOrd="3" destOrd="0" parTransId="{352F395E-3C58-4E30-8511-39CC51086F9C}" sibTransId="{A23A7E81-56A0-4C1C-9699-9859EA0D0F60}"/>
    <dgm:cxn modelId="{42507EBC-B250-4BF1-B6EC-FAF65C8C177E}" srcId="{19DD1DD7-5FCA-4380-A5F3-9DF6F02AD69B}" destId="{9400300E-54E4-4907-BB4E-472F4505E411}" srcOrd="2" destOrd="0" parTransId="{998AC210-67F8-4B2D-A6F5-701CDF43B363}" sibTransId="{72B37C93-9549-45AE-8F08-8E43E960BDF2}"/>
    <dgm:cxn modelId="{355F88BD-99E4-4573-9957-70E9F341839E}" srcId="{19DD1DD7-5FCA-4380-A5F3-9DF6F02AD69B}" destId="{C4524497-5FD3-4DBD-BA54-CFE37C9AFCCC}" srcOrd="0" destOrd="0" parTransId="{CC8A7653-B93B-4CC3-B4BF-4F6E974953FE}" sibTransId="{C5656750-D300-488A-A16E-D45F89B88A76}"/>
    <dgm:cxn modelId="{F1F8DFC5-AF1F-4BDC-89B0-A9BBF4B0C351}" type="presOf" srcId="{C4524497-5FD3-4DBD-BA54-CFE37C9AFCCC}" destId="{1836D79C-9C6D-4C53-BF88-7CA16A8476AE}" srcOrd="0" destOrd="0" presId="urn:microsoft.com/office/officeart/2005/8/layout/vList2"/>
    <dgm:cxn modelId="{1AF29EC9-BB7C-4904-A9E6-650EDE2523AD}" type="presOf" srcId="{9400300E-54E4-4907-BB4E-472F4505E411}" destId="{FA25387D-B02D-4776-B3FA-0F41839E3CD8}" srcOrd="0" destOrd="0" presId="urn:microsoft.com/office/officeart/2005/8/layout/vList2"/>
    <dgm:cxn modelId="{1939D3D1-4869-42FF-A12B-B55B5647B1B8}" type="presOf" srcId="{84C6C7A6-A436-4CDF-A736-0F9BE22F2327}" destId="{8F3F6711-B54E-4436-8229-45C26F2B80E9}" srcOrd="0" destOrd="0" presId="urn:microsoft.com/office/officeart/2005/8/layout/vList2"/>
    <dgm:cxn modelId="{5A1032DE-A677-420C-BE7A-D63B95588F64}" type="presOf" srcId="{19DD1DD7-5FCA-4380-A5F3-9DF6F02AD69B}" destId="{39D3E5BF-0071-48F4-8E06-DE3696B18109}" srcOrd="0" destOrd="0" presId="urn:microsoft.com/office/officeart/2005/8/layout/vList2"/>
    <dgm:cxn modelId="{B3A66ABC-51BD-4AB8-AA31-015A2AB07F1E}" type="presParOf" srcId="{39D3E5BF-0071-48F4-8E06-DE3696B18109}" destId="{1836D79C-9C6D-4C53-BF88-7CA16A8476AE}" srcOrd="0" destOrd="0" presId="urn:microsoft.com/office/officeart/2005/8/layout/vList2"/>
    <dgm:cxn modelId="{311DA6C5-E4FC-4C45-88EA-4E00AFEFFCBC}" type="presParOf" srcId="{39D3E5BF-0071-48F4-8E06-DE3696B18109}" destId="{69963330-2B4A-4513-86C7-5D13185982A8}" srcOrd="1" destOrd="0" presId="urn:microsoft.com/office/officeart/2005/8/layout/vList2"/>
    <dgm:cxn modelId="{1733B095-4631-4DC8-B6F7-A7B0621601A5}" type="presParOf" srcId="{39D3E5BF-0071-48F4-8E06-DE3696B18109}" destId="{8F3F6711-B54E-4436-8229-45C26F2B80E9}" srcOrd="2" destOrd="0" presId="urn:microsoft.com/office/officeart/2005/8/layout/vList2"/>
    <dgm:cxn modelId="{536A3560-AF4A-438F-B412-55F139FDA32D}" type="presParOf" srcId="{39D3E5BF-0071-48F4-8E06-DE3696B18109}" destId="{BC495D8B-2AD7-487A-B005-AC17D4B6760D}" srcOrd="3" destOrd="0" presId="urn:microsoft.com/office/officeart/2005/8/layout/vList2"/>
    <dgm:cxn modelId="{38A33260-8303-4C6D-B0CB-EA650EA5F0A0}" type="presParOf" srcId="{39D3E5BF-0071-48F4-8E06-DE3696B18109}" destId="{FA25387D-B02D-4776-B3FA-0F41839E3CD8}" srcOrd="4" destOrd="0" presId="urn:microsoft.com/office/officeart/2005/8/layout/vList2"/>
    <dgm:cxn modelId="{B3DE0CFB-7A53-4D8A-89F1-F9B9274980EF}" type="presParOf" srcId="{39D3E5BF-0071-48F4-8E06-DE3696B18109}" destId="{0D9C13DF-D395-45D2-8255-3E1C09BF0E81}" srcOrd="5" destOrd="0" presId="urn:microsoft.com/office/officeart/2005/8/layout/vList2"/>
    <dgm:cxn modelId="{95F6ADD6-8207-474A-B458-067E8F9BD63B}" type="presParOf" srcId="{39D3E5BF-0071-48F4-8E06-DE3696B18109}" destId="{AA74CEF9-F7F4-46A7-8A08-0F4C130B72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C7C8E3-B759-45E3-8E3C-E7D17F736C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F86CBA-415E-4948-AF38-5C22C468A9CD}">
      <dgm:prSet/>
      <dgm:spPr/>
      <dgm:t>
        <a:bodyPr/>
        <a:lstStyle/>
        <a:p>
          <a:r>
            <a:rPr lang="en-US"/>
            <a:t>A: are almost twice as likely to have a succession plan</a:t>
          </a:r>
        </a:p>
      </dgm:t>
    </dgm:pt>
    <dgm:pt modelId="{5CFEA403-FA8B-43F5-B3D0-AD5051385C1A}" type="parTrans" cxnId="{936C5AFA-59DD-43CA-9B5D-1B44FCF825C4}">
      <dgm:prSet/>
      <dgm:spPr/>
      <dgm:t>
        <a:bodyPr/>
        <a:lstStyle/>
        <a:p>
          <a:endParaRPr lang="en-US"/>
        </a:p>
      </dgm:t>
    </dgm:pt>
    <dgm:pt modelId="{642FA841-3E80-4A21-A730-C54B52242D1D}" type="sibTrans" cxnId="{936C5AFA-59DD-43CA-9B5D-1B44FCF825C4}">
      <dgm:prSet/>
      <dgm:spPr/>
      <dgm:t>
        <a:bodyPr/>
        <a:lstStyle/>
        <a:p>
          <a:endParaRPr lang="en-US"/>
        </a:p>
      </dgm:t>
    </dgm:pt>
    <dgm:pt modelId="{AD60DD4B-32DA-4B96-A30E-DFB6BFF315B4}">
      <dgm:prSet/>
      <dgm:spPr/>
      <dgm:t>
        <a:bodyPr/>
        <a:lstStyle/>
        <a:p>
          <a:r>
            <a:rPr lang="en-US"/>
            <a:t>B: are 40% more likely to have a succession plan</a:t>
          </a:r>
        </a:p>
      </dgm:t>
    </dgm:pt>
    <dgm:pt modelId="{9B214EDF-34C0-4746-9329-7CEF74C306E9}" type="parTrans" cxnId="{77F4B2DA-981B-4FE3-97E8-546947BB082C}">
      <dgm:prSet/>
      <dgm:spPr/>
      <dgm:t>
        <a:bodyPr/>
        <a:lstStyle/>
        <a:p>
          <a:endParaRPr lang="en-US"/>
        </a:p>
      </dgm:t>
    </dgm:pt>
    <dgm:pt modelId="{E302B043-4C51-4B39-BA54-FE2ABCE4C699}" type="sibTrans" cxnId="{77F4B2DA-981B-4FE3-97E8-546947BB082C}">
      <dgm:prSet/>
      <dgm:spPr/>
      <dgm:t>
        <a:bodyPr/>
        <a:lstStyle/>
        <a:p>
          <a:endParaRPr lang="en-US"/>
        </a:p>
      </dgm:t>
    </dgm:pt>
    <dgm:pt modelId="{E245B83F-797D-48BA-9F14-4D90C87F6218}">
      <dgm:prSet/>
      <dgm:spPr/>
      <dgm:t>
        <a:bodyPr/>
        <a:lstStyle/>
        <a:p>
          <a:r>
            <a:rPr lang="en-US"/>
            <a:t>C: are 10% more likely to have a succession plan</a:t>
          </a:r>
        </a:p>
      </dgm:t>
    </dgm:pt>
    <dgm:pt modelId="{730428F3-7058-4099-ACF2-7C2A95FA17D2}" type="parTrans" cxnId="{7CE0AA53-F77B-455E-AD46-0E4C072DBCCF}">
      <dgm:prSet/>
      <dgm:spPr/>
      <dgm:t>
        <a:bodyPr/>
        <a:lstStyle/>
        <a:p>
          <a:endParaRPr lang="en-US"/>
        </a:p>
      </dgm:t>
    </dgm:pt>
    <dgm:pt modelId="{656DAB65-9BB6-4AD5-BB25-52DB62E240F4}" type="sibTrans" cxnId="{7CE0AA53-F77B-455E-AD46-0E4C072DBCCF}">
      <dgm:prSet/>
      <dgm:spPr/>
      <dgm:t>
        <a:bodyPr/>
        <a:lstStyle/>
        <a:p>
          <a:endParaRPr lang="en-US"/>
        </a:p>
      </dgm:t>
    </dgm:pt>
    <dgm:pt modelId="{523CA4F3-D523-4273-8998-76ACE3FFA407}">
      <dgm:prSet/>
      <dgm:spPr/>
      <dgm:t>
        <a:bodyPr/>
        <a:lstStyle/>
        <a:p>
          <a:r>
            <a:rPr lang="en-US"/>
            <a:t>D: are 10% less likely to have a succession plan</a:t>
          </a:r>
        </a:p>
      </dgm:t>
    </dgm:pt>
    <dgm:pt modelId="{22668F8A-82FF-445D-A17C-97FFEAACDEF4}" type="parTrans" cxnId="{4B3AC025-B6AD-4EC2-A498-BB32834EDD26}">
      <dgm:prSet/>
      <dgm:spPr/>
      <dgm:t>
        <a:bodyPr/>
        <a:lstStyle/>
        <a:p>
          <a:endParaRPr lang="en-US"/>
        </a:p>
      </dgm:t>
    </dgm:pt>
    <dgm:pt modelId="{61253EBC-B77A-472A-B263-7B03FCD056EA}" type="sibTrans" cxnId="{4B3AC025-B6AD-4EC2-A498-BB32834EDD26}">
      <dgm:prSet/>
      <dgm:spPr/>
      <dgm:t>
        <a:bodyPr/>
        <a:lstStyle/>
        <a:p>
          <a:endParaRPr lang="en-US"/>
        </a:p>
      </dgm:t>
    </dgm:pt>
    <dgm:pt modelId="{F2402D09-6610-4BC2-BFEB-5DAC88BC7987}" type="pres">
      <dgm:prSet presAssocID="{95C7C8E3-B759-45E3-8E3C-E7D17F736C3F}" presName="linear" presStyleCnt="0">
        <dgm:presLayoutVars>
          <dgm:animLvl val="lvl"/>
          <dgm:resizeHandles val="exact"/>
        </dgm:presLayoutVars>
      </dgm:prSet>
      <dgm:spPr/>
    </dgm:pt>
    <dgm:pt modelId="{21CCDFBF-176A-4209-BFE1-EA91B596CD68}" type="pres">
      <dgm:prSet presAssocID="{F0F86CBA-415E-4948-AF38-5C22C468A9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F46504-8C10-40A1-9B71-59DF97B5A86C}" type="pres">
      <dgm:prSet presAssocID="{642FA841-3E80-4A21-A730-C54B52242D1D}" presName="spacer" presStyleCnt="0"/>
      <dgm:spPr/>
    </dgm:pt>
    <dgm:pt modelId="{C2C1E2E8-AEB6-42C2-BBC8-6318282C7BA0}" type="pres">
      <dgm:prSet presAssocID="{AD60DD4B-32DA-4B96-A30E-DFB6BFF315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7D8C74-179C-424B-B3A4-1D9B5265E089}" type="pres">
      <dgm:prSet presAssocID="{E302B043-4C51-4B39-BA54-FE2ABCE4C699}" presName="spacer" presStyleCnt="0"/>
      <dgm:spPr/>
    </dgm:pt>
    <dgm:pt modelId="{46D463A8-2FAA-4D3F-82EA-18A48CC28B17}" type="pres">
      <dgm:prSet presAssocID="{E245B83F-797D-48BA-9F14-4D90C87F62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52CDBF-4E36-4209-8ACE-D38B7564EEB3}" type="pres">
      <dgm:prSet presAssocID="{656DAB65-9BB6-4AD5-BB25-52DB62E240F4}" presName="spacer" presStyleCnt="0"/>
      <dgm:spPr/>
    </dgm:pt>
    <dgm:pt modelId="{7FA2F811-2C7A-4DE2-82F0-11CEE01A2C89}" type="pres">
      <dgm:prSet presAssocID="{523CA4F3-D523-4273-8998-76ACE3FFA4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1CA20C-1545-44A4-9AD8-7559B5E5324F}" type="presOf" srcId="{F0F86CBA-415E-4948-AF38-5C22C468A9CD}" destId="{21CCDFBF-176A-4209-BFE1-EA91B596CD68}" srcOrd="0" destOrd="0" presId="urn:microsoft.com/office/officeart/2005/8/layout/vList2"/>
    <dgm:cxn modelId="{32572A21-554F-4A12-AF94-0163F1F081A2}" type="presOf" srcId="{95C7C8E3-B759-45E3-8E3C-E7D17F736C3F}" destId="{F2402D09-6610-4BC2-BFEB-5DAC88BC7987}" srcOrd="0" destOrd="0" presId="urn:microsoft.com/office/officeart/2005/8/layout/vList2"/>
    <dgm:cxn modelId="{4B3AC025-B6AD-4EC2-A498-BB32834EDD26}" srcId="{95C7C8E3-B759-45E3-8E3C-E7D17F736C3F}" destId="{523CA4F3-D523-4273-8998-76ACE3FFA407}" srcOrd="3" destOrd="0" parTransId="{22668F8A-82FF-445D-A17C-97FFEAACDEF4}" sibTransId="{61253EBC-B77A-472A-B263-7B03FCD056EA}"/>
    <dgm:cxn modelId="{51F11866-0191-410D-9328-C733DB096E1C}" type="presOf" srcId="{523CA4F3-D523-4273-8998-76ACE3FFA407}" destId="{7FA2F811-2C7A-4DE2-82F0-11CEE01A2C89}" srcOrd="0" destOrd="0" presId="urn:microsoft.com/office/officeart/2005/8/layout/vList2"/>
    <dgm:cxn modelId="{7CE0AA53-F77B-455E-AD46-0E4C072DBCCF}" srcId="{95C7C8E3-B759-45E3-8E3C-E7D17F736C3F}" destId="{E245B83F-797D-48BA-9F14-4D90C87F6218}" srcOrd="2" destOrd="0" parTransId="{730428F3-7058-4099-ACF2-7C2A95FA17D2}" sibTransId="{656DAB65-9BB6-4AD5-BB25-52DB62E240F4}"/>
    <dgm:cxn modelId="{A6FC047E-7222-45BC-8ED2-F75442D5156C}" type="presOf" srcId="{AD60DD4B-32DA-4B96-A30E-DFB6BFF315B4}" destId="{C2C1E2E8-AEB6-42C2-BBC8-6318282C7BA0}" srcOrd="0" destOrd="0" presId="urn:microsoft.com/office/officeart/2005/8/layout/vList2"/>
    <dgm:cxn modelId="{77F4B2DA-981B-4FE3-97E8-546947BB082C}" srcId="{95C7C8E3-B759-45E3-8E3C-E7D17F736C3F}" destId="{AD60DD4B-32DA-4B96-A30E-DFB6BFF315B4}" srcOrd="1" destOrd="0" parTransId="{9B214EDF-34C0-4746-9329-7CEF74C306E9}" sibTransId="{E302B043-4C51-4B39-BA54-FE2ABCE4C699}"/>
    <dgm:cxn modelId="{D0E538E2-7637-4FD7-8C16-33A0B1660282}" type="presOf" srcId="{E245B83F-797D-48BA-9F14-4D90C87F6218}" destId="{46D463A8-2FAA-4D3F-82EA-18A48CC28B17}" srcOrd="0" destOrd="0" presId="urn:microsoft.com/office/officeart/2005/8/layout/vList2"/>
    <dgm:cxn modelId="{936C5AFA-59DD-43CA-9B5D-1B44FCF825C4}" srcId="{95C7C8E3-B759-45E3-8E3C-E7D17F736C3F}" destId="{F0F86CBA-415E-4948-AF38-5C22C468A9CD}" srcOrd="0" destOrd="0" parTransId="{5CFEA403-FA8B-43F5-B3D0-AD5051385C1A}" sibTransId="{642FA841-3E80-4A21-A730-C54B52242D1D}"/>
    <dgm:cxn modelId="{98B6985A-6C30-4ABF-B0B9-A5C7964949B1}" type="presParOf" srcId="{F2402D09-6610-4BC2-BFEB-5DAC88BC7987}" destId="{21CCDFBF-176A-4209-BFE1-EA91B596CD68}" srcOrd="0" destOrd="0" presId="urn:microsoft.com/office/officeart/2005/8/layout/vList2"/>
    <dgm:cxn modelId="{CF481E7E-F06B-467A-A446-B45BF18FEF24}" type="presParOf" srcId="{F2402D09-6610-4BC2-BFEB-5DAC88BC7987}" destId="{ECF46504-8C10-40A1-9B71-59DF97B5A86C}" srcOrd="1" destOrd="0" presId="urn:microsoft.com/office/officeart/2005/8/layout/vList2"/>
    <dgm:cxn modelId="{6432113D-81A2-4867-9578-35D97F9BB699}" type="presParOf" srcId="{F2402D09-6610-4BC2-BFEB-5DAC88BC7987}" destId="{C2C1E2E8-AEB6-42C2-BBC8-6318282C7BA0}" srcOrd="2" destOrd="0" presId="urn:microsoft.com/office/officeart/2005/8/layout/vList2"/>
    <dgm:cxn modelId="{EF1FE6C6-D407-47C6-9DD4-65E04BE22B10}" type="presParOf" srcId="{F2402D09-6610-4BC2-BFEB-5DAC88BC7987}" destId="{697D8C74-179C-424B-B3A4-1D9B5265E089}" srcOrd="3" destOrd="0" presId="urn:microsoft.com/office/officeart/2005/8/layout/vList2"/>
    <dgm:cxn modelId="{606A6FB0-72E3-4DE3-81A9-EDF823113373}" type="presParOf" srcId="{F2402D09-6610-4BC2-BFEB-5DAC88BC7987}" destId="{46D463A8-2FAA-4D3F-82EA-18A48CC28B17}" srcOrd="4" destOrd="0" presId="urn:microsoft.com/office/officeart/2005/8/layout/vList2"/>
    <dgm:cxn modelId="{56A7FB9B-1796-4E95-8800-478794D216B7}" type="presParOf" srcId="{F2402D09-6610-4BC2-BFEB-5DAC88BC7987}" destId="{CB52CDBF-4E36-4209-8ACE-D38B7564EEB3}" srcOrd="5" destOrd="0" presId="urn:microsoft.com/office/officeart/2005/8/layout/vList2"/>
    <dgm:cxn modelId="{CFEEBFA9-CA94-4459-8D57-8D6D68A09113}" type="presParOf" srcId="{F2402D09-6610-4BC2-BFEB-5DAC88BC7987}" destId="{7FA2F811-2C7A-4DE2-82F0-11CEE01A2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C7C8E3-B759-45E3-8E3C-E7D17F736C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F86CBA-415E-4948-AF38-5C22C468A9CD}">
      <dgm:prSet/>
      <dgm:spPr/>
      <dgm:t>
        <a:bodyPr/>
        <a:lstStyle/>
        <a:p>
          <a:r>
            <a:rPr lang="en-US"/>
            <a:t>A: are almost twice as likely to have a succession plan</a:t>
          </a:r>
        </a:p>
      </dgm:t>
    </dgm:pt>
    <dgm:pt modelId="{5CFEA403-FA8B-43F5-B3D0-AD5051385C1A}" type="parTrans" cxnId="{936C5AFA-59DD-43CA-9B5D-1B44FCF825C4}">
      <dgm:prSet/>
      <dgm:spPr/>
      <dgm:t>
        <a:bodyPr/>
        <a:lstStyle/>
        <a:p>
          <a:endParaRPr lang="en-US"/>
        </a:p>
      </dgm:t>
    </dgm:pt>
    <dgm:pt modelId="{642FA841-3E80-4A21-A730-C54B52242D1D}" type="sibTrans" cxnId="{936C5AFA-59DD-43CA-9B5D-1B44FCF825C4}">
      <dgm:prSet/>
      <dgm:spPr/>
      <dgm:t>
        <a:bodyPr/>
        <a:lstStyle/>
        <a:p>
          <a:endParaRPr lang="en-US"/>
        </a:p>
      </dgm:t>
    </dgm:pt>
    <dgm:pt modelId="{AD60DD4B-32DA-4B96-A30E-DFB6BFF315B4}">
      <dgm:prSet/>
      <dgm:spPr/>
      <dgm:t>
        <a:bodyPr/>
        <a:lstStyle/>
        <a:p>
          <a:r>
            <a:rPr lang="en-US"/>
            <a:t>B: are 40% more likely to have a succession plan</a:t>
          </a:r>
        </a:p>
      </dgm:t>
    </dgm:pt>
    <dgm:pt modelId="{9B214EDF-34C0-4746-9329-7CEF74C306E9}" type="parTrans" cxnId="{77F4B2DA-981B-4FE3-97E8-546947BB082C}">
      <dgm:prSet/>
      <dgm:spPr/>
      <dgm:t>
        <a:bodyPr/>
        <a:lstStyle/>
        <a:p>
          <a:endParaRPr lang="en-US"/>
        </a:p>
      </dgm:t>
    </dgm:pt>
    <dgm:pt modelId="{E302B043-4C51-4B39-BA54-FE2ABCE4C699}" type="sibTrans" cxnId="{77F4B2DA-981B-4FE3-97E8-546947BB082C}">
      <dgm:prSet/>
      <dgm:spPr/>
      <dgm:t>
        <a:bodyPr/>
        <a:lstStyle/>
        <a:p>
          <a:endParaRPr lang="en-US"/>
        </a:p>
      </dgm:t>
    </dgm:pt>
    <dgm:pt modelId="{E245B83F-797D-48BA-9F14-4D90C87F6218}">
      <dgm:prSet/>
      <dgm:spPr/>
      <dgm:t>
        <a:bodyPr/>
        <a:lstStyle/>
        <a:p>
          <a:r>
            <a:rPr lang="en-US"/>
            <a:t>C: are 10% more likely to have a succession plan</a:t>
          </a:r>
        </a:p>
      </dgm:t>
    </dgm:pt>
    <dgm:pt modelId="{730428F3-7058-4099-ACF2-7C2A95FA17D2}" type="parTrans" cxnId="{7CE0AA53-F77B-455E-AD46-0E4C072DBCCF}">
      <dgm:prSet/>
      <dgm:spPr/>
      <dgm:t>
        <a:bodyPr/>
        <a:lstStyle/>
        <a:p>
          <a:endParaRPr lang="en-US"/>
        </a:p>
      </dgm:t>
    </dgm:pt>
    <dgm:pt modelId="{656DAB65-9BB6-4AD5-BB25-52DB62E240F4}" type="sibTrans" cxnId="{7CE0AA53-F77B-455E-AD46-0E4C072DBCCF}">
      <dgm:prSet/>
      <dgm:spPr/>
      <dgm:t>
        <a:bodyPr/>
        <a:lstStyle/>
        <a:p>
          <a:endParaRPr lang="en-US"/>
        </a:p>
      </dgm:t>
    </dgm:pt>
    <dgm:pt modelId="{523CA4F3-D523-4273-8998-76ACE3FFA407}">
      <dgm:prSet/>
      <dgm:spPr/>
      <dgm:t>
        <a:bodyPr/>
        <a:lstStyle/>
        <a:p>
          <a:r>
            <a:rPr lang="en-US"/>
            <a:t>D: are 10% less likely to have a succession plan</a:t>
          </a:r>
        </a:p>
      </dgm:t>
    </dgm:pt>
    <dgm:pt modelId="{22668F8A-82FF-445D-A17C-97FFEAACDEF4}" type="parTrans" cxnId="{4B3AC025-B6AD-4EC2-A498-BB32834EDD26}">
      <dgm:prSet/>
      <dgm:spPr/>
      <dgm:t>
        <a:bodyPr/>
        <a:lstStyle/>
        <a:p>
          <a:endParaRPr lang="en-US"/>
        </a:p>
      </dgm:t>
    </dgm:pt>
    <dgm:pt modelId="{61253EBC-B77A-472A-B263-7B03FCD056EA}" type="sibTrans" cxnId="{4B3AC025-B6AD-4EC2-A498-BB32834EDD26}">
      <dgm:prSet/>
      <dgm:spPr/>
      <dgm:t>
        <a:bodyPr/>
        <a:lstStyle/>
        <a:p>
          <a:endParaRPr lang="en-US"/>
        </a:p>
      </dgm:t>
    </dgm:pt>
    <dgm:pt modelId="{F2402D09-6610-4BC2-BFEB-5DAC88BC7987}" type="pres">
      <dgm:prSet presAssocID="{95C7C8E3-B759-45E3-8E3C-E7D17F736C3F}" presName="linear" presStyleCnt="0">
        <dgm:presLayoutVars>
          <dgm:animLvl val="lvl"/>
          <dgm:resizeHandles val="exact"/>
        </dgm:presLayoutVars>
      </dgm:prSet>
      <dgm:spPr/>
    </dgm:pt>
    <dgm:pt modelId="{21CCDFBF-176A-4209-BFE1-EA91B596CD68}" type="pres">
      <dgm:prSet presAssocID="{F0F86CBA-415E-4948-AF38-5C22C468A9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F46504-8C10-40A1-9B71-59DF97B5A86C}" type="pres">
      <dgm:prSet presAssocID="{642FA841-3E80-4A21-A730-C54B52242D1D}" presName="spacer" presStyleCnt="0"/>
      <dgm:spPr/>
    </dgm:pt>
    <dgm:pt modelId="{C2C1E2E8-AEB6-42C2-BBC8-6318282C7BA0}" type="pres">
      <dgm:prSet presAssocID="{AD60DD4B-32DA-4B96-A30E-DFB6BFF315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7D8C74-179C-424B-B3A4-1D9B5265E089}" type="pres">
      <dgm:prSet presAssocID="{E302B043-4C51-4B39-BA54-FE2ABCE4C699}" presName="spacer" presStyleCnt="0"/>
      <dgm:spPr/>
    </dgm:pt>
    <dgm:pt modelId="{46D463A8-2FAA-4D3F-82EA-18A48CC28B17}" type="pres">
      <dgm:prSet presAssocID="{E245B83F-797D-48BA-9F14-4D90C87F62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52CDBF-4E36-4209-8ACE-D38B7564EEB3}" type="pres">
      <dgm:prSet presAssocID="{656DAB65-9BB6-4AD5-BB25-52DB62E240F4}" presName="spacer" presStyleCnt="0"/>
      <dgm:spPr/>
    </dgm:pt>
    <dgm:pt modelId="{7FA2F811-2C7A-4DE2-82F0-11CEE01A2C89}" type="pres">
      <dgm:prSet presAssocID="{523CA4F3-D523-4273-8998-76ACE3FFA4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1CA20C-1545-44A4-9AD8-7559B5E5324F}" type="presOf" srcId="{F0F86CBA-415E-4948-AF38-5C22C468A9CD}" destId="{21CCDFBF-176A-4209-BFE1-EA91B596CD68}" srcOrd="0" destOrd="0" presId="urn:microsoft.com/office/officeart/2005/8/layout/vList2"/>
    <dgm:cxn modelId="{32572A21-554F-4A12-AF94-0163F1F081A2}" type="presOf" srcId="{95C7C8E3-B759-45E3-8E3C-E7D17F736C3F}" destId="{F2402D09-6610-4BC2-BFEB-5DAC88BC7987}" srcOrd="0" destOrd="0" presId="urn:microsoft.com/office/officeart/2005/8/layout/vList2"/>
    <dgm:cxn modelId="{4B3AC025-B6AD-4EC2-A498-BB32834EDD26}" srcId="{95C7C8E3-B759-45E3-8E3C-E7D17F736C3F}" destId="{523CA4F3-D523-4273-8998-76ACE3FFA407}" srcOrd="3" destOrd="0" parTransId="{22668F8A-82FF-445D-A17C-97FFEAACDEF4}" sibTransId="{61253EBC-B77A-472A-B263-7B03FCD056EA}"/>
    <dgm:cxn modelId="{51F11866-0191-410D-9328-C733DB096E1C}" type="presOf" srcId="{523CA4F3-D523-4273-8998-76ACE3FFA407}" destId="{7FA2F811-2C7A-4DE2-82F0-11CEE01A2C89}" srcOrd="0" destOrd="0" presId="urn:microsoft.com/office/officeart/2005/8/layout/vList2"/>
    <dgm:cxn modelId="{7CE0AA53-F77B-455E-AD46-0E4C072DBCCF}" srcId="{95C7C8E3-B759-45E3-8E3C-E7D17F736C3F}" destId="{E245B83F-797D-48BA-9F14-4D90C87F6218}" srcOrd="2" destOrd="0" parTransId="{730428F3-7058-4099-ACF2-7C2A95FA17D2}" sibTransId="{656DAB65-9BB6-4AD5-BB25-52DB62E240F4}"/>
    <dgm:cxn modelId="{A6FC047E-7222-45BC-8ED2-F75442D5156C}" type="presOf" srcId="{AD60DD4B-32DA-4B96-A30E-DFB6BFF315B4}" destId="{C2C1E2E8-AEB6-42C2-BBC8-6318282C7BA0}" srcOrd="0" destOrd="0" presId="urn:microsoft.com/office/officeart/2005/8/layout/vList2"/>
    <dgm:cxn modelId="{77F4B2DA-981B-4FE3-97E8-546947BB082C}" srcId="{95C7C8E3-B759-45E3-8E3C-E7D17F736C3F}" destId="{AD60DD4B-32DA-4B96-A30E-DFB6BFF315B4}" srcOrd="1" destOrd="0" parTransId="{9B214EDF-34C0-4746-9329-7CEF74C306E9}" sibTransId="{E302B043-4C51-4B39-BA54-FE2ABCE4C699}"/>
    <dgm:cxn modelId="{D0E538E2-7637-4FD7-8C16-33A0B1660282}" type="presOf" srcId="{E245B83F-797D-48BA-9F14-4D90C87F6218}" destId="{46D463A8-2FAA-4D3F-82EA-18A48CC28B17}" srcOrd="0" destOrd="0" presId="urn:microsoft.com/office/officeart/2005/8/layout/vList2"/>
    <dgm:cxn modelId="{936C5AFA-59DD-43CA-9B5D-1B44FCF825C4}" srcId="{95C7C8E3-B759-45E3-8E3C-E7D17F736C3F}" destId="{F0F86CBA-415E-4948-AF38-5C22C468A9CD}" srcOrd="0" destOrd="0" parTransId="{5CFEA403-FA8B-43F5-B3D0-AD5051385C1A}" sibTransId="{642FA841-3E80-4A21-A730-C54B52242D1D}"/>
    <dgm:cxn modelId="{98B6985A-6C30-4ABF-B0B9-A5C7964949B1}" type="presParOf" srcId="{F2402D09-6610-4BC2-BFEB-5DAC88BC7987}" destId="{21CCDFBF-176A-4209-BFE1-EA91B596CD68}" srcOrd="0" destOrd="0" presId="urn:microsoft.com/office/officeart/2005/8/layout/vList2"/>
    <dgm:cxn modelId="{CF481E7E-F06B-467A-A446-B45BF18FEF24}" type="presParOf" srcId="{F2402D09-6610-4BC2-BFEB-5DAC88BC7987}" destId="{ECF46504-8C10-40A1-9B71-59DF97B5A86C}" srcOrd="1" destOrd="0" presId="urn:microsoft.com/office/officeart/2005/8/layout/vList2"/>
    <dgm:cxn modelId="{6432113D-81A2-4867-9578-35D97F9BB699}" type="presParOf" srcId="{F2402D09-6610-4BC2-BFEB-5DAC88BC7987}" destId="{C2C1E2E8-AEB6-42C2-BBC8-6318282C7BA0}" srcOrd="2" destOrd="0" presId="urn:microsoft.com/office/officeart/2005/8/layout/vList2"/>
    <dgm:cxn modelId="{EF1FE6C6-D407-47C6-9DD4-65E04BE22B10}" type="presParOf" srcId="{F2402D09-6610-4BC2-BFEB-5DAC88BC7987}" destId="{697D8C74-179C-424B-B3A4-1D9B5265E089}" srcOrd="3" destOrd="0" presId="urn:microsoft.com/office/officeart/2005/8/layout/vList2"/>
    <dgm:cxn modelId="{606A6FB0-72E3-4DE3-81A9-EDF823113373}" type="presParOf" srcId="{F2402D09-6610-4BC2-BFEB-5DAC88BC7987}" destId="{46D463A8-2FAA-4D3F-82EA-18A48CC28B17}" srcOrd="4" destOrd="0" presId="urn:microsoft.com/office/officeart/2005/8/layout/vList2"/>
    <dgm:cxn modelId="{56A7FB9B-1796-4E95-8800-478794D216B7}" type="presParOf" srcId="{F2402D09-6610-4BC2-BFEB-5DAC88BC7987}" destId="{CB52CDBF-4E36-4209-8ACE-D38B7564EEB3}" srcOrd="5" destOrd="0" presId="urn:microsoft.com/office/officeart/2005/8/layout/vList2"/>
    <dgm:cxn modelId="{CFEEBFA9-CA94-4459-8D57-8D6D68A09113}" type="presParOf" srcId="{F2402D09-6610-4BC2-BFEB-5DAC88BC7987}" destId="{7FA2F811-2C7A-4DE2-82F0-11CEE01A2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C8FD62-C145-4F20-BEE9-C93721FF026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4177C6-B4AC-4AD4-903D-ED0648127B1D}">
      <dgm:prSet phldrT="[Text]"/>
      <dgm:spPr/>
      <dgm:t>
        <a:bodyPr/>
        <a:lstStyle/>
        <a:p>
          <a:r>
            <a:rPr lang="en-US" dirty="0"/>
            <a:t>Chores	</a:t>
          </a:r>
        </a:p>
      </dgm:t>
    </dgm:pt>
    <dgm:pt modelId="{DD5E514E-DBA2-42AB-99A7-ABDFF9D0295D}" type="parTrans" cxnId="{5EF1B7D9-78A7-4A14-AFA0-39E4C656CFE1}">
      <dgm:prSet/>
      <dgm:spPr/>
      <dgm:t>
        <a:bodyPr/>
        <a:lstStyle/>
        <a:p>
          <a:endParaRPr lang="en-US"/>
        </a:p>
      </dgm:t>
    </dgm:pt>
    <dgm:pt modelId="{8B82A202-4F7C-4C15-97DA-AA9730E6D33D}" type="sibTrans" cxnId="{5EF1B7D9-78A7-4A14-AFA0-39E4C656CFE1}">
      <dgm:prSet/>
      <dgm:spPr/>
      <dgm:t>
        <a:bodyPr/>
        <a:lstStyle/>
        <a:p>
          <a:endParaRPr lang="en-US"/>
        </a:p>
      </dgm:t>
    </dgm:pt>
    <dgm:pt modelId="{70FFF846-87DD-4455-BCC2-6763364D4736}">
      <dgm:prSet phldrT="[Text]"/>
      <dgm:spPr/>
      <dgm:t>
        <a:bodyPr/>
        <a:lstStyle/>
        <a:p>
          <a:r>
            <a:rPr lang="en-US" dirty="0"/>
            <a:t>Wage Labor	</a:t>
          </a:r>
        </a:p>
      </dgm:t>
    </dgm:pt>
    <dgm:pt modelId="{D2A4091C-4FBE-4493-977C-66F7629012A7}" type="parTrans" cxnId="{C7E06031-14E9-4CDB-898D-4D65A67EE588}">
      <dgm:prSet/>
      <dgm:spPr/>
      <dgm:t>
        <a:bodyPr/>
        <a:lstStyle/>
        <a:p>
          <a:endParaRPr lang="en-US"/>
        </a:p>
      </dgm:t>
    </dgm:pt>
    <dgm:pt modelId="{06FD02FF-973A-44EB-B9EA-C1BB6A9170EC}" type="sibTrans" cxnId="{C7E06031-14E9-4CDB-898D-4D65A67EE588}">
      <dgm:prSet/>
      <dgm:spPr/>
      <dgm:t>
        <a:bodyPr/>
        <a:lstStyle/>
        <a:p>
          <a:endParaRPr lang="en-US"/>
        </a:p>
      </dgm:t>
    </dgm:pt>
    <dgm:pt modelId="{73057BFE-A0E7-4ED9-BC67-1BE10F1DE260}">
      <dgm:prSet phldrT="[Text]"/>
      <dgm:spPr/>
      <dgm:t>
        <a:bodyPr/>
        <a:lstStyle/>
        <a:p>
          <a:r>
            <a:rPr lang="en-US" dirty="0"/>
            <a:t>Managerial Responsibility</a:t>
          </a:r>
        </a:p>
      </dgm:t>
    </dgm:pt>
    <dgm:pt modelId="{1716096F-BA7F-44C9-B9E2-288D598DB297}" type="parTrans" cxnId="{95DDB35A-7882-462E-B9A9-98F2456713C0}">
      <dgm:prSet/>
      <dgm:spPr/>
      <dgm:t>
        <a:bodyPr/>
        <a:lstStyle/>
        <a:p>
          <a:endParaRPr lang="en-US"/>
        </a:p>
      </dgm:t>
    </dgm:pt>
    <dgm:pt modelId="{98D371C4-1D71-4B02-B448-3417EE4DB742}" type="sibTrans" cxnId="{95DDB35A-7882-462E-B9A9-98F2456713C0}">
      <dgm:prSet/>
      <dgm:spPr/>
      <dgm:t>
        <a:bodyPr/>
        <a:lstStyle/>
        <a:p>
          <a:endParaRPr lang="en-US"/>
        </a:p>
      </dgm:t>
    </dgm:pt>
    <dgm:pt modelId="{943B9F6E-7968-4C0F-A61C-5F5EFFFAF6F6}">
      <dgm:prSet phldrT="[Text]"/>
      <dgm:spPr/>
      <dgm:t>
        <a:bodyPr/>
        <a:lstStyle/>
        <a:p>
          <a:r>
            <a:rPr lang="en-US" dirty="0"/>
            <a:t>Leadership Development Training</a:t>
          </a:r>
        </a:p>
      </dgm:t>
    </dgm:pt>
    <dgm:pt modelId="{B620244A-FC2A-45AE-9B30-5DA8CCBCE81D}" type="parTrans" cxnId="{6D5AB823-794C-4003-8BD2-CDAF41BA0F6D}">
      <dgm:prSet/>
      <dgm:spPr/>
      <dgm:t>
        <a:bodyPr/>
        <a:lstStyle/>
        <a:p>
          <a:endParaRPr lang="en-US"/>
        </a:p>
      </dgm:t>
    </dgm:pt>
    <dgm:pt modelId="{8D36D3A9-57F4-49C3-9BAC-7B2EF2420D40}" type="sibTrans" cxnId="{6D5AB823-794C-4003-8BD2-CDAF41BA0F6D}">
      <dgm:prSet/>
      <dgm:spPr/>
      <dgm:t>
        <a:bodyPr/>
        <a:lstStyle/>
        <a:p>
          <a:endParaRPr lang="en-US"/>
        </a:p>
      </dgm:t>
    </dgm:pt>
    <dgm:pt modelId="{6F604E6D-1F28-4CD1-8BFE-939A0CB2E7BF}">
      <dgm:prSet phldrT="[Text]"/>
      <dgm:spPr/>
      <dgm:t>
        <a:bodyPr/>
        <a:lstStyle/>
        <a:p>
          <a:r>
            <a:rPr lang="en-US" dirty="0"/>
            <a:t>Organizational Decision Making</a:t>
          </a:r>
        </a:p>
      </dgm:t>
    </dgm:pt>
    <dgm:pt modelId="{B9F376BA-AE24-4D46-8B15-A02634149436}" type="parTrans" cxnId="{3FE6996D-A222-4FBD-A3D9-4E3B1C9770FB}">
      <dgm:prSet/>
      <dgm:spPr/>
      <dgm:t>
        <a:bodyPr/>
        <a:lstStyle/>
        <a:p>
          <a:endParaRPr lang="en-US"/>
        </a:p>
      </dgm:t>
    </dgm:pt>
    <dgm:pt modelId="{210E0C45-7CF4-48B9-A83B-00F299D81921}" type="sibTrans" cxnId="{3FE6996D-A222-4FBD-A3D9-4E3B1C9770FB}">
      <dgm:prSet/>
      <dgm:spPr/>
      <dgm:t>
        <a:bodyPr/>
        <a:lstStyle/>
        <a:p>
          <a:endParaRPr lang="en-US"/>
        </a:p>
      </dgm:t>
    </dgm:pt>
    <dgm:pt modelId="{C950E257-0305-4CC6-AB17-11B4BEDD02C2}">
      <dgm:prSet phldrT="[Text]"/>
      <dgm:spPr/>
      <dgm:t>
        <a:bodyPr/>
        <a:lstStyle/>
        <a:p>
          <a:r>
            <a:rPr lang="en-US" dirty="0"/>
            <a:t>Organizational Leadership</a:t>
          </a:r>
        </a:p>
      </dgm:t>
    </dgm:pt>
    <dgm:pt modelId="{9BA6B96F-6C62-4545-97C1-36AB4DA031F5}" type="parTrans" cxnId="{B95D7A90-28F0-497C-ADAB-F6EA1A144FF6}">
      <dgm:prSet/>
      <dgm:spPr/>
      <dgm:t>
        <a:bodyPr/>
        <a:lstStyle/>
        <a:p>
          <a:endParaRPr lang="en-US"/>
        </a:p>
      </dgm:t>
    </dgm:pt>
    <dgm:pt modelId="{35016477-53B9-4A3F-A422-84580DF2AA5D}" type="sibTrans" cxnId="{B95D7A90-28F0-497C-ADAB-F6EA1A144FF6}">
      <dgm:prSet/>
      <dgm:spPr/>
      <dgm:t>
        <a:bodyPr/>
        <a:lstStyle/>
        <a:p>
          <a:endParaRPr lang="en-US"/>
        </a:p>
      </dgm:t>
    </dgm:pt>
    <dgm:pt modelId="{BA8991C0-D8E9-426D-8DD1-81E950464093}">
      <dgm:prSet phldrT="[Text]"/>
      <dgm:spPr/>
      <dgm:t>
        <a:bodyPr/>
        <a:lstStyle/>
        <a:p>
          <a:r>
            <a:rPr lang="en-US" dirty="0"/>
            <a:t>Successor Mentorship</a:t>
          </a:r>
        </a:p>
      </dgm:t>
    </dgm:pt>
    <dgm:pt modelId="{342CE181-2E0F-4033-AA77-450661F0242D}" type="parTrans" cxnId="{0BF3A823-9DA9-4C7A-BF8E-333CD3E607E9}">
      <dgm:prSet/>
      <dgm:spPr/>
      <dgm:t>
        <a:bodyPr/>
        <a:lstStyle/>
        <a:p>
          <a:endParaRPr lang="en-US"/>
        </a:p>
      </dgm:t>
    </dgm:pt>
    <dgm:pt modelId="{92EF79B3-2583-4BF3-BB34-7A00B420192E}" type="sibTrans" cxnId="{0BF3A823-9DA9-4C7A-BF8E-333CD3E607E9}">
      <dgm:prSet/>
      <dgm:spPr/>
      <dgm:t>
        <a:bodyPr/>
        <a:lstStyle/>
        <a:p>
          <a:endParaRPr lang="en-US"/>
        </a:p>
      </dgm:t>
    </dgm:pt>
    <dgm:pt modelId="{1676C15B-2B11-487E-AEC8-8813970D21E1}" type="pres">
      <dgm:prSet presAssocID="{A7C8FD62-C145-4F20-BEE9-C93721FF026E}" presName="rootnode" presStyleCnt="0">
        <dgm:presLayoutVars>
          <dgm:chMax/>
          <dgm:chPref/>
          <dgm:dir/>
          <dgm:animLvl val="lvl"/>
        </dgm:presLayoutVars>
      </dgm:prSet>
      <dgm:spPr/>
    </dgm:pt>
    <dgm:pt modelId="{47744410-7C86-4C8D-87C5-12BE2CBFFE26}" type="pres">
      <dgm:prSet presAssocID="{4B4177C6-B4AC-4AD4-903D-ED0648127B1D}" presName="composite" presStyleCnt="0"/>
      <dgm:spPr/>
    </dgm:pt>
    <dgm:pt modelId="{675C5D14-79E5-4D29-A895-22C5992B8B96}" type="pres">
      <dgm:prSet presAssocID="{4B4177C6-B4AC-4AD4-903D-ED0648127B1D}" presName="LShape" presStyleLbl="alignNode1" presStyleIdx="0" presStyleCnt="13"/>
      <dgm:spPr/>
    </dgm:pt>
    <dgm:pt modelId="{ACE56420-807C-4708-BC71-D03DD61E878F}" type="pres">
      <dgm:prSet presAssocID="{4B4177C6-B4AC-4AD4-903D-ED0648127B1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19DB0484-A3A3-4691-9393-9A60EF8AF0FB}" type="pres">
      <dgm:prSet presAssocID="{4B4177C6-B4AC-4AD4-903D-ED0648127B1D}" presName="Triangle" presStyleLbl="alignNode1" presStyleIdx="1" presStyleCnt="13"/>
      <dgm:spPr/>
    </dgm:pt>
    <dgm:pt modelId="{D67998FE-7715-454A-BC62-18F68AEB9BA4}" type="pres">
      <dgm:prSet presAssocID="{8B82A202-4F7C-4C15-97DA-AA9730E6D33D}" presName="sibTrans" presStyleCnt="0"/>
      <dgm:spPr/>
    </dgm:pt>
    <dgm:pt modelId="{3D55D1A9-1606-4BF6-960B-AC1D2E4C6487}" type="pres">
      <dgm:prSet presAssocID="{8B82A202-4F7C-4C15-97DA-AA9730E6D33D}" presName="space" presStyleCnt="0"/>
      <dgm:spPr/>
    </dgm:pt>
    <dgm:pt modelId="{1E3AC26C-0717-43B1-AA49-2DD519E0DC07}" type="pres">
      <dgm:prSet presAssocID="{70FFF846-87DD-4455-BCC2-6763364D4736}" presName="composite" presStyleCnt="0"/>
      <dgm:spPr/>
    </dgm:pt>
    <dgm:pt modelId="{F51B0FB7-20CF-4911-92A1-17BE916CBA55}" type="pres">
      <dgm:prSet presAssocID="{70FFF846-87DD-4455-BCC2-6763364D4736}" presName="LShape" presStyleLbl="alignNode1" presStyleIdx="2" presStyleCnt="13"/>
      <dgm:spPr/>
    </dgm:pt>
    <dgm:pt modelId="{23CE937C-11ED-45A4-BC53-8585F5971FBD}" type="pres">
      <dgm:prSet presAssocID="{70FFF846-87DD-4455-BCC2-6763364D4736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16BA086-1417-40BB-AF90-38F02FA1EDEA}" type="pres">
      <dgm:prSet presAssocID="{70FFF846-87DD-4455-BCC2-6763364D4736}" presName="Triangle" presStyleLbl="alignNode1" presStyleIdx="3" presStyleCnt="13"/>
      <dgm:spPr/>
    </dgm:pt>
    <dgm:pt modelId="{DE100274-CC9F-4680-961F-D3E92932431F}" type="pres">
      <dgm:prSet presAssocID="{06FD02FF-973A-44EB-B9EA-C1BB6A9170EC}" presName="sibTrans" presStyleCnt="0"/>
      <dgm:spPr/>
    </dgm:pt>
    <dgm:pt modelId="{FE0BE8DF-FCE6-4DBE-9ABA-28D4EDE953A5}" type="pres">
      <dgm:prSet presAssocID="{06FD02FF-973A-44EB-B9EA-C1BB6A9170EC}" presName="space" presStyleCnt="0"/>
      <dgm:spPr/>
    </dgm:pt>
    <dgm:pt modelId="{0D9573BE-EB6B-4BE8-9D1B-1D817FC1A028}" type="pres">
      <dgm:prSet presAssocID="{73057BFE-A0E7-4ED9-BC67-1BE10F1DE260}" presName="composite" presStyleCnt="0"/>
      <dgm:spPr/>
    </dgm:pt>
    <dgm:pt modelId="{5BA62F15-3968-4991-B88C-8058C376AE7A}" type="pres">
      <dgm:prSet presAssocID="{73057BFE-A0E7-4ED9-BC67-1BE10F1DE260}" presName="LShape" presStyleLbl="alignNode1" presStyleIdx="4" presStyleCnt="13"/>
      <dgm:spPr/>
    </dgm:pt>
    <dgm:pt modelId="{4F7F0896-09E2-4099-A887-E43837A83461}" type="pres">
      <dgm:prSet presAssocID="{73057BFE-A0E7-4ED9-BC67-1BE10F1DE260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E4CBE5E0-096C-43FA-92AA-3067551BAB7B}" type="pres">
      <dgm:prSet presAssocID="{73057BFE-A0E7-4ED9-BC67-1BE10F1DE260}" presName="Triangle" presStyleLbl="alignNode1" presStyleIdx="5" presStyleCnt="13"/>
      <dgm:spPr/>
    </dgm:pt>
    <dgm:pt modelId="{EBB40EFC-C3D7-4AD7-89E9-709C7A576F5A}" type="pres">
      <dgm:prSet presAssocID="{98D371C4-1D71-4B02-B448-3417EE4DB742}" presName="sibTrans" presStyleCnt="0"/>
      <dgm:spPr/>
    </dgm:pt>
    <dgm:pt modelId="{704BAF3E-8755-4C20-B50A-B6BF7649C2A2}" type="pres">
      <dgm:prSet presAssocID="{98D371C4-1D71-4B02-B448-3417EE4DB742}" presName="space" presStyleCnt="0"/>
      <dgm:spPr/>
    </dgm:pt>
    <dgm:pt modelId="{F912CA3D-B7F8-4F76-882D-38A9609FA542}" type="pres">
      <dgm:prSet presAssocID="{943B9F6E-7968-4C0F-A61C-5F5EFFFAF6F6}" presName="composite" presStyleCnt="0"/>
      <dgm:spPr/>
    </dgm:pt>
    <dgm:pt modelId="{55CA715B-A6D3-4691-8347-74353F59D2E3}" type="pres">
      <dgm:prSet presAssocID="{943B9F6E-7968-4C0F-A61C-5F5EFFFAF6F6}" presName="LShape" presStyleLbl="alignNode1" presStyleIdx="6" presStyleCnt="13"/>
      <dgm:spPr/>
    </dgm:pt>
    <dgm:pt modelId="{10F98ACD-CA78-4831-8366-8E44F5B3D572}" type="pres">
      <dgm:prSet presAssocID="{943B9F6E-7968-4C0F-A61C-5F5EFFFAF6F6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8F12FC2-8404-41F3-82F6-25356BD45436}" type="pres">
      <dgm:prSet presAssocID="{943B9F6E-7968-4C0F-A61C-5F5EFFFAF6F6}" presName="Triangle" presStyleLbl="alignNode1" presStyleIdx="7" presStyleCnt="13"/>
      <dgm:spPr/>
    </dgm:pt>
    <dgm:pt modelId="{69E26EAA-7517-4E5E-9B4E-86CECAEC6EFC}" type="pres">
      <dgm:prSet presAssocID="{8D36D3A9-57F4-49C3-9BAC-7B2EF2420D40}" presName="sibTrans" presStyleCnt="0"/>
      <dgm:spPr/>
    </dgm:pt>
    <dgm:pt modelId="{E55E282B-EB98-4C82-B498-91748FE1F6EE}" type="pres">
      <dgm:prSet presAssocID="{8D36D3A9-57F4-49C3-9BAC-7B2EF2420D40}" presName="space" presStyleCnt="0"/>
      <dgm:spPr/>
    </dgm:pt>
    <dgm:pt modelId="{6834D6A3-2464-4881-91BF-2183D738C398}" type="pres">
      <dgm:prSet presAssocID="{6F604E6D-1F28-4CD1-8BFE-939A0CB2E7BF}" presName="composite" presStyleCnt="0"/>
      <dgm:spPr/>
    </dgm:pt>
    <dgm:pt modelId="{66B3C7FC-08BC-4D29-8073-C1BD385BEAA0}" type="pres">
      <dgm:prSet presAssocID="{6F604E6D-1F28-4CD1-8BFE-939A0CB2E7BF}" presName="LShape" presStyleLbl="alignNode1" presStyleIdx="8" presStyleCnt="13"/>
      <dgm:spPr/>
    </dgm:pt>
    <dgm:pt modelId="{528416B6-EFE5-4FD8-86D3-631089D91082}" type="pres">
      <dgm:prSet presAssocID="{6F604E6D-1F28-4CD1-8BFE-939A0CB2E7BF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354FEFBD-768F-4FD2-A53C-0EB10DD86A74}" type="pres">
      <dgm:prSet presAssocID="{6F604E6D-1F28-4CD1-8BFE-939A0CB2E7BF}" presName="Triangle" presStyleLbl="alignNode1" presStyleIdx="9" presStyleCnt="13"/>
      <dgm:spPr/>
    </dgm:pt>
    <dgm:pt modelId="{A5DC15B4-163E-4853-A07D-EB10A8047DF8}" type="pres">
      <dgm:prSet presAssocID="{210E0C45-7CF4-48B9-A83B-00F299D81921}" presName="sibTrans" presStyleCnt="0"/>
      <dgm:spPr/>
    </dgm:pt>
    <dgm:pt modelId="{4E878303-849B-4910-842D-0659C44B9492}" type="pres">
      <dgm:prSet presAssocID="{210E0C45-7CF4-48B9-A83B-00F299D81921}" presName="space" presStyleCnt="0"/>
      <dgm:spPr/>
    </dgm:pt>
    <dgm:pt modelId="{3443C031-722A-4A23-8F9E-D00E9CD9088B}" type="pres">
      <dgm:prSet presAssocID="{C950E257-0305-4CC6-AB17-11B4BEDD02C2}" presName="composite" presStyleCnt="0"/>
      <dgm:spPr/>
    </dgm:pt>
    <dgm:pt modelId="{0D1A87A4-7B41-469F-A948-96AA7EA153AB}" type="pres">
      <dgm:prSet presAssocID="{C950E257-0305-4CC6-AB17-11B4BEDD02C2}" presName="LShape" presStyleLbl="alignNode1" presStyleIdx="10" presStyleCnt="13"/>
      <dgm:spPr/>
    </dgm:pt>
    <dgm:pt modelId="{912E31FF-F4A3-48F3-95D2-D9DDDCB9B8F0}" type="pres">
      <dgm:prSet presAssocID="{C950E257-0305-4CC6-AB17-11B4BEDD02C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3737B9B-77E1-4D2A-9F54-C5561E575461}" type="pres">
      <dgm:prSet presAssocID="{C950E257-0305-4CC6-AB17-11B4BEDD02C2}" presName="Triangle" presStyleLbl="alignNode1" presStyleIdx="11" presStyleCnt="13"/>
      <dgm:spPr/>
    </dgm:pt>
    <dgm:pt modelId="{5276C1DB-7408-44CF-BFBC-528C0903ADC6}" type="pres">
      <dgm:prSet presAssocID="{35016477-53B9-4A3F-A422-84580DF2AA5D}" presName="sibTrans" presStyleCnt="0"/>
      <dgm:spPr/>
    </dgm:pt>
    <dgm:pt modelId="{4EA0DF4C-72D7-41CB-BFC2-05C330BB5FE0}" type="pres">
      <dgm:prSet presAssocID="{35016477-53B9-4A3F-A422-84580DF2AA5D}" presName="space" presStyleCnt="0"/>
      <dgm:spPr/>
    </dgm:pt>
    <dgm:pt modelId="{EB9085FC-7114-4B10-8238-546C2FE57490}" type="pres">
      <dgm:prSet presAssocID="{BA8991C0-D8E9-426D-8DD1-81E950464093}" presName="composite" presStyleCnt="0"/>
      <dgm:spPr/>
    </dgm:pt>
    <dgm:pt modelId="{DE9A9F60-A6A6-4724-9DB8-3A0D22FE8A31}" type="pres">
      <dgm:prSet presAssocID="{BA8991C0-D8E9-426D-8DD1-81E950464093}" presName="LShape" presStyleLbl="alignNode1" presStyleIdx="12" presStyleCnt="13"/>
      <dgm:spPr/>
    </dgm:pt>
    <dgm:pt modelId="{28C58BA8-0EE8-4E33-B3A4-9A16371289CB}" type="pres">
      <dgm:prSet presAssocID="{BA8991C0-D8E9-426D-8DD1-81E95046409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D8F0809-8C18-467B-B130-8966C61856E9}" type="presOf" srcId="{70FFF846-87DD-4455-BCC2-6763364D4736}" destId="{23CE937C-11ED-45A4-BC53-8585F5971FBD}" srcOrd="0" destOrd="0" presId="urn:microsoft.com/office/officeart/2009/3/layout/StepUpProcess"/>
    <dgm:cxn modelId="{0BF3A823-9DA9-4C7A-BF8E-333CD3E607E9}" srcId="{A7C8FD62-C145-4F20-BEE9-C93721FF026E}" destId="{BA8991C0-D8E9-426D-8DD1-81E950464093}" srcOrd="6" destOrd="0" parTransId="{342CE181-2E0F-4033-AA77-450661F0242D}" sibTransId="{92EF79B3-2583-4BF3-BB34-7A00B420192E}"/>
    <dgm:cxn modelId="{6D5AB823-794C-4003-8BD2-CDAF41BA0F6D}" srcId="{A7C8FD62-C145-4F20-BEE9-C93721FF026E}" destId="{943B9F6E-7968-4C0F-A61C-5F5EFFFAF6F6}" srcOrd="3" destOrd="0" parTransId="{B620244A-FC2A-45AE-9B30-5DA8CCBCE81D}" sibTransId="{8D36D3A9-57F4-49C3-9BAC-7B2EF2420D40}"/>
    <dgm:cxn modelId="{C7E06031-14E9-4CDB-898D-4D65A67EE588}" srcId="{A7C8FD62-C145-4F20-BEE9-C93721FF026E}" destId="{70FFF846-87DD-4455-BCC2-6763364D4736}" srcOrd="1" destOrd="0" parTransId="{D2A4091C-4FBE-4493-977C-66F7629012A7}" sibTransId="{06FD02FF-973A-44EB-B9EA-C1BB6A9170EC}"/>
    <dgm:cxn modelId="{3FE6996D-A222-4FBD-A3D9-4E3B1C9770FB}" srcId="{A7C8FD62-C145-4F20-BEE9-C93721FF026E}" destId="{6F604E6D-1F28-4CD1-8BFE-939A0CB2E7BF}" srcOrd="4" destOrd="0" parTransId="{B9F376BA-AE24-4D46-8B15-A02634149436}" sibTransId="{210E0C45-7CF4-48B9-A83B-00F299D81921}"/>
    <dgm:cxn modelId="{95DDB35A-7882-462E-B9A9-98F2456713C0}" srcId="{A7C8FD62-C145-4F20-BEE9-C93721FF026E}" destId="{73057BFE-A0E7-4ED9-BC67-1BE10F1DE260}" srcOrd="2" destOrd="0" parTransId="{1716096F-BA7F-44C9-B9E2-288D598DB297}" sibTransId="{98D371C4-1D71-4B02-B448-3417EE4DB742}"/>
    <dgm:cxn modelId="{8E8CE881-A534-4D10-8F6C-BCA922E0BBF1}" type="presOf" srcId="{6F604E6D-1F28-4CD1-8BFE-939A0CB2E7BF}" destId="{528416B6-EFE5-4FD8-86D3-631089D91082}" srcOrd="0" destOrd="0" presId="urn:microsoft.com/office/officeart/2009/3/layout/StepUpProcess"/>
    <dgm:cxn modelId="{703F478E-F19C-475C-B1D7-7276CC1CC91B}" type="presOf" srcId="{73057BFE-A0E7-4ED9-BC67-1BE10F1DE260}" destId="{4F7F0896-09E2-4099-A887-E43837A83461}" srcOrd="0" destOrd="0" presId="urn:microsoft.com/office/officeart/2009/3/layout/StepUpProcess"/>
    <dgm:cxn modelId="{B95D7A90-28F0-497C-ADAB-F6EA1A144FF6}" srcId="{A7C8FD62-C145-4F20-BEE9-C93721FF026E}" destId="{C950E257-0305-4CC6-AB17-11B4BEDD02C2}" srcOrd="5" destOrd="0" parTransId="{9BA6B96F-6C62-4545-97C1-36AB4DA031F5}" sibTransId="{35016477-53B9-4A3F-A422-84580DF2AA5D}"/>
    <dgm:cxn modelId="{317E4DC7-E483-4334-AA53-9DA19CE4418E}" type="presOf" srcId="{BA8991C0-D8E9-426D-8DD1-81E950464093}" destId="{28C58BA8-0EE8-4E33-B3A4-9A16371289CB}" srcOrd="0" destOrd="0" presId="urn:microsoft.com/office/officeart/2009/3/layout/StepUpProcess"/>
    <dgm:cxn modelId="{0E41E4C7-24D7-42C2-8C3B-5EDB152EE0FC}" type="presOf" srcId="{C950E257-0305-4CC6-AB17-11B4BEDD02C2}" destId="{912E31FF-F4A3-48F3-95D2-D9DDDCB9B8F0}" srcOrd="0" destOrd="0" presId="urn:microsoft.com/office/officeart/2009/3/layout/StepUpProcess"/>
    <dgm:cxn modelId="{E348FAD6-6097-4BCF-A340-C344B3A9F16C}" type="presOf" srcId="{4B4177C6-B4AC-4AD4-903D-ED0648127B1D}" destId="{ACE56420-807C-4708-BC71-D03DD61E878F}" srcOrd="0" destOrd="0" presId="urn:microsoft.com/office/officeart/2009/3/layout/StepUpProcess"/>
    <dgm:cxn modelId="{5EF1B7D9-78A7-4A14-AFA0-39E4C656CFE1}" srcId="{A7C8FD62-C145-4F20-BEE9-C93721FF026E}" destId="{4B4177C6-B4AC-4AD4-903D-ED0648127B1D}" srcOrd="0" destOrd="0" parTransId="{DD5E514E-DBA2-42AB-99A7-ABDFF9D0295D}" sibTransId="{8B82A202-4F7C-4C15-97DA-AA9730E6D33D}"/>
    <dgm:cxn modelId="{D9D062EF-0C5D-43A3-A8F5-98C601114AD6}" type="presOf" srcId="{943B9F6E-7968-4C0F-A61C-5F5EFFFAF6F6}" destId="{10F98ACD-CA78-4831-8366-8E44F5B3D572}" srcOrd="0" destOrd="0" presId="urn:microsoft.com/office/officeart/2009/3/layout/StepUpProcess"/>
    <dgm:cxn modelId="{0217F3FB-D609-4168-9FD0-016FB6F88191}" type="presOf" srcId="{A7C8FD62-C145-4F20-BEE9-C93721FF026E}" destId="{1676C15B-2B11-487E-AEC8-8813970D21E1}" srcOrd="0" destOrd="0" presId="urn:microsoft.com/office/officeart/2009/3/layout/StepUpProcess"/>
    <dgm:cxn modelId="{E965FF65-28B0-4A12-9880-A5C588F9B329}" type="presParOf" srcId="{1676C15B-2B11-487E-AEC8-8813970D21E1}" destId="{47744410-7C86-4C8D-87C5-12BE2CBFFE26}" srcOrd="0" destOrd="0" presId="urn:microsoft.com/office/officeart/2009/3/layout/StepUpProcess"/>
    <dgm:cxn modelId="{339C21AC-851A-4C4A-B37E-0CC668B9CCCB}" type="presParOf" srcId="{47744410-7C86-4C8D-87C5-12BE2CBFFE26}" destId="{675C5D14-79E5-4D29-A895-22C5992B8B96}" srcOrd="0" destOrd="0" presId="urn:microsoft.com/office/officeart/2009/3/layout/StepUpProcess"/>
    <dgm:cxn modelId="{50E74B54-38EC-4D7D-BFD6-191B7371B650}" type="presParOf" srcId="{47744410-7C86-4C8D-87C5-12BE2CBFFE26}" destId="{ACE56420-807C-4708-BC71-D03DD61E878F}" srcOrd="1" destOrd="0" presId="urn:microsoft.com/office/officeart/2009/3/layout/StepUpProcess"/>
    <dgm:cxn modelId="{5F862579-738F-475A-971A-1AFBAAD49E57}" type="presParOf" srcId="{47744410-7C86-4C8D-87C5-12BE2CBFFE26}" destId="{19DB0484-A3A3-4691-9393-9A60EF8AF0FB}" srcOrd="2" destOrd="0" presId="urn:microsoft.com/office/officeart/2009/3/layout/StepUpProcess"/>
    <dgm:cxn modelId="{38EC713B-C0A5-42EC-A3FC-336A1F0AB26F}" type="presParOf" srcId="{1676C15B-2B11-487E-AEC8-8813970D21E1}" destId="{D67998FE-7715-454A-BC62-18F68AEB9BA4}" srcOrd="1" destOrd="0" presId="urn:microsoft.com/office/officeart/2009/3/layout/StepUpProcess"/>
    <dgm:cxn modelId="{6AC15A07-CE77-4C72-8E03-A515AB3879F0}" type="presParOf" srcId="{D67998FE-7715-454A-BC62-18F68AEB9BA4}" destId="{3D55D1A9-1606-4BF6-960B-AC1D2E4C6487}" srcOrd="0" destOrd="0" presId="urn:microsoft.com/office/officeart/2009/3/layout/StepUpProcess"/>
    <dgm:cxn modelId="{FA5E18D4-98C6-4DCF-A8AA-1901E930859E}" type="presParOf" srcId="{1676C15B-2B11-487E-AEC8-8813970D21E1}" destId="{1E3AC26C-0717-43B1-AA49-2DD519E0DC07}" srcOrd="2" destOrd="0" presId="urn:microsoft.com/office/officeart/2009/3/layout/StepUpProcess"/>
    <dgm:cxn modelId="{0CDD6294-8D45-4C1D-94D9-A30393E64B8A}" type="presParOf" srcId="{1E3AC26C-0717-43B1-AA49-2DD519E0DC07}" destId="{F51B0FB7-20CF-4911-92A1-17BE916CBA55}" srcOrd="0" destOrd="0" presId="urn:microsoft.com/office/officeart/2009/3/layout/StepUpProcess"/>
    <dgm:cxn modelId="{1A1E7EAE-6221-49BA-8223-2348E8E5791F}" type="presParOf" srcId="{1E3AC26C-0717-43B1-AA49-2DD519E0DC07}" destId="{23CE937C-11ED-45A4-BC53-8585F5971FBD}" srcOrd="1" destOrd="0" presId="urn:microsoft.com/office/officeart/2009/3/layout/StepUpProcess"/>
    <dgm:cxn modelId="{120A4568-FF46-4C30-9132-C1A8829BEC6A}" type="presParOf" srcId="{1E3AC26C-0717-43B1-AA49-2DD519E0DC07}" destId="{216BA086-1417-40BB-AF90-38F02FA1EDEA}" srcOrd="2" destOrd="0" presId="urn:microsoft.com/office/officeart/2009/3/layout/StepUpProcess"/>
    <dgm:cxn modelId="{CC3EDDA2-C756-440C-966D-3E859B152B36}" type="presParOf" srcId="{1676C15B-2B11-487E-AEC8-8813970D21E1}" destId="{DE100274-CC9F-4680-961F-D3E92932431F}" srcOrd="3" destOrd="0" presId="urn:microsoft.com/office/officeart/2009/3/layout/StepUpProcess"/>
    <dgm:cxn modelId="{75BA4A58-3F33-4DDB-AB6E-641D9312E650}" type="presParOf" srcId="{DE100274-CC9F-4680-961F-D3E92932431F}" destId="{FE0BE8DF-FCE6-4DBE-9ABA-28D4EDE953A5}" srcOrd="0" destOrd="0" presId="urn:microsoft.com/office/officeart/2009/3/layout/StepUpProcess"/>
    <dgm:cxn modelId="{9D27CD50-D915-408C-89B5-5961D985F43F}" type="presParOf" srcId="{1676C15B-2B11-487E-AEC8-8813970D21E1}" destId="{0D9573BE-EB6B-4BE8-9D1B-1D817FC1A028}" srcOrd="4" destOrd="0" presId="urn:microsoft.com/office/officeart/2009/3/layout/StepUpProcess"/>
    <dgm:cxn modelId="{5F0C3198-5C89-4E4C-8C6D-2E71E88AAB49}" type="presParOf" srcId="{0D9573BE-EB6B-4BE8-9D1B-1D817FC1A028}" destId="{5BA62F15-3968-4991-B88C-8058C376AE7A}" srcOrd="0" destOrd="0" presId="urn:microsoft.com/office/officeart/2009/3/layout/StepUpProcess"/>
    <dgm:cxn modelId="{4CB7A858-CD86-4AE4-BCA8-2A03A13807B9}" type="presParOf" srcId="{0D9573BE-EB6B-4BE8-9D1B-1D817FC1A028}" destId="{4F7F0896-09E2-4099-A887-E43837A83461}" srcOrd="1" destOrd="0" presId="urn:microsoft.com/office/officeart/2009/3/layout/StepUpProcess"/>
    <dgm:cxn modelId="{B58F55AF-18CB-45EC-97C3-9142AD557C27}" type="presParOf" srcId="{0D9573BE-EB6B-4BE8-9D1B-1D817FC1A028}" destId="{E4CBE5E0-096C-43FA-92AA-3067551BAB7B}" srcOrd="2" destOrd="0" presId="urn:microsoft.com/office/officeart/2009/3/layout/StepUpProcess"/>
    <dgm:cxn modelId="{39978161-0B6D-4410-8CF9-761879A29C32}" type="presParOf" srcId="{1676C15B-2B11-487E-AEC8-8813970D21E1}" destId="{EBB40EFC-C3D7-4AD7-89E9-709C7A576F5A}" srcOrd="5" destOrd="0" presId="urn:microsoft.com/office/officeart/2009/3/layout/StepUpProcess"/>
    <dgm:cxn modelId="{7D62CEBD-1904-4876-9D03-8B315DECC243}" type="presParOf" srcId="{EBB40EFC-C3D7-4AD7-89E9-709C7A576F5A}" destId="{704BAF3E-8755-4C20-B50A-B6BF7649C2A2}" srcOrd="0" destOrd="0" presId="urn:microsoft.com/office/officeart/2009/3/layout/StepUpProcess"/>
    <dgm:cxn modelId="{0C1D4FDB-599D-4D14-B2D2-9EAFD675F009}" type="presParOf" srcId="{1676C15B-2B11-487E-AEC8-8813970D21E1}" destId="{F912CA3D-B7F8-4F76-882D-38A9609FA542}" srcOrd="6" destOrd="0" presId="urn:microsoft.com/office/officeart/2009/3/layout/StepUpProcess"/>
    <dgm:cxn modelId="{A6FB0512-A458-4801-B808-82997C62DCE6}" type="presParOf" srcId="{F912CA3D-B7F8-4F76-882D-38A9609FA542}" destId="{55CA715B-A6D3-4691-8347-74353F59D2E3}" srcOrd="0" destOrd="0" presId="urn:microsoft.com/office/officeart/2009/3/layout/StepUpProcess"/>
    <dgm:cxn modelId="{941BDFDA-DFB8-4B73-81FE-528175D729E3}" type="presParOf" srcId="{F912CA3D-B7F8-4F76-882D-38A9609FA542}" destId="{10F98ACD-CA78-4831-8366-8E44F5B3D572}" srcOrd="1" destOrd="0" presId="urn:microsoft.com/office/officeart/2009/3/layout/StepUpProcess"/>
    <dgm:cxn modelId="{54C0F28B-1F21-46DF-A871-C1D0E28D10B4}" type="presParOf" srcId="{F912CA3D-B7F8-4F76-882D-38A9609FA542}" destId="{28F12FC2-8404-41F3-82F6-25356BD45436}" srcOrd="2" destOrd="0" presId="urn:microsoft.com/office/officeart/2009/3/layout/StepUpProcess"/>
    <dgm:cxn modelId="{80B670B7-2DCA-4AAD-B57C-4BD6DDBAD381}" type="presParOf" srcId="{1676C15B-2B11-487E-AEC8-8813970D21E1}" destId="{69E26EAA-7517-4E5E-9B4E-86CECAEC6EFC}" srcOrd="7" destOrd="0" presId="urn:microsoft.com/office/officeart/2009/3/layout/StepUpProcess"/>
    <dgm:cxn modelId="{BEF82125-7782-4390-8D14-5D9B75F21EC9}" type="presParOf" srcId="{69E26EAA-7517-4E5E-9B4E-86CECAEC6EFC}" destId="{E55E282B-EB98-4C82-B498-91748FE1F6EE}" srcOrd="0" destOrd="0" presId="urn:microsoft.com/office/officeart/2009/3/layout/StepUpProcess"/>
    <dgm:cxn modelId="{2F115A54-2EAD-44D2-A966-E7DC3422ADF9}" type="presParOf" srcId="{1676C15B-2B11-487E-AEC8-8813970D21E1}" destId="{6834D6A3-2464-4881-91BF-2183D738C398}" srcOrd="8" destOrd="0" presId="urn:microsoft.com/office/officeart/2009/3/layout/StepUpProcess"/>
    <dgm:cxn modelId="{BDE93A17-77B0-414C-986E-B26458D9D507}" type="presParOf" srcId="{6834D6A3-2464-4881-91BF-2183D738C398}" destId="{66B3C7FC-08BC-4D29-8073-C1BD385BEAA0}" srcOrd="0" destOrd="0" presId="urn:microsoft.com/office/officeart/2009/3/layout/StepUpProcess"/>
    <dgm:cxn modelId="{7E115C8C-8296-4048-B34A-BE942E1BF631}" type="presParOf" srcId="{6834D6A3-2464-4881-91BF-2183D738C398}" destId="{528416B6-EFE5-4FD8-86D3-631089D91082}" srcOrd="1" destOrd="0" presId="urn:microsoft.com/office/officeart/2009/3/layout/StepUpProcess"/>
    <dgm:cxn modelId="{396BF624-02E3-4CE6-9376-DBBA2C8A8C2B}" type="presParOf" srcId="{6834D6A3-2464-4881-91BF-2183D738C398}" destId="{354FEFBD-768F-4FD2-A53C-0EB10DD86A74}" srcOrd="2" destOrd="0" presId="urn:microsoft.com/office/officeart/2009/3/layout/StepUpProcess"/>
    <dgm:cxn modelId="{F328AE9F-0E96-4FAF-92E4-8A2AC0A77FE8}" type="presParOf" srcId="{1676C15B-2B11-487E-AEC8-8813970D21E1}" destId="{A5DC15B4-163E-4853-A07D-EB10A8047DF8}" srcOrd="9" destOrd="0" presId="urn:microsoft.com/office/officeart/2009/3/layout/StepUpProcess"/>
    <dgm:cxn modelId="{B5D76180-8D92-4D27-8FBF-EEB293A5ED0E}" type="presParOf" srcId="{A5DC15B4-163E-4853-A07D-EB10A8047DF8}" destId="{4E878303-849B-4910-842D-0659C44B9492}" srcOrd="0" destOrd="0" presId="urn:microsoft.com/office/officeart/2009/3/layout/StepUpProcess"/>
    <dgm:cxn modelId="{74BC2F9F-EE88-400F-A45D-9D5B20980596}" type="presParOf" srcId="{1676C15B-2B11-487E-AEC8-8813970D21E1}" destId="{3443C031-722A-4A23-8F9E-D00E9CD9088B}" srcOrd="10" destOrd="0" presId="urn:microsoft.com/office/officeart/2009/3/layout/StepUpProcess"/>
    <dgm:cxn modelId="{60627F8D-AE07-4226-9061-B8E1CB3977F0}" type="presParOf" srcId="{3443C031-722A-4A23-8F9E-D00E9CD9088B}" destId="{0D1A87A4-7B41-469F-A948-96AA7EA153AB}" srcOrd="0" destOrd="0" presId="urn:microsoft.com/office/officeart/2009/3/layout/StepUpProcess"/>
    <dgm:cxn modelId="{CD7B3709-DAD6-4F08-AF88-3DE88AED6DB9}" type="presParOf" srcId="{3443C031-722A-4A23-8F9E-D00E9CD9088B}" destId="{912E31FF-F4A3-48F3-95D2-D9DDDCB9B8F0}" srcOrd="1" destOrd="0" presId="urn:microsoft.com/office/officeart/2009/3/layout/StepUpProcess"/>
    <dgm:cxn modelId="{C8736882-8055-4916-A57F-41A12D4ACEA4}" type="presParOf" srcId="{3443C031-722A-4A23-8F9E-D00E9CD9088B}" destId="{53737B9B-77E1-4D2A-9F54-C5561E575461}" srcOrd="2" destOrd="0" presId="urn:microsoft.com/office/officeart/2009/3/layout/StepUpProcess"/>
    <dgm:cxn modelId="{633C9C8C-623E-4D00-B9A0-AA155884CFC4}" type="presParOf" srcId="{1676C15B-2B11-487E-AEC8-8813970D21E1}" destId="{5276C1DB-7408-44CF-BFBC-528C0903ADC6}" srcOrd="11" destOrd="0" presId="urn:microsoft.com/office/officeart/2009/3/layout/StepUpProcess"/>
    <dgm:cxn modelId="{0CF40168-BC93-4220-80B9-E5C1E7222EC2}" type="presParOf" srcId="{5276C1DB-7408-44CF-BFBC-528C0903ADC6}" destId="{4EA0DF4C-72D7-41CB-BFC2-05C330BB5FE0}" srcOrd="0" destOrd="0" presId="urn:microsoft.com/office/officeart/2009/3/layout/StepUpProcess"/>
    <dgm:cxn modelId="{D8C800A7-6F7B-422C-A09C-9A38174C7515}" type="presParOf" srcId="{1676C15B-2B11-487E-AEC8-8813970D21E1}" destId="{EB9085FC-7114-4B10-8238-546C2FE57490}" srcOrd="12" destOrd="0" presId="urn:microsoft.com/office/officeart/2009/3/layout/StepUpProcess"/>
    <dgm:cxn modelId="{D075ADAF-A7F6-4899-8650-E9319EA17C34}" type="presParOf" srcId="{EB9085FC-7114-4B10-8238-546C2FE57490}" destId="{DE9A9F60-A6A6-4724-9DB8-3A0D22FE8A31}" srcOrd="0" destOrd="0" presId="urn:microsoft.com/office/officeart/2009/3/layout/StepUpProcess"/>
    <dgm:cxn modelId="{5654CE15-1DF1-4942-81FA-9C17FDA4BF48}" type="presParOf" srcId="{EB9085FC-7114-4B10-8238-546C2FE57490}" destId="{28C58BA8-0EE8-4E33-B3A4-9A16371289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1CED-B86D-44B3-9923-7F627991E4F4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A: fewer than 10%</a:t>
          </a:r>
        </a:p>
      </dsp:txBody>
      <dsp:txXfrm>
        <a:off x="41123" y="68048"/>
        <a:ext cx="4389794" cy="760154"/>
      </dsp:txXfrm>
    </dsp:sp>
    <dsp:sp modelId="{1E3DA487-C17D-434E-BC74-698BD879D457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20%</a:t>
          </a:r>
        </a:p>
      </dsp:txBody>
      <dsp:txXfrm>
        <a:off x="41123" y="1014129"/>
        <a:ext cx="4389794" cy="760154"/>
      </dsp:txXfrm>
    </dsp:sp>
    <dsp:sp modelId="{72D9753F-49F2-499D-BB8B-422898831A9E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37%</a:t>
          </a:r>
        </a:p>
      </dsp:txBody>
      <dsp:txXfrm>
        <a:off x="41123" y="1960209"/>
        <a:ext cx="4389794" cy="760154"/>
      </dsp:txXfrm>
    </dsp:sp>
    <dsp:sp modelId="{3819206A-7F98-4838-8CDB-E78ACFF54A23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D: more than 70%</a:t>
          </a:r>
        </a:p>
      </dsp:txBody>
      <dsp:txXfrm>
        <a:off x="41123" y="2906289"/>
        <a:ext cx="4389794" cy="760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C5D14-79E5-4D29-A895-22C5992B8B96}">
      <dsp:nvSpPr>
        <dsp:cNvPr id="0" name=""/>
        <dsp:cNvSpPr/>
      </dsp:nvSpPr>
      <dsp:spPr>
        <a:xfrm rot="5400000">
          <a:off x="207906" y="1813574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6420-807C-4708-BC71-D03DD61E878F}">
      <dsp:nvSpPr>
        <dsp:cNvPr id="0" name=""/>
        <dsp:cNvSpPr/>
      </dsp:nvSpPr>
      <dsp:spPr>
        <a:xfrm>
          <a:off x="104307" y="212213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Chores	</a:t>
          </a:r>
        </a:p>
      </dsp:txBody>
      <dsp:txXfrm>
        <a:off x="104307" y="2122133"/>
        <a:ext cx="932338" cy="817249"/>
      </dsp:txXfrm>
    </dsp:sp>
    <dsp:sp modelId="{19DB0484-A3A3-4691-9393-9A60EF8AF0FB}">
      <dsp:nvSpPr>
        <dsp:cNvPr id="0" name=""/>
        <dsp:cNvSpPr/>
      </dsp:nvSpPr>
      <dsp:spPr>
        <a:xfrm>
          <a:off x="860733" y="173754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01900"/>
            <a:satOff val="0"/>
            <a:lumOff val="2500"/>
            <a:alphaOff val="0"/>
          </a:schemeClr>
        </a:solidFill>
        <a:ln w="25400" cap="flat" cmpd="sng" algn="ctr">
          <a:solidFill>
            <a:schemeClr val="accent5">
              <a:hueOff val="-601900"/>
              <a:satOff val="0"/>
              <a:lumOff val="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0FB7-20CF-4911-92A1-17BE916CBA55}">
      <dsp:nvSpPr>
        <dsp:cNvPr id="0" name=""/>
        <dsp:cNvSpPr/>
      </dsp:nvSpPr>
      <dsp:spPr>
        <a:xfrm rot="5400000">
          <a:off x="1349271" y="1531142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203799"/>
            <a:satOff val="0"/>
            <a:lumOff val="5000"/>
            <a:alphaOff val="0"/>
          </a:schemeClr>
        </a:solidFill>
        <a:ln w="25400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937C-11ED-45A4-BC53-8585F5971FBD}">
      <dsp:nvSpPr>
        <dsp:cNvPr id="0" name=""/>
        <dsp:cNvSpPr/>
      </dsp:nvSpPr>
      <dsp:spPr>
        <a:xfrm>
          <a:off x="1245672" y="183970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Wage Labor	</a:t>
          </a:r>
        </a:p>
      </dsp:txBody>
      <dsp:txXfrm>
        <a:off x="1245672" y="1839701"/>
        <a:ext cx="932338" cy="817249"/>
      </dsp:txXfrm>
    </dsp:sp>
    <dsp:sp modelId="{216BA086-1417-40BB-AF90-38F02FA1EDEA}">
      <dsp:nvSpPr>
        <dsp:cNvPr id="0" name=""/>
        <dsp:cNvSpPr/>
      </dsp:nvSpPr>
      <dsp:spPr>
        <a:xfrm>
          <a:off x="2002098" y="1455113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1805699"/>
            <a:satOff val="0"/>
            <a:lumOff val="7500"/>
            <a:alphaOff val="0"/>
          </a:schemeClr>
        </a:solidFill>
        <a:ln w="25400" cap="flat" cmpd="sng" algn="ctr">
          <a:solidFill>
            <a:schemeClr val="accent5">
              <a:hueOff val="-1805699"/>
              <a:satOff val="0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2F15-3968-4991-B88C-8058C376AE7A}">
      <dsp:nvSpPr>
        <dsp:cNvPr id="0" name=""/>
        <dsp:cNvSpPr/>
      </dsp:nvSpPr>
      <dsp:spPr>
        <a:xfrm rot="5400000">
          <a:off x="2490635" y="1248710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0896-09E2-4099-A887-E43837A83461}">
      <dsp:nvSpPr>
        <dsp:cNvPr id="0" name=""/>
        <dsp:cNvSpPr/>
      </dsp:nvSpPr>
      <dsp:spPr>
        <a:xfrm>
          <a:off x="2387037" y="1557269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Managerial Responsibility</a:t>
          </a:r>
        </a:p>
      </dsp:txBody>
      <dsp:txXfrm>
        <a:off x="2387037" y="1557269"/>
        <a:ext cx="932338" cy="817249"/>
      </dsp:txXfrm>
    </dsp:sp>
    <dsp:sp modelId="{E4CBE5E0-096C-43FA-92AA-3067551BAB7B}">
      <dsp:nvSpPr>
        <dsp:cNvPr id="0" name=""/>
        <dsp:cNvSpPr/>
      </dsp:nvSpPr>
      <dsp:spPr>
        <a:xfrm>
          <a:off x="3143463" y="1172681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3009498"/>
            <a:satOff val="0"/>
            <a:lumOff val="12500"/>
            <a:alphaOff val="0"/>
          </a:schemeClr>
        </a:solidFill>
        <a:ln w="25400" cap="flat" cmpd="sng" algn="ctr">
          <a:solidFill>
            <a:schemeClr val="accent5">
              <a:hueOff val="-3009498"/>
              <a:satOff val="0"/>
              <a:lumOff val="1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A715B-A6D3-4691-8347-74353F59D2E3}">
      <dsp:nvSpPr>
        <dsp:cNvPr id="0" name=""/>
        <dsp:cNvSpPr/>
      </dsp:nvSpPr>
      <dsp:spPr>
        <a:xfrm rot="5400000">
          <a:off x="3632000" y="966278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98ACD-CA78-4831-8366-8E44F5B3D572}">
      <dsp:nvSpPr>
        <dsp:cNvPr id="0" name=""/>
        <dsp:cNvSpPr/>
      </dsp:nvSpPr>
      <dsp:spPr>
        <a:xfrm>
          <a:off x="3528402" y="1274837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Leadership Development Training</a:t>
          </a:r>
        </a:p>
      </dsp:txBody>
      <dsp:txXfrm>
        <a:off x="3528402" y="1274837"/>
        <a:ext cx="932338" cy="817249"/>
      </dsp:txXfrm>
    </dsp:sp>
    <dsp:sp modelId="{28F12FC2-8404-41F3-82F6-25356BD45436}">
      <dsp:nvSpPr>
        <dsp:cNvPr id="0" name=""/>
        <dsp:cNvSpPr/>
      </dsp:nvSpPr>
      <dsp:spPr>
        <a:xfrm>
          <a:off x="4284828" y="890249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4213298"/>
            <a:satOff val="0"/>
            <a:lumOff val="17500"/>
            <a:alphaOff val="0"/>
          </a:schemeClr>
        </a:solidFill>
        <a:ln w="25400" cap="flat" cmpd="sng" algn="ctr">
          <a:solidFill>
            <a:schemeClr val="accent5">
              <a:hueOff val="-4213298"/>
              <a:satOff val="0"/>
              <a:lumOff val="1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C7FC-08BC-4D29-8073-C1BD385BEAA0}">
      <dsp:nvSpPr>
        <dsp:cNvPr id="0" name=""/>
        <dsp:cNvSpPr/>
      </dsp:nvSpPr>
      <dsp:spPr>
        <a:xfrm rot="5400000">
          <a:off x="4773365" y="683847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16B6-EFE5-4FD8-86D3-631089D91082}">
      <dsp:nvSpPr>
        <dsp:cNvPr id="0" name=""/>
        <dsp:cNvSpPr/>
      </dsp:nvSpPr>
      <dsp:spPr>
        <a:xfrm>
          <a:off x="4669767" y="992405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Decision Making</a:t>
          </a:r>
        </a:p>
      </dsp:txBody>
      <dsp:txXfrm>
        <a:off x="4669767" y="992405"/>
        <a:ext cx="932338" cy="817249"/>
      </dsp:txXfrm>
    </dsp:sp>
    <dsp:sp modelId="{354FEFBD-768F-4FD2-A53C-0EB10DD86A74}">
      <dsp:nvSpPr>
        <dsp:cNvPr id="0" name=""/>
        <dsp:cNvSpPr/>
      </dsp:nvSpPr>
      <dsp:spPr>
        <a:xfrm>
          <a:off x="5426192" y="607817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5417097"/>
            <a:satOff val="0"/>
            <a:lumOff val="22500"/>
            <a:alphaOff val="0"/>
          </a:schemeClr>
        </a:solidFill>
        <a:ln w="25400" cap="flat" cmpd="sng" algn="ctr">
          <a:solidFill>
            <a:schemeClr val="accent5">
              <a:hueOff val="-5417097"/>
              <a:satOff val="0"/>
              <a:lumOff val="2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87A4-7B41-469F-A948-96AA7EA153AB}">
      <dsp:nvSpPr>
        <dsp:cNvPr id="0" name=""/>
        <dsp:cNvSpPr/>
      </dsp:nvSpPr>
      <dsp:spPr>
        <a:xfrm rot="5400000">
          <a:off x="5914730" y="401415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018996"/>
            <a:satOff val="0"/>
            <a:lumOff val="25000"/>
            <a:alphaOff val="0"/>
          </a:schemeClr>
        </a:solidFill>
        <a:ln w="25400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31FF-F4A3-48F3-95D2-D9DDDCB9B8F0}">
      <dsp:nvSpPr>
        <dsp:cNvPr id="0" name=""/>
        <dsp:cNvSpPr/>
      </dsp:nvSpPr>
      <dsp:spPr>
        <a:xfrm>
          <a:off x="5811131" y="70997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Leadership</a:t>
          </a:r>
        </a:p>
      </dsp:txBody>
      <dsp:txXfrm>
        <a:off x="5811131" y="709973"/>
        <a:ext cx="932338" cy="817249"/>
      </dsp:txXfrm>
    </dsp:sp>
    <dsp:sp modelId="{53737B9B-77E1-4D2A-9F54-C5561E575461}">
      <dsp:nvSpPr>
        <dsp:cNvPr id="0" name=""/>
        <dsp:cNvSpPr/>
      </dsp:nvSpPr>
      <dsp:spPr>
        <a:xfrm>
          <a:off x="6567557" y="32538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620896"/>
            <a:satOff val="0"/>
            <a:lumOff val="27500"/>
            <a:alphaOff val="0"/>
          </a:schemeClr>
        </a:solidFill>
        <a:ln w="25400" cap="flat" cmpd="sng" algn="ctr">
          <a:solidFill>
            <a:schemeClr val="accent5">
              <a:hueOff val="-6620896"/>
              <a:satOff val="0"/>
              <a:lumOff val="2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9F60-A6A6-4724-9DB8-3A0D22FE8A31}">
      <dsp:nvSpPr>
        <dsp:cNvPr id="0" name=""/>
        <dsp:cNvSpPr/>
      </dsp:nvSpPr>
      <dsp:spPr>
        <a:xfrm rot="5400000">
          <a:off x="7056095" y="118983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58BA8-0EE8-4E33-B3A4-9A16371289CB}">
      <dsp:nvSpPr>
        <dsp:cNvPr id="0" name=""/>
        <dsp:cNvSpPr/>
      </dsp:nvSpPr>
      <dsp:spPr>
        <a:xfrm>
          <a:off x="6952496" y="42754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Successor Mentorship</a:t>
          </a:r>
        </a:p>
      </dsp:txBody>
      <dsp:txXfrm>
        <a:off x="6952496" y="427541"/>
        <a:ext cx="932338" cy="8172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3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6"/>
          <a:ext cx="578911" cy="25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6"/>
        <a:ext cx="578911" cy="254817"/>
      </dsp:txXfrm>
    </dsp:sp>
    <dsp:sp modelId="{ECE0B0ED-3D9B-4F35-B805-B7EA98E6A1E3}">
      <dsp:nvSpPr>
        <dsp:cNvPr id="0" name=""/>
        <dsp:cNvSpPr/>
      </dsp:nvSpPr>
      <dsp:spPr>
        <a:xfrm>
          <a:off x="486828" y="387144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7"/>
      </dsp:txXfrm>
    </dsp:sp>
    <dsp:sp modelId="{A118E9B3-DF5F-483B-B7D5-D3E3968F4A70}">
      <dsp:nvSpPr>
        <dsp:cNvPr id="0" name=""/>
        <dsp:cNvSpPr/>
      </dsp:nvSpPr>
      <dsp:spPr>
        <a:xfrm>
          <a:off x="486828" y="654702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8358" y="39532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8358" y="39532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0EBF-221F-4000-8C97-FE99A2290E1F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A: 20%</a:t>
          </a:r>
        </a:p>
      </dsp:txBody>
      <dsp:txXfrm>
        <a:off x="41123" y="68048"/>
        <a:ext cx="4389794" cy="760154"/>
      </dsp:txXfrm>
    </dsp:sp>
    <dsp:sp modelId="{7D0B49E0-C3AC-4566-A470-3F5BAE635A33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67%</a:t>
          </a:r>
        </a:p>
      </dsp:txBody>
      <dsp:txXfrm>
        <a:off x="41123" y="1014129"/>
        <a:ext cx="4389794" cy="760154"/>
      </dsp:txXfrm>
    </dsp:sp>
    <dsp:sp modelId="{006DAD36-E690-466A-BF6C-9BCCD5A649AD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90%</a:t>
          </a:r>
        </a:p>
      </dsp:txBody>
      <dsp:txXfrm>
        <a:off x="41123" y="1960209"/>
        <a:ext cx="4389794" cy="760154"/>
      </dsp:txXfrm>
    </dsp:sp>
    <dsp:sp modelId="{ED44FFD8-5B54-4681-8778-BD201B40BAFF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D: 98%</a:t>
          </a:r>
        </a:p>
      </dsp:txBody>
      <dsp:txXfrm>
        <a:off x="41123" y="2906289"/>
        <a:ext cx="4389794" cy="7601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AF12A-9896-4895-9AF3-D96464565030}">
      <dsp:nvSpPr>
        <dsp:cNvPr id="0" name=""/>
        <dsp:cNvSpPr/>
      </dsp:nvSpPr>
      <dsp:spPr>
        <a:xfrm rot="10800000">
          <a:off x="0" y="0"/>
          <a:ext cx="6096000" cy="1413084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Second Generation 30%</a:t>
          </a:r>
        </a:p>
      </dsp:txBody>
      <dsp:txXfrm rot="-10800000">
        <a:off x="1066799" y="0"/>
        <a:ext cx="3962400" cy="1413084"/>
      </dsp:txXfrm>
    </dsp:sp>
    <dsp:sp modelId="{34D0AFB0-E7EC-463F-9F5D-CE032939FE94}">
      <dsp:nvSpPr>
        <dsp:cNvPr id="0" name=""/>
        <dsp:cNvSpPr/>
      </dsp:nvSpPr>
      <dsp:spPr>
        <a:xfrm rot="10800000">
          <a:off x="1059813" y="1413084"/>
          <a:ext cx="3976373" cy="1325457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Third 12%</a:t>
          </a:r>
        </a:p>
      </dsp:txBody>
      <dsp:txXfrm rot="-10800000">
        <a:off x="1755678" y="1413084"/>
        <a:ext cx="2584643" cy="1325457"/>
      </dsp:txXfrm>
    </dsp:sp>
    <dsp:sp modelId="{6A51E441-3E86-4870-B50E-B986EAC2D589}">
      <dsp:nvSpPr>
        <dsp:cNvPr id="0" name=""/>
        <dsp:cNvSpPr/>
      </dsp:nvSpPr>
      <dsp:spPr>
        <a:xfrm rot="10800000">
          <a:off x="2053906" y="2738542"/>
          <a:ext cx="1988186" cy="1325457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Fourth 3%</a:t>
          </a:r>
        </a:p>
      </dsp:txBody>
      <dsp:txXfrm rot="-10800000">
        <a:off x="2053906" y="2738542"/>
        <a:ext cx="1988186" cy="132545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69638-A82E-4937-A145-29ED3D803BB9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A: 70%</a:t>
          </a:r>
        </a:p>
      </dsp:txBody>
      <dsp:txXfrm>
        <a:off x="41123" y="68048"/>
        <a:ext cx="4389794" cy="760154"/>
      </dsp:txXfrm>
    </dsp:sp>
    <dsp:sp modelId="{A5B60225-BD85-4EA9-9DEA-FD6373F939BB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60%</a:t>
          </a:r>
        </a:p>
      </dsp:txBody>
      <dsp:txXfrm>
        <a:off x="41123" y="1014129"/>
        <a:ext cx="4389794" cy="760154"/>
      </dsp:txXfrm>
    </dsp:sp>
    <dsp:sp modelId="{0BA757AD-49AC-4743-A36C-20FCDE61B318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50%</a:t>
          </a:r>
        </a:p>
      </dsp:txBody>
      <dsp:txXfrm>
        <a:off x="41123" y="1960209"/>
        <a:ext cx="4389794" cy="760154"/>
      </dsp:txXfrm>
    </dsp:sp>
    <dsp:sp modelId="{72E3A111-A6E1-4E77-AB10-0B2975CE26B8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D: 30%</a:t>
          </a:r>
        </a:p>
      </dsp:txBody>
      <dsp:txXfrm>
        <a:off x="41123" y="2906289"/>
        <a:ext cx="4389794" cy="760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6D79C-9C6D-4C53-BF88-7CA16A8476AE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A: more than 93</a:t>
          </a:r>
        </a:p>
      </dsp:txBody>
      <dsp:txXfrm>
        <a:off x="41123" y="68048"/>
        <a:ext cx="4389794" cy="760154"/>
      </dsp:txXfrm>
    </dsp:sp>
    <dsp:sp modelId="{8F3F6711-B54E-4436-8229-45C26F2B80E9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90</a:t>
          </a:r>
        </a:p>
      </dsp:txBody>
      <dsp:txXfrm>
        <a:off x="41123" y="1014129"/>
        <a:ext cx="4389794" cy="760154"/>
      </dsp:txXfrm>
    </dsp:sp>
    <dsp:sp modelId="{FA25387D-B02D-4776-B3FA-0F41839E3CD8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85</a:t>
          </a:r>
        </a:p>
      </dsp:txBody>
      <dsp:txXfrm>
        <a:off x="41123" y="1960209"/>
        <a:ext cx="4389794" cy="760154"/>
      </dsp:txXfrm>
    </dsp:sp>
    <dsp:sp modelId="{AA74CEF9-F7F4-46A7-8A08-0F4C130B72AB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less than 60</a:t>
          </a:r>
        </a:p>
      </dsp:txBody>
      <dsp:txXfrm>
        <a:off x="41123" y="2906289"/>
        <a:ext cx="4389794" cy="760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6D79C-9C6D-4C53-BF88-7CA16A8476AE}">
      <dsp:nvSpPr>
        <dsp:cNvPr id="0" name=""/>
        <dsp:cNvSpPr/>
      </dsp:nvSpPr>
      <dsp:spPr>
        <a:xfrm>
          <a:off x="0" y="46077"/>
          <a:ext cx="447204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A: more than 93</a:t>
          </a:r>
        </a:p>
      </dsp:txBody>
      <dsp:txXfrm>
        <a:off x="41123" y="87200"/>
        <a:ext cx="4389794" cy="760154"/>
      </dsp:txXfrm>
    </dsp:sp>
    <dsp:sp modelId="{8F3F6711-B54E-4436-8229-45C26F2B80E9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90</a:t>
          </a:r>
        </a:p>
      </dsp:txBody>
      <dsp:txXfrm>
        <a:off x="41123" y="1014129"/>
        <a:ext cx="4389794" cy="760154"/>
      </dsp:txXfrm>
    </dsp:sp>
    <dsp:sp modelId="{FA25387D-B02D-4776-B3FA-0F41839E3CD8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85</a:t>
          </a:r>
        </a:p>
      </dsp:txBody>
      <dsp:txXfrm>
        <a:off x="41123" y="1960209"/>
        <a:ext cx="4389794" cy="760154"/>
      </dsp:txXfrm>
    </dsp:sp>
    <dsp:sp modelId="{AA74CEF9-F7F4-46A7-8A08-0F4C130B72AB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less than 60</a:t>
          </a:r>
        </a:p>
      </dsp:txBody>
      <dsp:txXfrm>
        <a:off x="41123" y="2906289"/>
        <a:ext cx="4389794" cy="76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DFBF-176A-4209-BFE1-EA91B596CD68}">
      <dsp:nvSpPr>
        <dsp:cNvPr id="0" name=""/>
        <dsp:cNvSpPr/>
      </dsp:nvSpPr>
      <dsp:spPr>
        <a:xfrm>
          <a:off x="0" y="73365"/>
          <a:ext cx="4472040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A: are almost twice as likely to have a succession plan</a:t>
          </a:r>
        </a:p>
      </dsp:txBody>
      <dsp:txXfrm>
        <a:off x="41465" y="114830"/>
        <a:ext cx="4389110" cy="766490"/>
      </dsp:txXfrm>
    </dsp:sp>
    <dsp:sp modelId="{C2C1E2E8-AEB6-42C2-BBC8-6318282C7BA0}">
      <dsp:nvSpPr>
        <dsp:cNvPr id="0" name=""/>
        <dsp:cNvSpPr/>
      </dsp:nvSpPr>
      <dsp:spPr>
        <a:xfrm>
          <a:off x="0" y="986145"/>
          <a:ext cx="4472040" cy="84942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B: are 40% more likely to have a succession plan</a:t>
          </a:r>
        </a:p>
      </dsp:txBody>
      <dsp:txXfrm>
        <a:off x="41465" y="1027610"/>
        <a:ext cx="4389110" cy="766490"/>
      </dsp:txXfrm>
    </dsp:sp>
    <dsp:sp modelId="{46D463A8-2FAA-4D3F-82EA-18A48CC28B17}">
      <dsp:nvSpPr>
        <dsp:cNvPr id="0" name=""/>
        <dsp:cNvSpPr/>
      </dsp:nvSpPr>
      <dsp:spPr>
        <a:xfrm>
          <a:off x="0" y="1898926"/>
          <a:ext cx="4472040" cy="84942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C: are 10% more likely to have a succession plan</a:t>
          </a:r>
        </a:p>
      </dsp:txBody>
      <dsp:txXfrm>
        <a:off x="41465" y="1940391"/>
        <a:ext cx="4389110" cy="766490"/>
      </dsp:txXfrm>
    </dsp:sp>
    <dsp:sp modelId="{7FA2F811-2C7A-4DE2-82F0-11CEE01A2C89}">
      <dsp:nvSpPr>
        <dsp:cNvPr id="0" name=""/>
        <dsp:cNvSpPr/>
      </dsp:nvSpPr>
      <dsp:spPr>
        <a:xfrm>
          <a:off x="0" y="2811706"/>
          <a:ext cx="4472040" cy="84942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D: are 10% less likely to have a succession plan</a:t>
          </a:r>
        </a:p>
      </dsp:txBody>
      <dsp:txXfrm>
        <a:off x="41465" y="2853171"/>
        <a:ext cx="4389110" cy="766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DFBF-176A-4209-BFE1-EA91B596CD68}">
      <dsp:nvSpPr>
        <dsp:cNvPr id="0" name=""/>
        <dsp:cNvSpPr/>
      </dsp:nvSpPr>
      <dsp:spPr>
        <a:xfrm>
          <a:off x="0" y="73365"/>
          <a:ext cx="4472040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A: are almost twice as likely to have a succession plan</a:t>
          </a:r>
        </a:p>
      </dsp:txBody>
      <dsp:txXfrm>
        <a:off x="41465" y="114830"/>
        <a:ext cx="4389110" cy="766490"/>
      </dsp:txXfrm>
    </dsp:sp>
    <dsp:sp modelId="{C2C1E2E8-AEB6-42C2-BBC8-6318282C7BA0}">
      <dsp:nvSpPr>
        <dsp:cNvPr id="0" name=""/>
        <dsp:cNvSpPr/>
      </dsp:nvSpPr>
      <dsp:spPr>
        <a:xfrm>
          <a:off x="0" y="986145"/>
          <a:ext cx="4472040" cy="84942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B: are 40% more likely to have a succession plan</a:t>
          </a:r>
        </a:p>
      </dsp:txBody>
      <dsp:txXfrm>
        <a:off x="41465" y="1027610"/>
        <a:ext cx="4389110" cy="766490"/>
      </dsp:txXfrm>
    </dsp:sp>
    <dsp:sp modelId="{46D463A8-2FAA-4D3F-82EA-18A48CC28B17}">
      <dsp:nvSpPr>
        <dsp:cNvPr id="0" name=""/>
        <dsp:cNvSpPr/>
      </dsp:nvSpPr>
      <dsp:spPr>
        <a:xfrm>
          <a:off x="0" y="1898926"/>
          <a:ext cx="4472040" cy="84942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C: are 10% more likely to have a succession plan</a:t>
          </a:r>
        </a:p>
      </dsp:txBody>
      <dsp:txXfrm>
        <a:off x="41465" y="1940391"/>
        <a:ext cx="4389110" cy="766490"/>
      </dsp:txXfrm>
    </dsp:sp>
    <dsp:sp modelId="{7FA2F811-2C7A-4DE2-82F0-11CEE01A2C89}">
      <dsp:nvSpPr>
        <dsp:cNvPr id="0" name=""/>
        <dsp:cNvSpPr/>
      </dsp:nvSpPr>
      <dsp:spPr>
        <a:xfrm>
          <a:off x="0" y="2811706"/>
          <a:ext cx="4472040" cy="84942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D: are 10% less likely to have a succession plan</a:t>
          </a:r>
        </a:p>
      </dsp:txBody>
      <dsp:txXfrm>
        <a:off x="41465" y="2853171"/>
        <a:ext cx="4389110" cy="766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C5D14-79E5-4D29-A895-22C5992B8B96}">
      <dsp:nvSpPr>
        <dsp:cNvPr id="0" name=""/>
        <dsp:cNvSpPr/>
      </dsp:nvSpPr>
      <dsp:spPr>
        <a:xfrm rot="5400000">
          <a:off x="207906" y="1813574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6420-807C-4708-BC71-D03DD61E878F}">
      <dsp:nvSpPr>
        <dsp:cNvPr id="0" name=""/>
        <dsp:cNvSpPr/>
      </dsp:nvSpPr>
      <dsp:spPr>
        <a:xfrm>
          <a:off x="104307" y="212213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Chores	</a:t>
          </a:r>
        </a:p>
      </dsp:txBody>
      <dsp:txXfrm>
        <a:off x="104307" y="2122133"/>
        <a:ext cx="932338" cy="817249"/>
      </dsp:txXfrm>
    </dsp:sp>
    <dsp:sp modelId="{19DB0484-A3A3-4691-9393-9A60EF8AF0FB}">
      <dsp:nvSpPr>
        <dsp:cNvPr id="0" name=""/>
        <dsp:cNvSpPr/>
      </dsp:nvSpPr>
      <dsp:spPr>
        <a:xfrm>
          <a:off x="860733" y="173754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01900"/>
            <a:satOff val="0"/>
            <a:lumOff val="2500"/>
            <a:alphaOff val="0"/>
          </a:schemeClr>
        </a:solidFill>
        <a:ln w="25400" cap="flat" cmpd="sng" algn="ctr">
          <a:solidFill>
            <a:schemeClr val="accent5">
              <a:hueOff val="-601900"/>
              <a:satOff val="0"/>
              <a:lumOff val="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0FB7-20CF-4911-92A1-17BE916CBA55}">
      <dsp:nvSpPr>
        <dsp:cNvPr id="0" name=""/>
        <dsp:cNvSpPr/>
      </dsp:nvSpPr>
      <dsp:spPr>
        <a:xfrm rot="5400000">
          <a:off x="1349271" y="1531142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203799"/>
            <a:satOff val="0"/>
            <a:lumOff val="5000"/>
            <a:alphaOff val="0"/>
          </a:schemeClr>
        </a:solidFill>
        <a:ln w="25400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937C-11ED-45A4-BC53-8585F5971FBD}">
      <dsp:nvSpPr>
        <dsp:cNvPr id="0" name=""/>
        <dsp:cNvSpPr/>
      </dsp:nvSpPr>
      <dsp:spPr>
        <a:xfrm>
          <a:off x="1245672" y="183970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Wage Labor	</a:t>
          </a:r>
        </a:p>
      </dsp:txBody>
      <dsp:txXfrm>
        <a:off x="1245672" y="1839701"/>
        <a:ext cx="932338" cy="817249"/>
      </dsp:txXfrm>
    </dsp:sp>
    <dsp:sp modelId="{216BA086-1417-40BB-AF90-38F02FA1EDEA}">
      <dsp:nvSpPr>
        <dsp:cNvPr id="0" name=""/>
        <dsp:cNvSpPr/>
      </dsp:nvSpPr>
      <dsp:spPr>
        <a:xfrm>
          <a:off x="2002098" y="1455113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1805699"/>
            <a:satOff val="0"/>
            <a:lumOff val="7500"/>
            <a:alphaOff val="0"/>
          </a:schemeClr>
        </a:solidFill>
        <a:ln w="25400" cap="flat" cmpd="sng" algn="ctr">
          <a:solidFill>
            <a:schemeClr val="accent5">
              <a:hueOff val="-1805699"/>
              <a:satOff val="0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2F15-3968-4991-B88C-8058C376AE7A}">
      <dsp:nvSpPr>
        <dsp:cNvPr id="0" name=""/>
        <dsp:cNvSpPr/>
      </dsp:nvSpPr>
      <dsp:spPr>
        <a:xfrm rot="5400000">
          <a:off x="2490635" y="1248710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0896-09E2-4099-A887-E43837A83461}">
      <dsp:nvSpPr>
        <dsp:cNvPr id="0" name=""/>
        <dsp:cNvSpPr/>
      </dsp:nvSpPr>
      <dsp:spPr>
        <a:xfrm>
          <a:off x="2387037" y="1557269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Managerial Responsibility</a:t>
          </a:r>
        </a:p>
      </dsp:txBody>
      <dsp:txXfrm>
        <a:off x="2387037" y="1557269"/>
        <a:ext cx="932338" cy="817249"/>
      </dsp:txXfrm>
    </dsp:sp>
    <dsp:sp modelId="{E4CBE5E0-096C-43FA-92AA-3067551BAB7B}">
      <dsp:nvSpPr>
        <dsp:cNvPr id="0" name=""/>
        <dsp:cNvSpPr/>
      </dsp:nvSpPr>
      <dsp:spPr>
        <a:xfrm>
          <a:off x="3143463" y="1172681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3009498"/>
            <a:satOff val="0"/>
            <a:lumOff val="12500"/>
            <a:alphaOff val="0"/>
          </a:schemeClr>
        </a:solidFill>
        <a:ln w="25400" cap="flat" cmpd="sng" algn="ctr">
          <a:solidFill>
            <a:schemeClr val="accent5">
              <a:hueOff val="-3009498"/>
              <a:satOff val="0"/>
              <a:lumOff val="1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A715B-A6D3-4691-8347-74353F59D2E3}">
      <dsp:nvSpPr>
        <dsp:cNvPr id="0" name=""/>
        <dsp:cNvSpPr/>
      </dsp:nvSpPr>
      <dsp:spPr>
        <a:xfrm rot="5400000">
          <a:off x="3632000" y="966278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98ACD-CA78-4831-8366-8E44F5B3D572}">
      <dsp:nvSpPr>
        <dsp:cNvPr id="0" name=""/>
        <dsp:cNvSpPr/>
      </dsp:nvSpPr>
      <dsp:spPr>
        <a:xfrm>
          <a:off x="3528402" y="1274837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Leadership Development Training</a:t>
          </a:r>
        </a:p>
      </dsp:txBody>
      <dsp:txXfrm>
        <a:off x="3528402" y="1274837"/>
        <a:ext cx="932338" cy="817249"/>
      </dsp:txXfrm>
    </dsp:sp>
    <dsp:sp modelId="{28F12FC2-8404-41F3-82F6-25356BD45436}">
      <dsp:nvSpPr>
        <dsp:cNvPr id="0" name=""/>
        <dsp:cNvSpPr/>
      </dsp:nvSpPr>
      <dsp:spPr>
        <a:xfrm>
          <a:off x="4284828" y="890249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4213298"/>
            <a:satOff val="0"/>
            <a:lumOff val="17500"/>
            <a:alphaOff val="0"/>
          </a:schemeClr>
        </a:solidFill>
        <a:ln w="25400" cap="flat" cmpd="sng" algn="ctr">
          <a:solidFill>
            <a:schemeClr val="accent5">
              <a:hueOff val="-4213298"/>
              <a:satOff val="0"/>
              <a:lumOff val="1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C7FC-08BC-4D29-8073-C1BD385BEAA0}">
      <dsp:nvSpPr>
        <dsp:cNvPr id="0" name=""/>
        <dsp:cNvSpPr/>
      </dsp:nvSpPr>
      <dsp:spPr>
        <a:xfrm rot="5400000">
          <a:off x="4773365" y="683847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16B6-EFE5-4FD8-86D3-631089D91082}">
      <dsp:nvSpPr>
        <dsp:cNvPr id="0" name=""/>
        <dsp:cNvSpPr/>
      </dsp:nvSpPr>
      <dsp:spPr>
        <a:xfrm>
          <a:off x="4669767" y="992405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Decision Making</a:t>
          </a:r>
        </a:p>
      </dsp:txBody>
      <dsp:txXfrm>
        <a:off x="4669767" y="992405"/>
        <a:ext cx="932338" cy="817249"/>
      </dsp:txXfrm>
    </dsp:sp>
    <dsp:sp modelId="{354FEFBD-768F-4FD2-A53C-0EB10DD86A74}">
      <dsp:nvSpPr>
        <dsp:cNvPr id="0" name=""/>
        <dsp:cNvSpPr/>
      </dsp:nvSpPr>
      <dsp:spPr>
        <a:xfrm>
          <a:off x="5426192" y="607817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5417097"/>
            <a:satOff val="0"/>
            <a:lumOff val="22500"/>
            <a:alphaOff val="0"/>
          </a:schemeClr>
        </a:solidFill>
        <a:ln w="25400" cap="flat" cmpd="sng" algn="ctr">
          <a:solidFill>
            <a:schemeClr val="accent5">
              <a:hueOff val="-5417097"/>
              <a:satOff val="0"/>
              <a:lumOff val="2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87A4-7B41-469F-A948-96AA7EA153AB}">
      <dsp:nvSpPr>
        <dsp:cNvPr id="0" name=""/>
        <dsp:cNvSpPr/>
      </dsp:nvSpPr>
      <dsp:spPr>
        <a:xfrm rot="5400000">
          <a:off x="5914730" y="401415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018996"/>
            <a:satOff val="0"/>
            <a:lumOff val="25000"/>
            <a:alphaOff val="0"/>
          </a:schemeClr>
        </a:solidFill>
        <a:ln w="25400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31FF-F4A3-48F3-95D2-D9DDDCB9B8F0}">
      <dsp:nvSpPr>
        <dsp:cNvPr id="0" name=""/>
        <dsp:cNvSpPr/>
      </dsp:nvSpPr>
      <dsp:spPr>
        <a:xfrm>
          <a:off x="5811131" y="70997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Leadership</a:t>
          </a:r>
        </a:p>
      </dsp:txBody>
      <dsp:txXfrm>
        <a:off x="5811131" y="709973"/>
        <a:ext cx="932338" cy="817249"/>
      </dsp:txXfrm>
    </dsp:sp>
    <dsp:sp modelId="{53737B9B-77E1-4D2A-9F54-C5561E575461}">
      <dsp:nvSpPr>
        <dsp:cNvPr id="0" name=""/>
        <dsp:cNvSpPr/>
      </dsp:nvSpPr>
      <dsp:spPr>
        <a:xfrm>
          <a:off x="6567557" y="32538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620896"/>
            <a:satOff val="0"/>
            <a:lumOff val="27500"/>
            <a:alphaOff val="0"/>
          </a:schemeClr>
        </a:solidFill>
        <a:ln w="25400" cap="flat" cmpd="sng" algn="ctr">
          <a:solidFill>
            <a:schemeClr val="accent5">
              <a:hueOff val="-6620896"/>
              <a:satOff val="0"/>
              <a:lumOff val="2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9F60-A6A6-4724-9DB8-3A0D22FE8A31}">
      <dsp:nvSpPr>
        <dsp:cNvPr id="0" name=""/>
        <dsp:cNvSpPr/>
      </dsp:nvSpPr>
      <dsp:spPr>
        <a:xfrm rot="5400000">
          <a:off x="7056095" y="118983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58BA8-0EE8-4E33-B3A4-9A16371289CB}">
      <dsp:nvSpPr>
        <dsp:cNvPr id="0" name=""/>
        <dsp:cNvSpPr/>
      </dsp:nvSpPr>
      <dsp:spPr>
        <a:xfrm>
          <a:off x="6952496" y="42754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Successor Mentorship</a:t>
          </a:r>
        </a:p>
      </dsp:txBody>
      <dsp:txXfrm>
        <a:off x="6952496" y="427541"/>
        <a:ext cx="932338" cy="81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A6FB-0A11-4C31-8F0A-37E4106D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B699-D5F9-4537-89B6-BB71A5D5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0C0C-99AA-4128-BC74-D184E85A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0295-9B19-45F0-AA68-6BCD8D1594A2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A28B-172F-4F2E-9EE8-949D0CD7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2859-D1B3-4886-A980-BCE55AF9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1E8E-2F6A-4242-9320-E83CA8E2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7BDB-95E5-440E-AB8D-F17DE27AF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E92EA-7B48-4CF7-B3BE-BE7B080AC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938A-F6F3-4686-B061-BFB9BBE0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0610-E8B7-465D-B445-F9D98504992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8E82-CE8D-4795-9F4D-371E4B15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3342-45BD-4089-99AB-D642BA9A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296-E3EF-4FB3-A34C-4AFA7C8A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14.xml"/><Relationship Id="rId21" Type="http://schemas.microsoft.com/office/2007/relationships/diagramDrawing" Target="../diagrams/drawing13.xml"/><Relationship Id="rId42" Type="http://schemas.openxmlformats.org/officeDocument/2006/relationships/diagramData" Target="../diagrams/data18.xml"/><Relationship Id="rId47" Type="http://schemas.openxmlformats.org/officeDocument/2006/relationships/diagramData" Target="../diagrams/data19.xml"/><Relationship Id="rId63" Type="http://schemas.openxmlformats.org/officeDocument/2006/relationships/diagramLayout" Target="../diagrams/layout22.xml"/><Relationship Id="rId68" Type="http://schemas.openxmlformats.org/officeDocument/2006/relationships/diagramLayout" Target="../diagrams/layout2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9" Type="http://schemas.openxmlformats.org/officeDocument/2006/relationships/diagramQuickStyle" Target="../diagrams/quickStyle15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32" Type="http://schemas.openxmlformats.org/officeDocument/2006/relationships/diagramData" Target="../diagrams/data16.xml"/><Relationship Id="rId37" Type="http://schemas.openxmlformats.org/officeDocument/2006/relationships/diagramData" Target="../diagrams/data17.xml"/><Relationship Id="rId40" Type="http://schemas.openxmlformats.org/officeDocument/2006/relationships/diagramColors" Target="../diagrams/colors17.xml"/><Relationship Id="rId45" Type="http://schemas.openxmlformats.org/officeDocument/2006/relationships/diagramColors" Target="../diagrams/colors18.xml"/><Relationship Id="rId53" Type="http://schemas.openxmlformats.org/officeDocument/2006/relationships/diagramLayout" Target="../diagrams/layout20.xml"/><Relationship Id="rId58" Type="http://schemas.openxmlformats.org/officeDocument/2006/relationships/diagramLayout" Target="../diagrams/layout21.xml"/><Relationship Id="rId66" Type="http://schemas.microsoft.com/office/2007/relationships/diagramDrawing" Target="../diagrams/drawing22.xml"/><Relationship Id="rId74" Type="http://schemas.openxmlformats.org/officeDocument/2006/relationships/diagramQuickStyle" Target="../diagrams/quickStyle24.xml"/><Relationship Id="rId5" Type="http://schemas.openxmlformats.org/officeDocument/2006/relationships/diagramColors" Target="../diagrams/colors10.xml"/><Relationship Id="rId61" Type="http://schemas.microsoft.com/office/2007/relationships/diagramDrawing" Target="../diagrams/drawing21.xml"/><Relationship Id="rId1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Relationship Id="rId35" Type="http://schemas.openxmlformats.org/officeDocument/2006/relationships/diagramColors" Target="../diagrams/colors16.xml"/><Relationship Id="rId43" Type="http://schemas.openxmlformats.org/officeDocument/2006/relationships/diagramLayout" Target="../diagrams/layout18.xml"/><Relationship Id="rId48" Type="http://schemas.openxmlformats.org/officeDocument/2006/relationships/diagramLayout" Target="../diagrams/layout19.xml"/><Relationship Id="rId56" Type="http://schemas.microsoft.com/office/2007/relationships/diagramDrawing" Target="../diagrams/drawing20.xml"/><Relationship Id="rId64" Type="http://schemas.openxmlformats.org/officeDocument/2006/relationships/diagramQuickStyle" Target="../diagrams/quickStyle22.xml"/><Relationship Id="rId69" Type="http://schemas.openxmlformats.org/officeDocument/2006/relationships/diagramQuickStyle" Target="../diagrams/quickStyle23.xml"/><Relationship Id="rId8" Type="http://schemas.openxmlformats.org/officeDocument/2006/relationships/diagramLayout" Target="../diagrams/layout11.xml"/><Relationship Id="rId51" Type="http://schemas.microsoft.com/office/2007/relationships/diagramDrawing" Target="../diagrams/drawing19.xml"/><Relationship Id="rId72" Type="http://schemas.openxmlformats.org/officeDocument/2006/relationships/diagramData" Target="../diagrams/data24.xml"/><Relationship Id="rId3" Type="http://schemas.openxmlformats.org/officeDocument/2006/relationships/diagramLayout" Target="../diagrams/layout10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33" Type="http://schemas.openxmlformats.org/officeDocument/2006/relationships/diagramLayout" Target="../diagrams/layout16.xml"/><Relationship Id="rId38" Type="http://schemas.openxmlformats.org/officeDocument/2006/relationships/diagramLayout" Target="../diagrams/layout17.xml"/><Relationship Id="rId46" Type="http://schemas.microsoft.com/office/2007/relationships/diagramDrawing" Target="../diagrams/drawing18.xml"/><Relationship Id="rId59" Type="http://schemas.openxmlformats.org/officeDocument/2006/relationships/diagramQuickStyle" Target="../diagrams/quickStyle21.xml"/><Relationship Id="rId67" Type="http://schemas.openxmlformats.org/officeDocument/2006/relationships/diagramData" Target="../diagrams/data23.xml"/><Relationship Id="rId20" Type="http://schemas.openxmlformats.org/officeDocument/2006/relationships/diagramColors" Target="../diagrams/colors13.xml"/><Relationship Id="rId41" Type="http://schemas.microsoft.com/office/2007/relationships/diagramDrawing" Target="../diagrams/drawing17.xml"/><Relationship Id="rId54" Type="http://schemas.openxmlformats.org/officeDocument/2006/relationships/diagramQuickStyle" Target="../diagrams/quickStyle20.xml"/><Relationship Id="rId62" Type="http://schemas.openxmlformats.org/officeDocument/2006/relationships/diagramData" Target="../diagrams/data22.xml"/><Relationship Id="rId70" Type="http://schemas.openxmlformats.org/officeDocument/2006/relationships/diagramColors" Target="../diagrams/colors23.xml"/><Relationship Id="rId75" Type="http://schemas.openxmlformats.org/officeDocument/2006/relationships/diagramColors" Target="../diagrams/colors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36" Type="http://schemas.microsoft.com/office/2007/relationships/diagramDrawing" Target="../diagrams/drawing16.xml"/><Relationship Id="rId49" Type="http://schemas.openxmlformats.org/officeDocument/2006/relationships/diagramQuickStyle" Target="../diagrams/quickStyle19.xml"/><Relationship Id="rId57" Type="http://schemas.openxmlformats.org/officeDocument/2006/relationships/diagramData" Target="../diagrams/data21.xml"/><Relationship Id="rId10" Type="http://schemas.openxmlformats.org/officeDocument/2006/relationships/diagramColors" Target="../diagrams/colors11.xml"/><Relationship Id="rId31" Type="http://schemas.microsoft.com/office/2007/relationships/diagramDrawing" Target="../diagrams/drawing15.xml"/><Relationship Id="rId44" Type="http://schemas.openxmlformats.org/officeDocument/2006/relationships/diagramQuickStyle" Target="../diagrams/quickStyle18.xml"/><Relationship Id="rId52" Type="http://schemas.openxmlformats.org/officeDocument/2006/relationships/diagramData" Target="../diagrams/data20.xml"/><Relationship Id="rId60" Type="http://schemas.openxmlformats.org/officeDocument/2006/relationships/diagramColors" Target="../diagrams/colors21.xml"/><Relationship Id="rId65" Type="http://schemas.openxmlformats.org/officeDocument/2006/relationships/diagramColors" Target="../diagrams/colors22.xml"/><Relationship Id="rId73" Type="http://schemas.openxmlformats.org/officeDocument/2006/relationships/diagramLayout" Target="../diagrams/layout24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9" Type="http://schemas.openxmlformats.org/officeDocument/2006/relationships/diagramQuickStyle" Target="../diagrams/quickStyle17.xml"/><Relationship Id="rId34" Type="http://schemas.openxmlformats.org/officeDocument/2006/relationships/diagramQuickStyle" Target="../diagrams/quickStyle16.xml"/><Relationship Id="rId50" Type="http://schemas.openxmlformats.org/officeDocument/2006/relationships/diagramColors" Target="../diagrams/colors19.xml"/><Relationship Id="rId55" Type="http://schemas.openxmlformats.org/officeDocument/2006/relationships/diagramColors" Target="../diagrams/colors20.xml"/><Relationship Id="rId76" Type="http://schemas.microsoft.com/office/2007/relationships/diagramDrawing" Target="../diagrams/drawing24.xml"/><Relationship Id="rId7" Type="http://schemas.openxmlformats.org/officeDocument/2006/relationships/diagramData" Target="../diagrams/data11.xml"/><Relationship Id="rId71" Type="http://schemas.microsoft.com/office/2007/relationships/diagramDrawing" Target="../diagrams/drawing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4163376" y="163105"/>
            <a:ext cx="5143501" cy="481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2" y="418883"/>
            <a:ext cx="4082938" cy="138705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Developing Next Gen Leaders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360992" y="4472724"/>
            <a:ext cx="3552917" cy="67077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0000"/>
                </a:solidFill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44899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0EFB-F4EB-4A98-BB9B-48EB0782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 fontScale="90000"/>
          </a:bodyPr>
          <a:lstStyle/>
          <a:p>
            <a:r>
              <a:rPr lang="en-US" sz="2775"/>
              <a:t>In the next 20 years what percentage of US farmland will change hands?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4407AA-1FEE-4FA7-92BB-6C0DDD95A3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1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F6A29-4615-47E0-95C0-36511829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36531"/>
            <a:ext cx="6755130" cy="3571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F3E48-8AEC-4E87-9AC9-67522BDC2AAE}"/>
              </a:ext>
            </a:extLst>
          </p:cNvPr>
          <p:cNvSpPr txBox="1"/>
          <p:nvPr/>
        </p:nvSpPr>
        <p:spPr>
          <a:xfrm>
            <a:off x="4754880" y="723900"/>
            <a:ext cx="18211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81CF2-2B91-4406-A9ED-0ED8B669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70% of the land area will change hands. 77% of that land will go to relatives.</a:t>
            </a:r>
          </a:p>
        </p:txBody>
      </p:sp>
    </p:spTree>
    <p:extLst>
      <p:ext uri="{BB962C8B-B14F-4D97-AF65-F5344CB8AC3E}">
        <p14:creationId xmlns:p14="http://schemas.microsoft.com/office/powerpoint/2010/main" val="69190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1881-71A8-4D26-ADE2-B7A8B8BE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Family farms tend ____% of farmland in the US.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8ECAE-3351-4BA8-8D54-ED138ACBE7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71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1881-71A8-4D26-ADE2-B7A8B8BE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Family farms tend ____% of farmland in the US.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8ECAE-3351-4BA8-8D54-ED138ACBE7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ED51B5F-EF69-474D-8271-9E9A0B03E6A5}"/>
              </a:ext>
            </a:extLst>
          </p:cNvPr>
          <p:cNvSpPr/>
          <p:nvPr/>
        </p:nvSpPr>
        <p:spPr>
          <a:xfrm>
            <a:off x="3939541" y="760615"/>
            <a:ext cx="4720661" cy="93102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917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9A8E-24D2-41C9-94D8-9F6EBEA5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Last one… Farmers with a college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1613BF-A493-4A26-90D9-9F7E836C03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5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9A8E-24D2-41C9-94D8-9F6EBEA5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Last one… Farmers with a college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1613BF-A493-4A26-90D9-9F7E836C03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1B7A435-9E1C-4E6C-9A50-1F96DF11F04C}"/>
              </a:ext>
            </a:extLst>
          </p:cNvPr>
          <p:cNvSpPr/>
          <p:nvPr/>
        </p:nvSpPr>
        <p:spPr>
          <a:xfrm>
            <a:off x="3848100" y="3558540"/>
            <a:ext cx="4914900" cy="10134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7595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AD21-83F1-436E-B848-35CDB13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Agricultural Ladder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72533-E36E-4D90-A9E8-BAB5B18A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737" y="978777"/>
            <a:ext cx="1725930" cy="3874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44F3-1701-4701-9E67-15D92850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175" y="4017888"/>
            <a:ext cx="1159053" cy="2936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500" dirty="0"/>
              <a:t>Doing chores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C4A64-FDAF-4021-B001-5805AD371C41}"/>
              </a:ext>
            </a:extLst>
          </p:cNvPr>
          <p:cNvSpPr txBox="1">
            <a:spLocks/>
          </p:cNvSpPr>
          <p:nvPr/>
        </p:nvSpPr>
        <p:spPr>
          <a:xfrm>
            <a:off x="3793175" y="3475784"/>
            <a:ext cx="1159053" cy="29367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Wage Labor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3120D5-B396-4523-B232-A516200A72C6}"/>
              </a:ext>
            </a:extLst>
          </p:cNvPr>
          <p:cNvSpPr txBox="1">
            <a:spLocks/>
          </p:cNvSpPr>
          <p:nvPr/>
        </p:nvSpPr>
        <p:spPr>
          <a:xfrm>
            <a:off x="3793175" y="2911062"/>
            <a:ext cx="1159053" cy="2936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Tenant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1C834E-74CF-4AE4-8BC7-A46C9890C018}"/>
              </a:ext>
            </a:extLst>
          </p:cNvPr>
          <p:cNvSpPr txBox="1">
            <a:spLocks/>
          </p:cNvSpPr>
          <p:nvPr/>
        </p:nvSpPr>
        <p:spPr>
          <a:xfrm>
            <a:off x="3793175" y="2232439"/>
            <a:ext cx="1159053" cy="41051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Mortgage Operator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214919-B01E-4FF1-AA42-EA38E8B69E8A}"/>
              </a:ext>
            </a:extLst>
          </p:cNvPr>
          <p:cNvSpPr txBox="1">
            <a:spLocks/>
          </p:cNvSpPr>
          <p:nvPr/>
        </p:nvSpPr>
        <p:spPr>
          <a:xfrm>
            <a:off x="3793175" y="1733137"/>
            <a:ext cx="1159053" cy="41051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Full Ownership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6D664-5EDE-43F1-8D8A-462276799F80}"/>
              </a:ext>
            </a:extLst>
          </p:cNvPr>
          <p:cNvSpPr txBox="1"/>
          <p:nvPr/>
        </p:nvSpPr>
        <p:spPr>
          <a:xfrm>
            <a:off x="698001" y="4311558"/>
            <a:ext cx="22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W.J. Spillman 1919</a:t>
            </a:r>
          </a:p>
        </p:txBody>
      </p:sp>
    </p:spTree>
    <p:extLst>
      <p:ext uri="{BB962C8B-B14F-4D97-AF65-F5344CB8AC3E}">
        <p14:creationId xmlns:p14="http://schemas.microsoft.com/office/powerpoint/2010/main" val="220697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CD4A-B7C4-4F89-8C32-D9558265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2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/>
              <a:t>A New Ladder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CDCDD-87B7-4CA6-9BD8-FD16BE6F6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38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CD4A-B7C4-4F89-8C32-D9558265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168496"/>
            <a:ext cx="4299338" cy="6779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Map the ladder at Brown Family Farm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CDCDD-87B7-4CA6-9BD8-FD16BE6F6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D3902E-8471-7F83-8798-091358182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97293"/>
              </p:ext>
            </p:extLst>
          </p:nvPr>
        </p:nvGraphicFramePr>
        <p:xfrm>
          <a:off x="414156" y="2701319"/>
          <a:ext cx="1077270" cy="6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A3C3110-D2A1-9F2E-70C9-02F005FF2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118454"/>
              </p:ext>
            </p:extLst>
          </p:nvPr>
        </p:nvGraphicFramePr>
        <p:xfrm>
          <a:off x="1647098" y="2367217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4A78EF-5F32-BF48-5A1D-AB6EE83E6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83229"/>
              </p:ext>
            </p:extLst>
          </p:nvPr>
        </p:nvGraphicFramePr>
        <p:xfrm>
          <a:off x="2771012" y="2102917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FFD9F51-15E2-0192-C74C-5CBF5927D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415900"/>
              </p:ext>
            </p:extLst>
          </p:nvPr>
        </p:nvGraphicFramePr>
        <p:xfrm>
          <a:off x="3924301" y="183650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CA2CC1-C669-8C98-4D2E-B80D0074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862442"/>
              </p:ext>
            </p:extLst>
          </p:nvPr>
        </p:nvGraphicFramePr>
        <p:xfrm>
          <a:off x="5104546" y="1557302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3026D32-B32F-60A2-6A3A-A7D106FDD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143841"/>
              </p:ext>
            </p:extLst>
          </p:nvPr>
        </p:nvGraphicFramePr>
        <p:xfrm>
          <a:off x="6181816" y="1278096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12D2E3C-5A48-0FC6-ABBE-3151F48AD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297189"/>
              </p:ext>
            </p:extLst>
          </p:nvPr>
        </p:nvGraphicFramePr>
        <p:xfrm>
          <a:off x="7438080" y="975623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8A6661E-A4E1-1D00-9A58-47EEDDEAD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62766"/>
              </p:ext>
            </p:extLst>
          </p:nvPr>
        </p:nvGraphicFramePr>
        <p:xfrm>
          <a:off x="569828" y="406130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4719539-A101-318E-DB18-95C6CF8AB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937913"/>
              </p:ext>
            </p:extLst>
          </p:nvPr>
        </p:nvGraphicFramePr>
        <p:xfrm>
          <a:off x="1705920" y="376673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D6F9BE-32C0-5AE3-8251-32761221B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140305"/>
              </p:ext>
            </p:extLst>
          </p:nvPr>
        </p:nvGraphicFramePr>
        <p:xfrm>
          <a:off x="2847031" y="350243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EADB052-AE9F-356D-F47C-FD3FEFB7E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029948"/>
              </p:ext>
            </p:extLst>
          </p:nvPr>
        </p:nvGraphicFramePr>
        <p:xfrm>
          <a:off x="4027276" y="3242097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1947ED3-AE78-6509-2F79-1C305BA4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054942"/>
              </p:ext>
            </p:extLst>
          </p:nvPr>
        </p:nvGraphicFramePr>
        <p:xfrm>
          <a:off x="5190343" y="2957052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607FEF4-2D43-5CFB-7AEB-E5B7878AC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54190"/>
              </p:ext>
            </p:extLst>
          </p:nvPr>
        </p:nvGraphicFramePr>
        <p:xfrm>
          <a:off x="6326435" y="2669702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89736BE-0631-AE9A-CF3F-8F9732C54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24531"/>
              </p:ext>
            </p:extLst>
          </p:nvPr>
        </p:nvGraphicFramePr>
        <p:xfrm>
          <a:off x="7462527" y="242191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</p:spTree>
    <p:extLst>
      <p:ext uri="{BB962C8B-B14F-4D97-AF65-F5344CB8AC3E}">
        <p14:creationId xmlns:p14="http://schemas.microsoft.com/office/powerpoint/2010/main" val="47299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50DD44-2FAA-4528-2F36-442890BE8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678919"/>
              </p:ext>
            </p:extLst>
          </p:nvPr>
        </p:nvGraphicFramePr>
        <p:xfrm>
          <a:off x="388343" y="40370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6FE32E-0676-9508-EE5D-E85ADB239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605315"/>
              </p:ext>
            </p:extLst>
          </p:nvPr>
        </p:nvGraphicFramePr>
        <p:xfrm>
          <a:off x="484901" y="1819516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4E49A0F-ECB3-B941-6876-74090A17C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680266"/>
              </p:ext>
            </p:extLst>
          </p:nvPr>
        </p:nvGraphicFramePr>
        <p:xfrm>
          <a:off x="484900" y="330628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497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B72F-A474-4B37-896F-A9DAA129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F4CE-C3A0-43AF-A254-172C21FB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1828801"/>
            <a:ext cx="4939867" cy="2839064"/>
          </a:xfrm>
        </p:spPr>
        <p:txBody>
          <a:bodyPr>
            <a:normAutofit/>
          </a:bodyPr>
          <a:lstStyle/>
          <a:p>
            <a:r>
              <a:rPr lang="en-US" sz="1500" dirty="0"/>
              <a:t>Understand the importance of family farm transition</a:t>
            </a:r>
          </a:p>
          <a:p>
            <a:r>
              <a:rPr lang="en-US" sz="1500" dirty="0"/>
              <a:t>Note best practices for generational leadership development</a:t>
            </a:r>
          </a:p>
          <a:p>
            <a:r>
              <a:rPr lang="en-US" sz="1500" dirty="0"/>
              <a:t>Assess Farm Succession Readiness</a:t>
            </a:r>
          </a:p>
        </p:txBody>
      </p:sp>
      <p:pic>
        <p:nvPicPr>
          <p:cNvPr id="12" name="Picture 5" descr="Plant growing in a concrete crack">
            <a:extLst>
              <a:ext uri="{FF2B5EF4-FFF2-40B4-BE49-F238E27FC236}">
                <a16:creationId xmlns:a16="http://schemas.microsoft.com/office/drawing/2014/main" id="{29DA69D0-3591-4606-A4A4-318948CA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16" y="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18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50DD44-2FAA-4528-2F36-442890BE82DE}"/>
              </a:ext>
            </a:extLst>
          </p:cNvPr>
          <p:cNvGraphicFramePr/>
          <p:nvPr/>
        </p:nvGraphicFramePr>
        <p:xfrm>
          <a:off x="388343" y="40370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6FE32E-0676-9508-EE5D-E85ADB239153}"/>
              </a:ext>
            </a:extLst>
          </p:cNvPr>
          <p:cNvGraphicFramePr/>
          <p:nvPr/>
        </p:nvGraphicFramePr>
        <p:xfrm>
          <a:off x="484901" y="1819516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4E49A0F-ECB3-B941-6876-74090A17C7F6}"/>
              </a:ext>
            </a:extLst>
          </p:cNvPr>
          <p:cNvGraphicFramePr/>
          <p:nvPr/>
        </p:nvGraphicFramePr>
        <p:xfrm>
          <a:off x="484900" y="330628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3311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65F7AB-A754-F8E8-4128-E97E9BDA6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38" y="357923"/>
            <a:ext cx="4005480" cy="4103175"/>
          </a:xfrm>
        </p:spPr>
      </p:pic>
    </p:spTree>
    <p:extLst>
      <p:ext uri="{BB962C8B-B14F-4D97-AF65-F5344CB8AC3E}">
        <p14:creationId xmlns:p14="http://schemas.microsoft.com/office/powerpoint/2010/main" val="252896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54C8-C334-4E99-BEAB-67DE6E9A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What percentage have a transition plan?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FA7717-D806-43D2-91B1-CFF29B8AD1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89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298B21-F7F1-4060-B4D8-735049CC08DF}"/>
              </a:ext>
            </a:extLst>
          </p:cNvPr>
          <p:cNvGraphicFramePr/>
          <p:nvPr/>
        </p:nvGraphicFramePr>
        <p:xfrm>
          <a:off x="482600" y="482600"/>
          <a:ext cx="81788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76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5E50-F593-4FF2-B25D-17317EB7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 fontScale="90000"/>
          </a:bodyPr>
          <a:lstStyle/>
          <a:p>
            <a:r>
              <a:rPr lang="en-US" sz="2775"/>
              <a:t>What percentage of people believe succession planning is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8E8B3-A02A-4C53-9773-A1A71A19C6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9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298B21-F7F1-4060-B4D8-735049CC08DF}"/>
              </a:ext>
            </a:extLst>
          </p:cNvPr>
          <p:cNvGraphicFramePr/>
          <p:nvPr/>
        </p:nvGraphicFramePr>
        <p:xfrm>
          <a:off x="482600" y="482600"/>
          <a:ext cx="81788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72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7598B6-4044-4F72-B72D-42732132089F}"/>
              </a:ext>
            </a:extLst>
          </p:cNvPr>
          <p:cNvGraphicFramePr/>
          <p:nvPr/>
        </p:nvGraphicFramePr>
        <p:xfrm>
          <a:off x="2796540" y="8826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356AA1-DC0B-4D09-AFF4-A52A779C72C2}"/>
              </a:ext>
            </a:extLst>
          </p:cNvPr>
          <p:cNvSpPr txBox="1"/>
          <p:nvPr/>
        </p:nvSpPr>
        <p:spPr>
          <a:xfrm>
            <a:off x="251460" y="882650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So Big Surprise…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79CDA-0E4A-4C5D-A912-C18020027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" y="2505040"/>
            <a:ext cx="781091" cy="1352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99316-9482-4970-A591-059697245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177" y="2581245"/>
            <a:ext cx="928736" cy="1276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65DDA-F4B2-4D46-9FC5-C87A6C97D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540" y="3078481"/>
            <a:ext cx="1070263" cy="7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22CD-FCEF-46C8-8A59-4EFF2540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all know that farmers are aging…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C052-1DE0-42A5-9BA2-B436E813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5281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Farmers over 65 outnumber farmers under 35 by 5 to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AFFC8-0021-4B5F-B09A-57C65C94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9" y="2576541"/>
            <a:ext cx="1185923" cy="1114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7C087-BDC6-42C4-8A49-A16DB9A4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99" y="2014509"/>
            <a:ext cx="1185923" cy="1114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46C79-B810-4A18-BAFE-D9446D74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99" y="3128991"/>
            <a:ext cx="1185923" cy="1114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DD4AC-B4A9-45D0-B425-E2E7C40A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22" y="2014509"/>
            <a:ext cx="1185923" cy="1114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505BB-D114-4A0A-8E77-DC3AD1062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22" y="3124200"/>
            <a:ext cx="1185923" cy="111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451A4-FBE6-4C7F-8465-2568623E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79" y="2019300"/>
            <a:ext cx="1185923" cy="11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115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647</Words>
  <Application>Microsoft Office PowerPoint</Application>
  <PresentationFormat>On-screen Show (16:9)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Developing Next Gen Leaders</vt:lpstr>
      <vt:lpstr>Agenda</vt:lpstr>
      <vt:lpstr>PowerPoint Presentation</vt:lpstr>
      <vt:lpstr>What percentage have a transition plan?</vt:lpstr>
      <vt:lpstr>PowerPoint Presentation</vt:lpstr>
      <vt:lpstr>What percentage of people believe succession planning is important?</vt:lpstr>
      <vt:lpstr>PowerPoint Presentation</vt:lpstr>
      <vt:lpstr>PowerPoint Presentation</vt:lpstr>
      <vt:lpstr>We all know that farmers are aging…</vt:lpstr>
      <vt:lpstr>In the next 20 years what percentage of US farmland will change hands?</vt:lpstr>
      <vt:lpstr>About 70% of the land area will change hands. 77% of that land will go to relatives.</vt:lpstr>
      <vt:lpstr>Family farms tend ____% of farmland in the US. </vt:lpstr>
      <vt:lpstr>Family farms tend ____% of farmland in the US. </vt:lpstr>
      <vt:lpstr>Last one… Farmers with a college education</vt:lpstr>
      <vt:lpstr>Last one… Farmers with a college education</vt:lpstr>
      <vt:lpstr>The Agricultural Ladder</vt:lpstr>
      <vt:lpstr>A New Ladder</vt:lpstr>
      <vt:lpstr>Map the ladder at Brown Family Farm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Farm Succession as a Business First Farm</dc:title>
  <dc:creator>Mayo, David Herbert</dc:creator>
  <cp:lastModifiedBy>Mayo, David Herbert</cp:lastModifiedBy>
  <cp:revision>5</cp:revision>
  <cp:lastPrinted>2023-01-04T20:07:38Z</cp:lastPrinted>
  <dcterms:modified xsi:type="dcterms:W3CDTF">2025-01-06T17:01:45Z</dcterms:modified>
</cp:coreProperties>
</file>