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5"/>
    <p:restoredTop sz="94729"/>
  </p:normalViewPr>
  <p:slideViewPr>
    <p:cSldViewPr snapToGrid="0">
      <p:cViewPr varScale="1">
        <p:scale>
          <a:sx n="61" d="100"/>
          <a:sy n="61" d="100"/>
        </p:scale>
        <p:origin x="248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309B67-711B-DE45-BB0B-F658BC319703}" type="doc">
      <dgm:prSet loTypeId="urn:microsoft.com/office/officeart/2005/8/layout/radial6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8CD6CC7-14C0-6B45-BB79-F801C92A98C7}">
      <dgm:prSet phldrT="[Text]" custT="1"/>
      <dgm:spPr/>
      <dgm:t>
        <a:bodyPr/>
        <a:lstStyle/>
        <a:p>
          <a:r>
            <a:rPr lang="en-US" sz="3600" dirty="0"/>
            <a:t>Key </a:t>
          </a:r>
          <a:r>
            <a:rPr lang="en-US" sz="2800" dirty="0"/>
            <a:t>Resources</a:t>
          </a:r>
          <a:endParaRPr lang="en-US" sz="3600" dirty="0"/>
        </a:p>
      </dgm:t>
    </dgm:pt>
    <dgm:pt modelId="{C7F4AEFB-4EFA-F849-98B0-EE004E00D75D}" type="parTrans" cxnId="{95B4589A-9011-544B-A6B3-6DF7C814054A}">
      <dgm:prSet/>
      <dgm:spPr/>
      <dgm:t>
        <a:bodyPr/>
        <a:lstStyle/>
        <a:p>
          <a:endParaRPr lang="en-US" sz="2400"/>
        </a:p>
      </dgm:t>
    </dgm:pt>
    <dgm:pt modelId="{302BD419-F80C-9042-BBAB-22571D4A0C8F}" type="sibTrans" cxnId="{95B4589A-9011-544B-A6B3-6DF7C814054A}">
      <dgm:prSet/>
      <dgm:spPr/>
      <dgm:t>
        <a:bodyPr/>
        <a:lstStyle/>
        <a:p>
          <a:endParaRPr lang="en-US" sz="2400"/>
        </a:p>
      </dgm:t>
    </dgm:pt>
    <dgm:pt modelId="{CD599F19-0E01-C149-BD5C-99E55379018B}">
      <dgm:prSet phldrT="[Text]" custT="1"/>
      <dgm:spPr/>
      <dgm:t>
        <a:bodyPr/>
        <a:lstStyle/>
        <a:p>
          <a:r>
            <a:rPr lang="en-US" sz="2400" dirty="0"/>
            <a:t>Physical</a:t>
          </a:r>
        </a:p>
      </dgm:t>
    </dgm:pt>
    <dgm:pt modelId="{9A24764E-FF3F-B942-8EC5-6EFB2BC0BB2F}" type="parTrans" cxnId="{1881E78A-EC74-3149-9BFF-97945EC6994B}">
      <dgm:prSet/>
      <dgm:spPr/>
      <dgm:t>
        <a:bodyPr/>
        <a:lstStyle/>
        <a:p>
          <a:endParaRPr lang="en-US" sz="2400"/>
        </a:p>
      </dgm:t>
    </dgm:pt>
    <dgm:pt modelId="{AB8048BC-7A04-8649-8F8F-76CAEF8667F0}" type="sibTrans" cxnId="{1881E78A-EC74-3149-9BFF-97945EC6994B}">
      <dgm:prSet/>
      <dgm:spPr/>
      <dgm:t>
        <a:bodyPr/>
        <a:lstStyle/>
        <a:p>
          <a:endParaRPr lang="en-US" sz="2400"/>
        </a:p>
      </dgm:t>
    </dgm:pt>
    <dgm:pt modelId="{AA4035EE-C8A1-3843-8D4D-0C4568E81AC7}">
      <dgm:prSet phldrT="[Text]" custT="1"/>
      <dgm:spPr/>
      <dgm:t>
        <a:bodyPr lIns="0" tIns="0" rIns="0" bIns="0"/>
        <a:lstStyle/>
        <a:p>
          <a:r>
            <a:rPr lang="en-US" sz="2400" dirty="0"/>
            <a:t>Intellectual</a:t>
          </a:r>
        </a:p>
      </dgm:t>
    </dgm:pt>
    <dgm:pt modelId="{661ECB00-77FF-4E40-B52D-01CF8B90D0D3}" type="parTrans" cxnId="{7588410F-11F2-F34E-BBD6-08CFA1C4C74B}">
      <dgm:prSet/>
      <dgm:spPr/>
      <dgm:t>
        <a:bodyPr/>
        <a:lstStyle/>
        <a:p>
          <a:endParaRPr lang="en-US" sz="2400"/>
        </a:p>
      </dgm:t>
    </dgm:pt>
    <dgm:pt modelId="{8DE35EBD-542F-984A-9088-13FCC2B9F0F5}" type="sibTrans" cxnId="{7588410F-11F2-F34E-BBD6-08CFA1C4C74B}">
      <dgm:prSet/>
      <dgm:spPr/>
      <dgm:t>
        <a:bodyPr/>
        <a:lstStyle/>
        <a:p>
          <a:endParaRPr lang="en-US" sz="2400"/>
        </a:p>
      </dgm:t>
    </dgm:pt>
    <dgm:pt modelId="{2D7C30D7-215E-D246-80B9-D8979DA3971C}">
      <dgm:prSet phldrT="[Text]" custT="1"/>
      <dgm:spPr/>
      <dgm:t>
        <a:bodyPr/>
        <a:lstStyle/>
        <a:p>
          <a:r>
            <a:rPr lang="en-US" sz="2400" dirty="0"/>
            <a:t>Human</a:t>
          </a:r>
        </a:p>
      </dgm:t>
    </dgm:pt>
    <dgm:pt modelId="{61F30554-2783-E341-90F5-CEFC5D514EC4}" type="parTrans" cxnId="{131AA07B-8C91-4F44-ABF4-5943382B727F}">
      <dgm:prSet/>
      <dgm:spPr/>
      <dgm:t>
        <a:bodyPr/>
        <a:lstStyle/>
        <a:p>
          <a:endParaRPr lang="en-US" sz="2400"/>
        </a:p>
      </dgm:t>
    </dgm:pt>
    <dgm:pt modelId="{18F330AA-1675-5842-B31F-514597E891FA}" type="sibTrans" cxnId="{131AA07B-8C91-4F44-ABF4-5943382B727F}">
      <dgm:prSet/>
      <dgm:spPr/>
      <dgm:t>
        <a:bodyPr/>
        <a:lstStyle/>
        <a:p>
          <a:endParaRPr lang="en-US" sz="2400"/>
        </a:p>
      </dgm:t>
    </dgm:pt>
    <dgm:pt modelId="{D2B4FD35-29F2-9F4E-94DA-0416E36DEC42}">
      <dgm:prSet phldrT="[Text]" custT="1"/>
      <dgm:spPr/>
      <dgm:t>
        <a:bodyPr/>
        <a:lstStyle/>
        <a:p>
          <a:r>
            <a:rPr lang="en-US" sz="2400" dirty="0"/>
            <a:t>Financial</a:t>
          </a:r>
        </a:p>
      </dgm:t>
    </dgm:pt>
    <dgm:pt modelId="{7CEEDAB7-7657-3848-86EC-458BD0244D72}" type="parTrans" cxnId="{06BBBBEB-9B15-0C48-81FF-1B44830A21A2}">
      <dgm:prSet/>
      <dgm:spPr/>
      <dgm:t>
        <a:bodyPr/>
        <a:lstStyle/>
        <a:p>
          <a:endParaRPr lang="en-US" sz="2400"/>
        </a:p>
      </dgm:t>
    </dgm:pt>
    <dgm:pt modelId="{C7714D70-A912-BA43-84A5-F5BAB309516E}" type="sibTrans" cxnId="{06BBBBEB-9B15-0C48-81FF-1B44830A21A2}">
      <dgm:prSet/>
      <dgm:spPr/>
      <dgm:t>
        <a:bodyPr/>
        <a:lstStyle/>
        <a:p>
          <a:endParaRPr lang="en-US" sz="2400"/>
        </a:p>
      </dgm:t>
    </dgm:pt>
    <dgm:pt modelId="{6C8A8BB7-34B8-F548-B725-7E0E562AAF8D}" type="pres">
      <dgm:prSet presAssocID="{8D309B67-711B-DE45-BB0B-F658BC31970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B155C6E-1CEF-814C-A5FC-DD3A9FBAD270}" type="pres">
      <dgm:prSet presAssocID="{58CD6CC7-14C0-6B45-BB79-F801C92A98C7}" presName="centerShape" presStyleLbl="node0" presStyleIdx="0" presStyleCnt="1" custScaleX="114106" custScaleY="112602"/>
      <dgm:spPr/>
    </dgm:pt>
    <dgm:pt modelId="{EAFB922A-A694-964B-9AC4-329338A251C3}" type="pres">
      <dgm:prSet presAssocID="{CD599F19-0E01-C149-BD5C-99E55379018B}" presName="node" presStyleLbl="node1" presStyleIdx="0" presStyleCnt="4" custScaleX="103098">
        <dgm:presLayoutVars>
          <dgm:bulletEnabled val="1"/>
        </dgm:presLayoutVars>
      </dgm:prSet>
      <dgm:spPr/>
    </dgm:pt>
    <dgm:pt modelId="{AA73A814-A189-E64E-BB32-E3F48DEF8415}" type="pres">
      <dgm:prSet presAssocID="{CD599F19-0E01-C149-BD5C-99E55379018B}" presName="dummy" presStyleCnt="0"/>
      <dgm:spPr/>
    </dgm:pt>
    <dgm:pt modelId="{789DC342-4C36-0A47-830D-92D64DDE9050}" type="pres">
      <dgm:prSet presAssocID="{AB8048BC-7A04-8649-8F8F-76CAEF8667F0}" presName="sibTrans" presStyleLbl="sibTrans2D1" presStyleIdx="0" presStyleCnt="4"/>
      <dgm:spPr/>
    </dgm:pt>
    <dgm:pt modelId="{604951A2-4725-3144-A141-72F20DD04FD8}" type="pres">
      <dgm:prSet presAssocID="{AA4035EE-C8A1-3843-8D4D-0C4568E81AC7}" presName="node" presStyleLbl="node1" presStyleIdx="1" presStyleCnt="4" custScaleX="127549">
        <dgm:presLayoutVars>
          <dgm:bulletEnabled val="1"/>
        </dgm:presLayoutVars>
      </dgm:prSet>
      <dgm:spPr/>
    </dgm:pt>
    <dgm:pt modelId="{711078FC-5D03-5E4C-AE75-EDFFEC43629A}" type="pres">
      <dgm:prSet presAssocID="{AA4035EE-C8A1-3843-8D4D-0C4568E81AC7}" presName="dummy" presStyleCnt="0"/>
      <dgm:spPr/>
    </dgm:pt>
    <dgm:pt modelId="{4627B7AC-F714-C145-BE10-DF365D56C371}" type="pres">
      <dgm:prSet presAssocID="{8DE35EBD-542F-984A-9088-13FCC2B9F0F5}" presName="sibTrans" presStyleLbl="sibTrans2D1" presStyleIdx="1" presStyleCnt="4"/>
      <dgm:spPr/>
    </dgm:pt>
    <dgm:pt modelId="{3C09B2B0-16DE-FC49-A937-C55E982AF6F0}" type="pres">
      <dgm:prSet presAssocID="{D2B4FD35-29F2-9F4E-94DA-0416E36DEC42}" presName="node" presStyleLbl="node1" presStyleIdx="2" presStyleCnt="4" custScaleX="110378">
        <dgm:presLayoutVars>
          <dgm:bulletEnabled val="1"/>
        </dgm:presLayoutVars>
      </dgm:prSet>
      <dgm:spPr/>
    </dgm:pt>
    <dgm:pt modelId="{B640DB63-C260-134B-B22B-E287DF61F020}" type="pres">
      <dgm:prSet presAssocID="{D2B4FD35-29F2-9F4E-94DA-0416E36DEC42}" presName="dummy" presStyleCnt="0"/>
      <dgm:spPr/>
    </dgm:pt>
    <dgm:pt modelId="{0AAB76D2-5E08-E441-B66B-7F74D322DE2D}" type="pres">
      <dgm:prSet presAssocID="{C7714D70-A912-BA43-84A5-F5BAB309516E}" presName="sibTrans" presStyleLbl="sibTrans2D1" presStyleIdx="2" presStyleCnt="4"/>
      <dgm:spPr/>
    </dgm:pt>
    <dgm:pt modelId="{CC4F6B26-712D-1145-A6C0-66ADFDBCA046}" type="pres">
      <dgm:prSet presAssocID="{2D7C30D7-215E-D246-80B9-D8979DA3971C}" presName="node" presStyleLbl="node1" presStyleIdx="3" presStyleCnt="4" custScaleX="95995">
        <dgm:presLayoutVars>
          <dgm:bulletEnabled val="1"/>
        </dgm:presLayoutVars>
      </dgm:prSet>
      <dgm:spPr/>
    </dgm:pt>
    <dgm:pt modelId="{DE2E4C9C-B2C8-9240-AC24-AD5A66BEA316}" type="pres">
      <dgm:prSet presAssocID="{2D7C30D7-215E-D246-80B9-D8979DA3971C}" presName="dummy" presStyleCnt="0"/>
      <dgm:spPr/>
    </dgm:pt>
    <dgm:pt modelId="{59E70913-F5DC-994D-93AE-82B3BA22972A}" type="pres">
      <dgm:prSet presAssocID="{18F330AA-1675-5842-B31F-514597E891FA}" presName="sibTrans" presStyleLbl="sibTrans2D1" presStyleIdx="3" presStyleCnt="4"/>
      <dgm:spPr/>
    </dgm:pt>
  </dgm:ptLst>
  <dgm:cxnLst>
    <dgm:cxn modelId="{7588410F-11F2-F34E-BBD6-08CFA1C4C74B}" srcId="{58CD6CC7-14C0-6B45-BB79-F801C92A98C7}" destId="{AA4035EE-C8A1-3843-8D4D-0C4568E81AC7}" srcOrd="1" destOrd="0" parTransId="{661ECB00-77FF-4E40-B52D-01CF8B90D0D3}" sibTransId="{8DE35EBD-542F-984A-9088-13FCC2B9F0F5}"/>
    <dgm:cxn modelId="{F1FFC420-3CE4-E146-BD9E-C3615F7224AB}" type="presOf" srcId="{AB8048BC-7A04-8649-8F8F-76CAEF8667F0}" destId="{789DC342-4C36-0A47-830D-92D64DDE9050}" srcOrd="0" destOrd="0" presId="urn:microsoft.com/office/officeart/2005/8/layout/radial6"/>
    <dgm:cxn modelId="{00E41726-B7BD-6E41-99DF-40FBCAEAD97D}" type="presOf" srcId="{C7714D70-A912-BA43-84A5-F5BAB309516E}" destId="{0AAB76D2-5E08-E441-B66B-7F74D322DE2D}" srcOrd="0" destOrd="0" presId="urn:microsoft.com/office/officeart/2005/8/layout/radial6"/>
    <dgm:cxn modelId="{68147344-9337-D54D-9FD1-11760FB4BB8A}" type="presOf" srcId="{58CD6CC7-14C0-6B45-BB79-F801C92A98C7}" destId="{EB155C6E-1CEF-814C-A5FC-DD3A9FBAD270}" srcOrd="0" destOrd="0" presId="urn:microsoft.com/office/officeart/2005/8/layout/radial6"/>
    <dgm:cxn modelId="{B0E21F4B-1E77-5D47-BACD-5055CBEFE4B0}" type="presOf" srcId="{18F330AA-1675-5842-B31F-514597E891FA}" destId="{59E70913-F5DC-994D-93AE-82B3BA22972A}" srcOrd="0" destOrd="0" presId="urn:microsoft.com/office/officeart/2005/8/layout/radial6"/>
    <dgm:cxn modelId="{37BE9D55-E1DB-F548-8B68-0136A88AC395}" type="presOf" srcId="{D2B4FD35-29F2-9F4E-94DA-0416E36DEC42}" destId="{3C09B2B0-16DE-FC49-A937-C55E982AF6F0}" srcOrd="0" destOrd="0" presId="urn:microsoft.com/office/officeart/2005/8/layout/radial6"/>
    <dgm:cxn modelId="{7C6A2E78-5DDC-934B-A7EB-C193210C6E8A}" type="presOf" srcId="{2D7C30D7-215E-D246-80B9-D8979DA3971C}" destId="{CC4F6B26-712D-1145-A6C0-66ADFDBCA046}" srcOrd="0" destOrd="0" presId="urn:microsoft.com/office/officeart/2005/8/layout/radial6"/>
    <dgm:cxn modelId="{131AA07B-8C91-4F44-ABF4-5943382B727F}" srcId="{58CD6CC7-14C0-6B45-BB79-F801C92A98C7}" destId="{2D7C30D7-215E-D246-80B9-D8979DA3971C}" srcOrd="3" destOrd="0" parTransId="{61F30554-2783-E341-90F5-CEFC5D514EC4}" sibTransId="{18F330AA-1675-5842-B31F-514597E891FA}"/>
    <dgm:cxn modelId="{1881E78A-EC74-3149-9BFF-97945EC6994B}" srcId="{58CD6CC7-14C0-6B45-BB79-F801C92A98C7}" destId="{CD599F19-0E01-C149-BD5C-99E55379018B}" srcOrd="0" destOrd="0" parTransId="{9A24764E-FF3F-B942-8EC5-6EFB2BC0BB2F}" sibTransId="{AB8048BC-7A04-8649-8F8F-76CAEF8667F0}"/>
    <dgm:cxn modelId="{95B4589A-9011-544B-A6B3-6DF7C814054A}" srcId="{8D309B67-711B-DE45-BB0B-F658BC319703}" destId="{58CD6CC7-14C0-6B45-BB79-F801C92A98C7}" srcOrd="0" destOrd="0" parTransId="{C7F4AEFB-4EFA-F849-98B0-EE004E00D75D}" sibTransId="{302BD419-F80C-9042-BBAB-22571D4A0C8F}"/>
    <dgm:cxn modelId="{DD6CFCA3-A484-5649-953C-97B9457AA073}" type="presOf" srcId="{CD599F19-0E01-C149-BD5C-99E55379018B}" destId="{EAFB922A-A694-964B-9AC4-329338A251C3}" srcOrd="0" destOrd="0" presId="urn:microsoft.com/office/officeart/2005/8/layout/radial6"/>
    <dgm:cxn modelId="{C05D7CAF-3AAE-F648-90DC-DFF081078EC1}" type="presOf" srcId="{AA4035EE-C8A1-3843-8D4D-0C4568E81AC7}" destId="{604951A2-4725-3144-A141-72F20DD04FD8}" srcOrd="0" destOrd="0" presId="urn:microsoft.com/office/officeart/2005/8/layout/radial6"/>
    <dgm:cxn modelId="{109133C7-43BC-A545-A2AC-2CE8F0A760EF}" type="presOf" srcId="{8DE35EBD-542F-984A-9088-13FCC2B9F0F5}" destId="{4627B7AC-F714-C145-BE10-DF365D56C371}" srcOrd="0" destOrd="0" presId="urn:microsoft.com/office/officeart/2005/8/layout/radial6"/>
    <dgm:cxn modelId="{8FD2E4D0-E147-F140-B17B-3715EC7DDBF0}" type="presOf" srcId="{8D309B67-711B-DE45-BB0B-F658BC319703}" destId="{6C8A8BB7-34B8-F548-B725-7E0E562AAF8D}" srcOrd="0" destOrd="0" presId="urn:microsoft.com/office/officeart/2005/8/layout/radial6"/>
    <dgm:cxn modelId="{06BBBBEB-9B15-0C48-81FF-1B44830A21A2}" srcId="{58CD6CC7-14C0-6B45-BB79-F801C92A98C7}" destId="{D2B4FD35-29F2-9F4E-94DA-0416E36DEC42}" srcOrd="2" destOrd="0" parTransId="{7CEEDAB7-7657-3848-86EC-458BD0244D72}" sibTransId="{C7714D70-A912-BA43-84A5-F5BAB309516E}"/>
    <dgm:cxn modelId="{8BA383C8-5A14-174B-B787-BD44B358D245}" type="presParOf" srcId="{6C8A8BB7-34B8-F548-B725-7E0E562AAF8D}" destId="{EB155C6E-1CEF-814C-A5FC-DD3A9FBAD270}" srcOrd="0" destOrd="0" presId="urn:microsoft.com/office/officeart/2005/8/layout/radial6"/>
    <dgm:cxn modelId="{96A283D2-D62D-794A-933C-A3A38EAB86AB}" type="presParOf" srcId="{6C8A8BB7-34B8-F548-B725-7E0E562AAF8D}" destId="{EAFB922A-A694-964B-9AC4-329338A251C3}" srcOrd="1" destOrd="0" presId="urn:microsoft.com/office/officeart/2005/8/layout/radial6"/>
    <dgm:cxn modelId="{88846D3E-23D3-AE46-9B31-F5835995AD71}" type="presParOf" srcId="{6C8A8BB7-34B8-F548-B725-7E0E562AAF8D}" destId="{AA73A814-A189-E64E-BB32-E3F48DEF8415}" srcOrd="2" destOrd="0" presId="urn:microsoft.com/office/officeart/2005/8/layout/radial6"/>
    <dgm:cxn modelId="{E709FD2C-2C15-E84A-ACF7-8AE89D45202C}" type="presParOf" srcId="{6C8A8BB7-34B8-F548-B725-7E0E562AAF8D}" destId="{789DC342-4C36-0A47-830D-92D64DDE9050}" srcOrd="3" destOrd="0" presId="urn:microsoft.com/office/officeart/2005/8/layout/radial6"/>
    <dgm:cxn modelId="{6D0AD23D-DC8A-5C40-A578-F1DC960EBC27}" type="presParOf" srcId="{6C8A8BB7-34B8-F548-B725-7E0E562AAF8D}" destId="{604951A2-4725-3144-A141-72F20DD04FD8}" srcOrd="4" destOrd="0" presId="urn:microsoft.com/office/officeart/2005/8/layout/radial6"/>
    <dgm:cxn modelId="{CE4ABDB7-3817-9249-ADCE-971AE6DAE27D}" type="presParOf" srcId="{6C8A8BB7-34B8-F548-B725-7E0E562AAF8D}" destId="{711078FC-5D03-5E4C-AE75-EDFFEC43629A}" srcOrd="5" destOrd="0" presId="urn:microsoft.com/office/officeart/2005/8/layout/radial6"/>
    <dgm:cxn modelId="{C43ABDF9-04F7-E242-A70F-E0209547ADE6}" type="presParOf" srcId="{6C8A8BB7-34B8-F548-B725-7E0E562AAF8D}" destId="{4627B7AC-F714-C145-BE10-DF365D56C371}" srcOrd="6" destOrd="0" presId="urn:microsoft.com/office/officeart/2005/8/layout/radial6"/>
    <dgm:cxn modelId="{1CA8DE08-9720-6842-AB3C-21E3B2B6046F}" type="presParOf" srcId="{6C8A8BB7-34B8-F548-B725-7E0E562AAF8D}" destId="{3C09B2B0-16DE-FC49-A937-C55E982AF6F0}" srcOrd="7" destOrd="0" presId="urn:microsoft.com/office/officeart/2005/8/layout/radial6"/>
    <dgm:cxn modelId="{ECBE72C7-F4A7-8149-854D-0E2A6E933B62}" type="presParOf" srcId="{6C8A8BB7-34B8-F548-B725-7E0E562AAF8D}" destId="{B640DB63-C260-134B-B22B-E287DF61F020}" srcOrd="8" destOrd="0" presId="urn:microsoft.com/office/officeart/2005/8/layout/radial6"/>
    <dgm:cxn modelId="{C2F416FC-707D-984C-9584-FE5070455967}" type="presParOf" srcId="{6C8A8BB7-34B8-F548-B725-7E0E562AAF8D}" destId="{0AAB76D2-5E08-E441-B66B-7F74D322DE2D}" srcOrd="9" destOrd="0" presId="urn:microsoft.com/office/officeart/2005/8/layout/radial6"/>
    <dgm:cxn modelId="{95C9402C-53C7-C148-A4F3-F86F54C5DA83}" type="presParOf" srcId="{6C8A8BB7-34B8-F548-B725-7E0E562AAF8D}" destId="{CC4F6B26-712D-1145-A6C0-66ADFDBCA046}" srcOrd="10" destOrd="0" presId="urn:microsoft.com/office/officeart/2005/8/layout/radial6"/>
    <dgm:cxn modelId="{87979CA6-0672-6F49-A3F5-9D40C54779A9}" type="presParOf" srcId="{6C8A8BB7-34B8-F548-B725-7E0E562AAF8D}" destId="{DE2E4C9C-B2C8-9240-AC24-AD5A66BEA316}" srcOrd="11" destOrd="0" presId="urn:microsoft.com/office/officeart/2005/8/layout/radial6"/>
    <dgm:cxn modelId="{D8ADECEC-9729-AF41-900A-83CB9FCABC99}" type="presParOf" srcId="{6C8A8BB7-34B8-F548-B725-7E0E562AAF8D}" destId="{59E70913-F5DC-994D-93AE-82B3BA22972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DBAE20-4F45-4B7C-801A-1FC13D97EFB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5B6ABB9-E26C-4302-B075-F22DE996D950}">
      <dgm:prSet custT="1"/>
      <dgm:spPr/>
      <dgm:t>
        <a:bodyPr/>
        <a:lstStyle/>
        <a:p>
          <a:r>
            <a:rPr lang="en-US" sz="2800" dirty="0"/>
            <a:t>What Key Resources do the Browns CURRENTLY need to operate their business model?</a:t>
          </a:r>
        </a:p>
      </dgm:t>
    </dgm:pt>
    <dgm:pt modelId="{54BC133A-7D57-4EB2-A875-41F315651DCE}" type="parTrans" cxnId="{567DD5EE-7579-40A0-BE1F-3E937128E63C}">
      <dgm:prSet/>
      <dgm:spPr/>
      <dgm:t>
        <a:bodyPr/>
        <a:lstStyle/>
        <a:p>
          <a:endParaRPr lang="en-US"/>
        </a:p>
      </dgm:t>
    </dgm:pt>
    <dgm:pt modelId="{36E89674-AD14-412A-B5F4-AB5F9D944E5F}" type="sibTrans" cxnId="{567DD5EE-7579-40A0-BE1F-3E937128E63C}">
      <dgm:prSet/>
      <dgm:spPr/>
      <dgm:t>
        <a:bodyPr/>
        <a:lstStyle/>
        <a:p>
          <a:endParaRPr lang="en-US"/>
        </a:p>
      </dgm:t>
    </dgm:pt>
    <dgm:pt modelId="{65B2FD34-88B7-4938-AC28-9B85A70BA5D5}">
      <dgm:prSet custT="1"/>
      <dgm:spPr/>
      <dgm:t>
        <a:bodyPr/>
        <a:lstStyle/>
        <a:p>
          <a:r>
            <a:rPr lang="en-US" sz="3600" dirty="0"/>
            <a:t>Brainstorm using </a:t>
          </a:r>
          <a:r>
            <a:rPr lang="en-US" sz="3600" dirty="0" err="1"/>
            <a:t>post-its</a:t>
          </a:r>
          <a:endParaRPr lang="en-US" sz="3600" dirty="0"/>
        </a:p>
      </dgm:t>
    </dgm:pt>
    <dgm:pt modelId="{F6E4C5BB-33E3-4F36-896F-3BE1E24FC0C0}" type="parTrans" cxnId="{3CBBC3FD-CD08-4D5A-AEAB-C63EB780965E}">
      <dgm:prSet/>
      <dgm:spPr/>
      <dgm:t>
        <a:bodyPr/>
        <a:lstStyle/>
        <a:p>
          <a:endParaRPr lang="en-US"/>
        </a:p>
      </dgm:t>
    </dgm:pt>
    <dgm:pt modelId="{CE593D38-A023-4077-8CD9-03D33334AD49}" type="sibTrans" cxnId="{3CBBC3FD-CD08-4D5A-AEAB-C63EB780965E}">
      <dgm:prSet/>
      <dgm:spPr/>
      <dgm:t>
        <a:bodyPr/>
        <a:lstStyle/>
        <a:p>
          <a:endParaRPr lang="en-US"/>
        </a:p>
      </dgm:t>
    </dgm:pt>
    <dgm:pt modelId="{BF9C4B1C-A804-44C7-ADD5-1635BE24067B}">
      <dgm:prSet custT="1"/>
      <dgm:spPr/>
      <dgm:t>
        <a:bodyPr/>
        <a:lstStyle/>
        <a:p>
          <a:r>
            <a:rPr lang="en-US" sz="3200" dirty="0"/>
            <a:t>Consolidate your ideas onto your worksheets</a:t>
          </a:r>
        </a:p>
      </dgm:t>
    </dgm:pt>
    <dgm:pt modelId="{54ED1B9F-7184-4BE7-8CB3-F5E8ED73811E}" type="parTrans" cxnId="{8AC730F6-7FD7-44A3-B9C4-A061C8F81DF8}">
      <dgm:prSet/>
      <dgm:spPr/>
      <dgm:t>
        <a:bodyPr/>
        <a:lstStyle/>
        <a:p>
          <a:endParaRPr lang="en-US"/>
        </a:p>
      </dgm:t>
    </dgm:pt>
    <dgm:pt modelId="{670A62F5-AB12-4B1C-8E9B-49B234DF8CBB}" type="sibTrans" cxnId="{8AC730F6-7FD7-44A3-B9C4-A061C8F81DF8}">
      <dgm:prSet/>
      <dgm:spPr/>
      <dgm:t>
        <a:bodyPr/>
        <a:lstStyle/>
        <a:p>
          <a:endParaRPr lang="en-US"/>
        </a:p>
      </dgm:t>
    </dgm:pt>
    <dgm:pt modelId="{5731A7E4-2BD0-4CB3-8925-F2C30FC0FC30}" type="pres">
      <dgm:prSet presAssocID="{CFDBAE20-4F45-4B7C-801A-1FC13D97EFBC}" presName="root" presStyleCnt="0">
        <dgm:presLayoutVars>
          <dgm:dir/>
          <dgm:resizeHandles val="exact"/>
        </dgm:presLayoutVars>
      </dgm:prSet>
      <dgm:spPr/>
    </dgm:pt>
    <dgm:pt modelId="{1A5CF137-BEAA-47F6-A678-5A4173B23BD4}" type="pres">
      <dgm:prSet presAssocID="{95B6ABB9-E26C-4302-B075-F22DE996D950}" presName="compNode" presStyleCnt="0"/>
      <dgm:spPr/>
    </dgm:pt>
    <dgm:pt modelId="{D378114A-797B-431E-8B58-005BADC5C37C}" type="pres">
      <dgm:prSet presAssocID="{95B6ABB9-E26C-4302-B075-F22DE996D950}" presName="bgRect" presStyleLbl="bgShp" presStyleIdx="0" presStyleCnt="3"/>
      <dgm:spPr/>
    </dgm:pt>
    <dgm:pt modelId="{4B7F6E05-9D50-404A-A832-282396133936}" type="pres">
      <dgm:prSet presAssocID="{95B6ABB9-E26C-4302-B075-F22DE996D95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re"/>
        </a:ext>
      </dgm:extLst>
    </dgm:pt>
    <dgm:pt modelId="{45567FD8-0825-41EB-B1A5-59468D61E3A3}" type="pres">
      <dgm:prSet presAssocID="{95B6ABB9-E26C-4302-B075-F22DE996D950}" presName="spaceRect" presStyleCnt="0"/>
      <dgm:spPr/>
    </dgm:pt>
    <dgm:pt modelId="{38C3199A-F802-4D15-B530-B74C643FA56D}" type="pres">
      <dgm:prSet presAssocID="{95B6ABB9-E26C-4302-B075-F22DE996D950}" presName="parTx" presStyleLbl="revTx" presStyleIdx="0" presStyleCnt="3">
        <dgm:presLayoutVars>
          <dgm:chMax val="0"/>
          <dgm:chPref val="0"/>
        </dgm:presLayoutVars>
      </dgm:prSet>
      <dgm:spPr/>
    </dgm:pt>
    <dgm:pt modelId="{82E14D32-11BA-472C-A869-2FC65D6F9BE4}" type="pres">
      <dgm:prSet presAssocID="{36E89674-AD14-412A-B5F4-AB5F9D944E5F}" presName="sibTrans" presStyleCnt="0"/>
      <dgm:spPr/>
    </dgm:pt>
    <dgm:pt modelId="{5395B250-039B-4891-B56B-9D1D13B02C0A}" type="pres">
      <dgm:prSet presAssocID="{65B2FD34-88B7-4938-AC28-9B85A70BA5D5}" presName="compNode" presStyleCnt="0"/>
      <dgm:spPr/>
    </dgm:pt>
    <dgm:pt modelId="{F5A956F1-CC13-4B28-B574-216379520CB5}" type="pres">
      <dgm:prSet presAssocID="{65B2FD34-88B7-4938-AC28-9B85A70BA5D5}" presName="bgRect" presStyleLbl="bgShp" presStyleIdx="1" presStyleCnt="3"/>
      <dgm:spPr/>
    </dgm:pt>
    <dgm:pt modelId="{64088BA3-327F-4E6F-9CD6-87C110C46989}" type="pres">
      <dgm:prSet presAssocID="{65B2FD34-88B7-4938-AC28-9B85A70BA5D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D1A587A7-F866-4118-91BA-B4440B7B059B}" type="pres">
      <dgm:prSet presAssocID="{65B2FD34-88B7-4938-AC28-9B85A70BA5D5}" presName="spaceRect" presStyleCnt="0"/>
      <dgm:spPr/>
    </dgm:pt>
    <dgm:pt modelId="{F6FF9F3E-F4BE-4702-B704-F2B91EA4D68F}" type="pres">
      <dgm:prSet presAssocID="{65B2FD34-88B7-4938-AC28-9B85A70BA5D5}" presName="parTx" presStyleLbl="revTx" presStyleIdx="1" presStyleCnt="3">
        <dgm:presLayoutVars>
          <dgm:chMax val="0"/>
          <dgm:chPref val="0"/>
        </dgm:presLayoutVars>
      </dgm:prSet>
      <dgm:spPr/>
    </dgm:pt>
    <dgm:pt modelId="{8F844067-F9DA-4B45-AC7C-652326D565C8}" type="pres">
      <dgm:prSet presAssocID="{CE593D38-A023-4077-8CD9-03D33334AD49}" presName="sibTrans" presStyleCnt="0"/>
      <dgm:spPr/>
    </dgm:pt>
    <dgm:pt modelId="{49735757-7CDF-4F3C-9572-2824E7841460}" type="pres">
      <dgm:prSet presAssocID="{BF9C4B1C-A804-44C7-ADD5-1635BE24067B}" presName="compNode" presStyleCnt="0"/>
      <dgm:spPr/>
    </dgm:pt>
    <dgm:pt modelId="{38C12597-2B46-458F-ACDF-33F84238FE46}" type="pres">
      <dgm:prSet presAssocID="{BF9C4B1C-A804-44C7-ADD5-1635BE24067B}" presName="bgRect" presStyleLbl="bgShp" presStyleIdx="2" presStyleCnt="3"/>
      <dgm:spPr/>
    </dgm:pt>
    <dgm:pt modelId="{4BAECBC3-0CC3-4E33-A640-104C0395A1D6}" type="pres">
      <dgm:prSet presAssocID="{BF9C4B1C-A804-44C7-ADD5-1635BE24067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16272AFD-81E2-4AED-ADF2-B3DA1FA11049}" type="pres">
      <dgm:prSet presAssocID="{BF9C4B1C-A804-44C7-ADD5-1635BE24067B}" presName="spaceRect" presStyleCnt="0"/>
      <dgm:spPr/>
    </dgm:pt>
    <dgm:pt modelId="{8CCB2EED-2335-4D7A-B351-2DA152521959}" type="pres">
      <dgm:prSet presAssocID="{BF9C4B1C-A804-44C7-ADD5-1635BE24067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C2F8106-4918-4041-BDE9-94A867D47B61}" type="presOf" srcId="{CFDBAE20-4F45-4B7C-801A-1FC13D97EFBC}" destId="{5731A7E4-2BD0-4CB3-8925-F2C30FC0FC30}" srcOrd="0" destOrd="0" presId="urn:microsoft.com/office/officeart/2018/2/layout/IconVerticalSolidList"/>
    <dgm:cxn modelId="{63F8A925-8F9F-46EE-845D-14471F3FD750}" type="presOf" srcId="{95B6ABB9-E26C-4302-B075-F22DE996D950}" destId="{38C3199A-F802-4D15-B530-B74C643FA56D}" srcOrd="0" destOrd="0" presId="urn:microsoft.com/office/officeart/2018/2/layout/IconVerticalSolidList"/>
    <dgm:cxn modelId="{32F29E99-7FE4-40B4-9823-890E5C406AC2}" type="presOf" srcId="{65B2FD34-88B7-4938-AC28-9B85A70BA5D5}" destId="{F6FF9F3E-F4BE-4702-B704-F2B91EA4D68F}" srcOrd="0" destOrd="0" presId="urn:microsoft.com/office/officeart/2018/2/layout/IconVerticalSolidList"/>
    <dgm:cxn modelId="{599A4EBC-B495-463C-BEB4-C001A9FD5903}" type="presOf" srcId="{BF9C4B1C-A804-44C7-ADD5-1635BE24067B}" destId="{8CCB2EED-2335-4D7A-B351-2DA152521959}" srcOrd="0" destOrd="0" presId="urn:microsoft.com/office/officeart/2018/2/layout/IconVerticalSolidList"/>
    <dgm:cxn modelId="{567DD5EE-7579-40A0-BE1F-3E937128E63C}" srcId="{CFDBAE20-4F45-4B7C-801A-1FC13D97EFBC}" destId="{95B6ABB9-E26C-4302-B075-F22DE996D950}" srcOrd="0" destOrd="0" parTransId="{54BC133A-7D57-4EB2-A875-41F315651DCE}" sibTransId="{36E89674-AD14-412A-B5F4-AB5F9D944E5F}"/>
    <dgm:cxn modelId="{8AC730F6-7FD7-44A3-B9C4-A061C8F81DF8}" srcId="{CFDBAE20-4F45-4B7C-801A-1FC13D97EFBC}" destId="{BF9C4B1C-A804-44C7-ADD5-1635BE24067B}" srcOrd="2" destOrd="0" parTransId="{54ED1B9F-7184-4BE7-8CB3-F5E8ED73811E}" sibTransId="{670A62F5-AB12-4B1C-8E9B-49B234DF8CBB}"/>
    <dgm:cxn modelId="{3CBBC3FD-CD08-4D5A-AEAB-C63EB780965E}" srcId="{CFDBAE20-4F45-4B7C-801A-1FC13D97EFBC}" destId="{65B2FD34-88B7-4938-AC28-9B85A70BA5D5}" srcOrd="1" destOrd="0" parTransId="{F6E4C5BB-33E3-4F36-896F-3BE1E24FC0C0}" sibTransId="{CE593D38-A023-4077-8CD9-03D33334AD49}"/>
    <dgm:cxn modelId="{097166BF-BBA0-4C12-8283-72F1783F05E9}" type="presParOf" srcId="{5731A7E4-2BD0-4CB3-8925-F2C30FC0FC30}" destId="{1A5CF137-BEAA-47F6-A678-5A4173B23BD4}" srcOrd="0" destOrd="0" presId="urn:microsoft.com/office/officeart/2018/2/layout/IconVerticalSolidList"/>
    <dgm:cxn modelId="{2A2447B0-7DAF-4955-94FB-2074587438A8}" type="presParOf" srcId="{1A5CF137-BEAA-47F6-A678-5A4173B23BD4}" destId="{D378114A-797B-431E-8B58-005BADC5C37C}" srcOrd="0" destOrd="0" presId="urn:microsoft.com/office/officeart/2018/2/layout/IconVerticalSolidList"/>
    <dgm:cxn modelId="{E2F84E77-D23E-434D-BCDD-39767A39829F}" type="presParOf" srcId="{1A5CF137-BEAA-47F6-A678-5A4173B23BD4}" destId="{4B7F6E05-9D50-404A-A832-282396133936}" srcOrd="1" destOrd="0" presId="urn:microsoft.com/office/officeart/2018/2/layout/IconVerticalSolidList"/>
    <dgm:cxn modelId="{FE78F130-D6C0-4317-8F9B-505391368A30}" type="presParOf" srcId="{1A5CF137-BEAA-47F6-A678-5A4173B23BD4}" destId="{45567FD8-0825-41EB-B1A5-59468D61E3A3}" srcOrd="2" destOrd="0" presId="urn:microsoft.com/office/officeart/2018/2/layout/IconVerticalSolidList"/>
    <dgm:cxn modelId="{8144F752-3D63-4FCB-BE9B-EACAC3916405}" type="presParOf" srcId="{1A5CF137-BEAA-47F6-A678-5A4173B23BD4}" destId="{38C3199A-F802-4D15-B530-B74C643FA56D}" srcOrd="3" destOrd="0" presId="urn:microsoft.com/office/officeart/2018/2/layout/IconVerticalSolidList"/>
    <dgm:cxn modelId="{2062C619-33EE-4656-B13F-D746D48FD206}" type="presParOf" srcId="{5731A7E4-2BD0-4CB3-8925-F2C30FC0FC30}" destId="{82E14D32-11BA-472C-A869-2FC65D6F9BE4}" srcOrd="1" destOrd="0" presId="urn:microsoft.com/office/officeart/2018/2/layout/IconVerticalSolidList"/>
    <dgm:cxn modelId="{DB5261EE-0BDF-43EE-9B15-83EF526895D4}" type="presParOf" srcId="{5731A7E4-2BD0-4CB3-8925-F2C30FC0FC30}" destId="{5395B250-039B-4891-B56B-9D1D13B02C0A}" srcOrd="2" destOrd="0" presId="urn:microsoft.com/office/officeart/2018/2/layout/IconVerticalSolidList"/>
    <dgm:cxn modelId="{698E069E-5B2F-44DB-9BA8-7DF5469EF89E}" type="presParOf" srcId="{5395B250-039B-4891-B56B-9D1D13B02C0A}" destId="{F5A956F1-CC13-4B28-B574-216379520CB5}" srcOrd="0" destOrd="0" presId="urn:microsoft.com/office/officeart/2018/2/layout/IconVerticalSolidList"/>
    <dgm:cxn modelId="{37406C5F-4560-4E83-8EE6-699C3D79F50C}" type="presParOf" srcId="{5395B250-039B-4891-B56B-9D1D13B02C0A}" destId="{64088BA3-327F-4E6F-9CD6-87C110C46989}" srcOrd="1" destOrd="0" presId="urn:microsoft.com/office/officeart/2018/2/layout/IconVerticalSolidList"/>
    <dgm:cxn modelId="{A46197FD-2694-451F-B34D-D218AD700F38}" type="presParOf" srcId="{5395B250-039B-4891-B56B-9D1D13B02C0A}" destId="{D1A587A7-F866-4118-91BA-B4440B7B059B}" srcOrd="2" destOrd="0" presId="urn:microsoft.com/office/officeart/2018/2/layout/IconVerticalSolidList"/>
    <dgm:cxn modelId="{8727FB2A-C261-4A8F-9ED1-1B62D081017A}" type="presParOf" srcId="{5395B250-039B-4891-B56B-9D1D13B02C0A}" destId="{F6FF9F3E-F4BE-4702-B704-F2B91EA4D68F}" srcOrd="3" destOrd="0" presId="urn:microsoft.com/office/officeart/2018/2/layout/IconVerticalSolidList"/>
    <dgm:cxn modelId="{7FF3A705-CA96-4DB6-BB20-9EB519B9A403}" type="presParOf" srcId="{5731A7E4-2BD0-4CB3-8925-F2C30FC0FC30}" destId="{8F844067-F9DA-4B45-AC7C-652326D565C8}" srcOrd="3" destOrd="0" presId="urn:microsoft.com/office/officeart/2018/2/layout/IconVerticalSolidList"/>
    <dgm:cxn modelId="{C1CEF35B-BEE3-439E-B7EF-1E5BE99D1234}" type="presParOf" srcId="{5731A7E4-2BD0-4CB3-8925-F2C30FC0FC30}" destId="{49735757-7CDF-4F3C-9572-2824E7841460}" srcOrd="4" destOrd="0" presId="urn:microsoft.com/office/officeart/2018/2/layout/IconVerticalSolidList"/>
    <dgm:cxn modelId="{63211E31-25D4-4CDD-AEBE-AD7AF56E7535}" type="presParOf" srcId="{49735757-7CDF-4F3C-9572-2824E7841460}" destId="{38C12597-2B46-458F-ACDF-33F84238FE46}" srcOrd="0" destOrd="0" presId="urn:microsoft.com/office/officeart/2018/2/layout/IconVerticalSolidList"/>
    <dgm:cxn modelId="{331F38D0-285A-45D3-9331-12216B9CF136}" type="presParOf" srcId="{49735757-7CDF-4F3C-9572-2824E7841460}" destId="{4BAECBC3-0CC3-4E33-A640-104C0395A1D6}" srcOrd="1" destOrd="0" presId="urn:microsoft.com/office/officeart/2018/2/layout/IconVerticalSolidList"/>
    <dgm:cxn modelId="{351CEFEF-9BC3-4BC8-B1BB-55F3EE857944}" type="presParOf" srcId="{49735757-7CDF-4F3C-9572-2824E7841460}" destId="{16272AFD-81E2-4AED-ADF2-B3DA1FA11049}" srcOrd="2" destOrd="0" presId="urn:microsoft.com/office/officeart/2018/2/layout/IconVerticalSolidList"/>
    <dgm:cxn modelId="{3ACEBF31-97F2-4364-8B91-9BBCF4E7484B}" type="presParOf" srcId="{49735757-7CDF-4F3C-9572-2824E7841460}" destId="{8CCB2EED-2335-4D7A-B351-2DA15252195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DBAE20-4F45-4B7C-801A-1FC13D97EFBC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5B6ABB9-E26C-4302-B075-F22DE996D950}">
      <dgm:prSet/>
      <dgm:spPr/>
      <dgm:t>
        <a:bodyPr/>
        <a:lstStyle/>
        <a:p>
          <a:r>
            <a:rPr lang="en-US" dirty="0"/>
            <a:t>What Key Activities does the Brown Family Farm CURRENTLY need to perform to operate its business model?</a:t>
          </a:r>
        </a:p>
      </dgm:t>
    </dgm:pt>
    <dgm:pt modelId="{54BC133A-7D57-4EB2-A875-41F315651DCE}" type="parTrans" cxnId="{567DD5EE-7579-40A0-BE1F-3E937128E63C}">
      <dgm:prSet/>
      <dgm:spPr/>
      <dgm:t>
        <a:bodyPr/>
        <a:lstStyle/>
        <a:p>
          <a:endParaRPr lang="en-US"/>
        </a:p>
      </dgm:t>
    </dgm:pt>
    <dgm:pt modelId="{36E89674-AD14-412A-B5F4-AB5F9D944E5F}" type="sibTrans" cxnId="{567DD5EE-7579-40A0-BE1F-3E937128E63C}">
      <dgm:prSet/>
      <dgm:spPr/>
      <dgm:t>
        <a:bodyPr/>
        <a:lstStyle/>
        <a:p>
          <a:endParaRPr lang="en-US"/>
        </a:p>
      </dgm:t>
    </dgm:pt>
    <dgm:pt modelId="{65B2FD34-88B7-4938-AC28-9B85A70BA5D5}">
      <dgm:prSet custT="1"/>
      <dgm:spPr/>
      <dgm:t>
        <a:bodyPr/>
        <a:lstStyle/>
        <a:p>
          <a:r>
            <a:rPr lang="en-US" sz="3600" dirty="0"/>
            <a:t>Brainstorm using </a:t>
          </a:r>
          <a:r>
            <a:rPr lang="en-US" sz="3600" dirty="0" err="1"/>
            <a:t>post-its</a:t>
          </a:r>
          <a:endParaRPr lang="en-US" sz="3600" dirty="0"/>
        </a:p>
      </dgm:t>
    </dgm:pt>
    <dgm:pt modelId="{F6E4C5BB-33E3-4F36-896F-3BE1E24FC0C0}" type="parTrans" cxnId="{3CBBC3FD-CD08-4D5A-AEAB-C63EB780965E}">
      <dgm:prSet/>
      <dgm:spPr/>
      <dgm:t>
        <a:bodyPr/>
        <a:lstStyle/>
        <a:p>
          <a:endParaRPr lang="en-US"/>
        </a:p>
      </dgm:t>
    </dgm:pt>
    <dgm:pt modelId="{CE593D38-A023-4077-8CD9-03D33334AD49}" type="sibTrans" cxnId="{3CBBC3FD-CD08-4D5A-AEAB-C63EB780965E}">
      <dgm:prSet/>
      <dgm:spPr/>
      <dgm:t>
        <a:bodyPr/>
        <a:lstStyle/>
        <a:p>
          <a:endParaRPr lang="en-US"/>
        </a:p>
      </dgm:t>
    </dgm:pt>
    <dgm:pt modelId="{BF9C4B1C-A804-44C7-ADD5-1635BE24067B}">
      <dgm:prSet custT="1"/>
      <dgm:spPr/>
      <dgm:t>
        <a:bodyPr/>
        <a:lstStyle/>
        <a:p>
          <a:r>
            <a:rPr lang="en-US" sz="3600" dirty="0"/>
            <a:t>Consolidate your ideas onto your worksheets</a:t>
          </a:r>
        </a:p>
      </dgm:t>
    </dgm:pt>
    <dgm:pt modelId="{54ED1B9F-7184-4BE7-8CB3-F5E8ED73811E}" type="parTrans" cxnId="{8AC730F6-7FD7-44A3-B9C4-A061C8F81DF8}">
      <dgm:prSet/>
      <dgm:spPr/>
      <dgm:t>
        <a:bodyPr/>
        <a:lstStyle/>
        <a:p>
          <a:endParaRPr lang="en-US"/>
        </a:p>
      </dgm:t>
    </dgm:pt>
    <dgm:pt modelId="{670A62F5-AB12-4B1C-8E9B-49B234DF8CBB}" type="sibTrans" cxnId="{8AC730F6-7FD7-44A3-B9C4-A061C8F81DF8}">
      <dgm:prSet/>
      <dgm:spPr/>
      <dgm:t>
        <a:bodyPr/>
        <a:lstStyle/>
        <a:p>
          <a:endParaRPr lang="en-US"/>
        </a:p>
      </dgm:t>
    </dgm:pt>
    <dgm:pt modelId="{55136C4F-ABDD-8A43-BB19-07491E6F8EF4}" type="pres">
      <dgm:prSet presAssocID="{CFDBAE20-4F45-4B7C-801A-1FC13D97EFBC}" presName="linear" presStyleCnt="0">
        <dgm:presLayoutVars>
          <dgm:animLvl val="lvl"/>
          <dgm:resizeHandles val="exact"/>
        </dgm:presLayoutVars>
      </dgm:prSet>
      <dgm:spPr/>
    </dgm:pt>
    <dgm:pt modelId="{848C7098-EC2C-B644-BD0E-E1000A2CC7BB}" type="pres">
      <dgm:prSet presAssocID="{95B6ABB9-E26C-4302-B075-F22DE996D95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5A0FD0A-7611-F442-AB5A-9DCFD3920292}" type="pres">
      <dgm:prSet presAssocID="{36E89674-AD14-412A-B5F4-AB5F9D944E5F}" presName="spacer" presStyleCnt="0"/>
      <dgm:spPr/>
    </dgm:pt>
    <dgm:pt modelId="{94F94EBE-A7F7-5F41-8A2F-D8E1E9001309}" type="pres">
      <dgm:prSet presAssocID="{65B2FD34-88B7-4938-AC28-9B85A70BA5D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BEE7924-9DB9-EC41-9249-7D9C5BF4ECF2}" type="pres">
      <dgm:prSet presAssocID="{CE593D38-A023-4077-8CD9-03D33334AD49}" presName="spacer" presStyleCnt="0"/>
      <dgm:spPr/>
    </dgm:pt>
    <dgm:pt modelId="{7B012793-C5BF-F04B-9DC4-A6C38B19BE67}" type="pres">
      <dgm:prSet presAssocID="{BF9C4B1C-A804-44C7-ADD5-1635BE24067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C082C0B-5692-CB4B-BDA5-16CFE63A7566}" type="presOf" srcId="{95B6ABB9-E26C-4302-B075-F22DE996D950}" destId="{848C7098-EC2C-B644-BD0E-E1000A2CC7BB}" srcOrd="0" destOrd="0" presId="urn:microsoft.com/office/officeart/2005/8/layout/vList2"/>
    <dgm:cxn modelId="{A1BE0813-CDDE-8347-B20C-04738037EF26}" type="presOf" srcId="{65B2FD34-88B7-4938-AC28-9B85A70BA5D5}" destId="{94F94EBE-A7F7-5F41-8A2F-D8E1E9001309}" srcOrd="0" destOrd="0" presId="urn:microsoft.com/office/officeart/2005/8/layout/vList2"/>
    <dgm:cxn modelId="{3DFF3D52-618F-DA43-AA08-E23E0C3CBE80}" type="presOf" srcId="{CFDBAE20-4F45-4B7C-801A-1FC13D97EFBC}" destId="{55136C4F-ABDD-8A43-BB19-07491E6F8EF4}" srcOrd="0" destOrd="0" presId="urn:microsoft.com/office/officeart/2005/8/layout/vList2"/>
    <dgm:cxn modelId="{D167C66C-5BBD-3F48-9148-85A9E049D60B}" type="presOf" srcId="{BF9C4B1C-A804-44C7-ADD5-1635BE24067B}" destId="{7B012793-C5BF-F04B-9DC4-A6C38B19BE67}" srcOrd="0" destOrd="0" presId="urn:microsoft.com/office/officeart/2005/8/layout/vList2"/>
    <dgm:cxn modelId="{567DD5EE-7579-40A0-BE1F-3E937128E63C}" srcId="{CFDBAE20-4F45-4B7C-801A-1FC13D97EFBC}" destId="{95B6ABB9-E26C-4302-B075-F22DE996D950}" srcOrd="0" destOrd="0" parTransId="{54BC133A-7D57-4EB2-A875-41F315651DCE}" sibTransId="{36E89674-AD14-412A-B5F4-AB5F9D944E5F}"/>
    <dgm:cxn modelId="{8AC730F6-7FD7-44A3-B9C4-A061C8F81DF8}" srcId="{CFDBAE20-4F45-4B7C-801A-1FC13D97EFBC}" destId="{BF9C4B1C-A804-44C7-ADD5-1635BE24067B}" srcOrd="2" destOrd="0" parTransId="{54ED1B9F-7184-4BE7-8CB3-F5E8ED73811E}" sibTransId="{670A62F5-AB12-4B1C-8E9B-49B234DF8CBB}"/>
    <dgm:cxn modelId="{3CBBC3FD-CD08-4D5A-AEAB-C63EB780965E}" srcId="{CFDBAE20-4F45-4B7C-801A-1FC13D97EFBC}" destId="{65B2FD34-88B7-4938-AC28-9B85A70BA5D5}" srcOrd="1" destOrd="0" parTransId="{F6E4C5BB-33E3-4F36-896F-3BE1E24FC0C0}" sibTransId="{CE593D38-A023-4077-8CD9-03D33334AD49}"/>
    <dgm:cxn modelId="{8AE4F9B4-4069-3148-8B5E-B4012A43282F}" type="presParOf" srcId="{55136C4F-ABDD-8A43-BB19-07491E6F8EF4}" destId="{848C7098-EC2C-B644-BD0E-E1000A2CC7BB}" srcOrd="0" destOrd="0" presId="urn:microsoft.com/office/officeart/2005/8/layout/vList2"/>
    <dgm:cxn modelId="{1AEA942E-02BD-DA45-87CC-739C1D901B50}" type="presParOf" srcId="{55136C4F-ABDD-8A43-BB19-07491E6F8EF4}" destId="{35A0FD0A-7611-F442-AB5A-9DCFD3920292}" srcOrd="1" destOrd="0" presId="urn:microsoft.com/office/officeart/2005/8/layout/vList2"/>
    <dgm:cxn modelId="{FC1B50B2-7D0F-D243-AFD9-D3476FA88336}" type="presParOf" srcId="{55136C4F-ABDD-8A43-BB19-07491E6F8EF4}" destId="{94F94EBE-A7F7-5F41-8A2F-D8E1E9001309}" srcOrd="2" destOrd="0" presId="urn:microsoft.com/office/officeart/2005/8/layout/vList2"/>
    <dgm:cxn modelId="{D0F7FA33-CD55-594E-B6B6-8A3C994DC7D9}" type="presParOf" srcId="{55136C4F-ABDD-8A43-BB19-07491E6F8EF4}" destId="{DBEE7924-9DB9-EC41-9249-7D9C5BF4ECF2}" srcOrd="3" destOrd="0" presId="urn:microsoft.com/office/officeart/2005/8/layout/vList2"/>
    <dgm:cxn modelId="{AE7C37CB-1DD1-334C-B0F1-AA3E79B8E7DE}" type="presParOf" srcId="{55136C4F-ABDD-8A43-BB19-07491E6F8EF4}" destId="{7B012793-C5BF-F04B-9DC4-A6C38B19BE6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456FD8-AD52-4CEE-96B5-3C3AF5D2FDF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3AE8F4C-0C65-4FA2-B6B0-D9954D6B88E4}">
      <dgm:prSet custT="1"/>
      <dgm:spPr/>
      <dgm:t>
        <a:bodyPr/>
        <a:lstStyle/>
        <a:p>
          <a:r>
            <a:rPr lang="en-US" sz="2000" dirty="0"/>
            <a:t>Strategic alliances between non-competitors</a:t>
          </a:r>
        </a:p>
      </dgm:t>
    </dgm:pt>
    <dgm:pt modelId="{6FA22122-1036-4BE3-B722-AF9FDF20D5B3}" type="parTrans" cxnId="{928CF8F4-56DB-4890-AE4A-15F64229E4A4}">
      <dgm:prSet/>
      <dgm:spPr/>
      <dgm:t>
        <a:bodyPr/>
        <a:lstStyle/>
        <a:p>
          <a:endParaRPr lang="en-US"/>
        </a:p>
      </dgm:t>
    </dgm:pt>
    <dgm:pt modelId="{D549A484-2197-4D8D-B369-29B419707849}" type="sibTrans" cxnId="{928CF8F4-56DB-4890-AE4A-15F64229E4A4}">
      <dgm:prSet/>
      <dgm:spPr/>
      <dgm:t>
        <a:bodyPr/>
        <a:lstStyle/>
        <a:p>
          <a:endParaRPr lang="en-US"/>
        </a:p>
      </dgm:t>
    </dgm:pt>
    <dgm:pt modelId="{54889C49-E062-48B0-8D7E-E9145FFF585C}">
      <dgm:prSet custT="1"/>
      <dgm:spPr/>
      <dgm:t>
        <a:bodyPr/>
        <a:lstStyle/>
        <a:p>
          <a:r>
            <a:rPr lang="en-US" sz="1600" dirty="0"/>
            <a:t>Waze/Spotify, Starbucks/ Barnes &amp; Noble</a:t>
          </a:r>
        </a:p>
      </dgm:t>
    </dgm:pt>
    <dgm:pt modelId="{DF6E3FBA-CFF7-461D-A6D3-216CEE1A4765}" type="parTrans" cxnId="{FF43AD00-FC97-40DC-B9F0-0789D65EBF60}">
      <dgm:prSet/>
      <dgm:spPr/>
      <dgm:t>
        <a:bodyPr/>
        <a:lstStyle/>
        <a:p>
          <a:endParaRPr lang="en-US"/>
        </a:p>
      </dgm:t>
    </dgm:pt>
    <dgm:pt modelId="{1DC2A1E3-6DBC-46AC-B9A3-E85BBAF4F651}" type="sibTrans" cxnId="{FF43AD00-FC97-40DC-B9F0-0789D65EBF60}">
      <dgm:prSet/>
      <dgm:spPr/>
      <dgm:t>
        <a:bodyPr/>
        <a:lstStyle/>
        <a:p>
          <a:endParaRPr lang="en-US"/>
        </a:p>
      </dgm:t>
    </dgm:pt>
    <dgm:pt modelId="{952FC7C6-7278-4F8C-96D0-C2884AFCBD9E}">
      <dgm:prSet custT="1"/>
      <dgm:spPr/>
      <dgm:t>
        <a:bodyPr/>
        <a:lstStyle/>
        <a:p>
          <a:r>
            <a:rPr lang="en-US" sz="2000" dirty="0"/>
            <a:t>“Coopetition”: Strategic relationship between competitors </a:t>
          </a:r>
        </a:p>
      </dgm:t>
    </dgm:pt>
    <dgm:pt modelId="{9BE43E2F-DA9A-4E8A-9317-002D06D66E87}" type="parTrans" cxnId="{33A63C38-9F26-4ECA-8DC0-29EEBC363F65}">
      <dgm:prSet/>
      <dgm:spPr/>
      <dgm:t>
        <a:bodyPr/>
        <a:lstStyle/>
        <a:p>
          <a:endParaRPr lang="en-US"/>
        </a:p>
      </dgm:t>
    </dgm:pt>
    <dgm:pt modelId="{BBFC187B-45FB-447B-A531-26B4E0DDF2CC}" type="sibTrans" cxnId="{33A63C38-9F26-4ECA-8DC0-29EEBC363F65}">
      <dgm:prSet/>
      <dgm:spPr/>
      <dgm:t>
        <a:bodyPr/>
        <a:lstStyle/>
        <a:p>
          <a:endParaRPr lang="en-US"/>
        </a:p>
      </dgm:t>
    </dgm:pt>
    <dgm:pt modelId="{7443477D-3476-4BF8-8562-79A1324629CC}">
      <dgm:prSet custT="1"/>
      <dgm:spPr/>
      <dgm:t>
        <a:bodyPr/>
        <a:lstStyle/>
        <a:p>
          <a:r>
            <a:rPr lang="en-US" sz="1600" dirty="0"/>
            <a:t>Amazon/3rd Party, Zelle</a:t>
          </a:r>
        </a:p>
      </dgm:t>
    </dgm:pt>
    <dgm:pt modelId="{6B946EB5-F040-4399-B7D0-48ABE23E7DEA}" type="parTrans" cxnId="{2E15DD54-8B83-4ADB-82C8-49C31EA44268}">
      <dgm:prSet/>
      <dgm:spPr/>
      <dgm:t>
        <a:bodyPr/>
        <a:lstStyle/>
        <a:p>
          <a:endParaRPr lang="en-US"/>
        </a:p>
      </dgm:t>
    </dgm:pt>
    <dgm:pt modelId="{4D21FC69-3A3D-4031-A752-372F2545A0AF}" type="sibTrans" cxnId="{2E15DD54-8B83-4ADB-82C8-49C31EA44268}">
      <dgm:prSet/>
      <dgm:spPr/>
      <dgm:t>
        <a:bodyPr/>
        <a:lstStyle/>
        <a:p>
          <a:endParaRPr lang="en-US"/>
        </a:p>
      </dgm:t>
    </dgm:pt>
    <dgm:pt modelId="{97623E8D-468E-48EA-9008-AA75463A9954}">
      <dgm:prSet custT="1"/>
      <dgm:spPr/>
      <dgm:t>
        <a:bodyPr/>
        <a:lstStyle/>
        <a:p>
          <a:r>
            <a:rPr lang="en-US" sz="2000" dirty="0"/>
            <a:t>Joint ventures to develop new business</a:t>
          </a:r>
        </a:p>
      </dgm:t>
    </dgm:pt>
    <dgm:pt modelId="{9BD78193-26C5-4ED0-A36F-27A299423C86}" type="parTrans" cxnId="{2F9E7FDE-2CB0-460D-9B3C-881F7D89DE59}">
      <dgm:prSet/>
      <dgm:spPr/>
      <dgm:t>
        <a:bodyPr/>
        <a:lstStyle/>
        <a:p>
          <a:endParaRPr lang="en-US"/>
        </a:p>
      </dgm:t>
    </dgm:pt>
    <dgm:pt modelId="{5CCFA72C-7563-4127-8A0C-51194ED8151B}" type="sibTrans" cxnId="{2F9E7FDE-2CB0-460D-9B3C-881F7D89DE59}">
      <dgm:prSet/>
      <dgm:spPr/>
      <dgm:t>
        <a:bodyPr/>
        <a:lstStyle/>
        <a:p>
          <a:endParaRPr lang="en-US"/>
        </a:p>
      </dgm:t>
    </dgm:pt>
    <dgm:pt modelId="{17A76238-8A96-4EB6-81ED-8F0C953F6E1F}">
      <dgm:prSet custT="1"/>
      <dgm:spPr/>
      <dgm:t>
        <a:bodyPr/>
        <a:lstStyle/>
        <a:p>
          <a:r>
            <a:rPr lang="en-US" sz="1600" dirty="0"/>
            <a:t>Waymo/Volvo, Apple/Goldman Sachs</a:t>
          </a:r>
        </a:p>
      </dgm:t>
    </dgm:pt>
    <dgm:pt modelId="{54889363-C8D7-4280-BEA9-B897F62C093B}" type="parTrans" cxnId="{0B1317FE-11F6-4A7E-81FC-023FEF01C61A}">
      <dgm:prSet/>
      <dgm:spPr/>
      <dgm:t>
        <a:bodyPr/>
        <a:lstStyle/>
        <a:p>
          <a:endParaRPr lang="en-US"/>
        </a:p>
      </dgm:t>
    </dgm:pt>
    <dgm:pt modelId="{9DA999D4-9A6A-40E3-B81F-21DC189D5E8F}" type="sibTrans" cxnId="{0B1317FE-11F6-4A7E-81FC-023FEF01C61A}">
      <dgm:prSet/>
      <dgm:spPr/>
      <dgm:t>
        <a:bodyPr/>
        <a:lstStyle/>
        <a:p>
          <a:endParaRPr lang="en-US"/>
        </a:p>
      </dgm:t>
    </dgm:pt>
    <dgm:pt modelId="{A376B559-8034-48FA-98B8-C12948DC3147}">
      <dgm:prSet custT="1"/>
      <dgm:spPr/>
      <dgm:t>
        <a:bodyPr/>
        <a:lstStyle/>
        <a:p>
          <a:r>
            <a:rPr lang="en-US" sz="2000" dirty="0"/>
            <a:t>Buyer-supplier relationships to assure reliable supply</a:t>
          </a:r>
        </a:p>
      </dgm:t>
    </dgm:pt>
    <dgm:pt modelId="{C4C81C6F-CDAB-4D1D-9A3E-63F3DC6D4172}" type="parTrans" cxnId="{6FEA7EFB-A0A0-4E1C-B2C2-F7A27E142179}">
      <dgm:prSet/>
      <dgm:spPr/>
      <dgm:t>
        <a:bodyPr/>
        <a:lstStyle/>
        <a:p>
          <a:endParaRPr lang="en-US"/>
        </a:p>
      </dgm:t>
    </dgm:pt>
    <dgm:pt modelId="{12687732-10AD-4F2B-9DDD-E68F9D7AE6C0}" type="sibTrans" cxnId="{6FEA7EFB-A0A0-4E1C-B2C2-F7A27E142179}">
      <dgm:prSet/>
      <dgm:spPr/>
      <dgm:t>
        <a:bodyPr/>
        <a:lstStyle/>
        <a:p>
          <a:endParaRPr lang="en-US"/>
        </a:p>
      </dgm:t>
    </dgm:pt>
    <dgm:pt modelId="{1732C097-2AD1-4EC8-A762-BA7034689AD6}">
      <dgm:prSet custT="1"/>
      <dgm:spPr/>
      <dgm:t>
        <a:bodyPr/>
        <a:lstStyle/>
        <a:p>
          <a:r>
            <a:rPr lang="en-US" sz="1600" dirty="0"/>
            <a:t>Tires/Car, Seeds /Fertilizer/Equipment</a:t>
          </a:r>
        </a:p>
      </dgm:t>
    </dgm:pt>
    <dgm:pt modelId="{A1344A29-A0EE-47A7-94F0-F03E8FD06E83}" type="parTrans" cxnId="{AB3D4339-8A5D-4D9A-9E7E-E8F33FAB9D2E}">
      <dgm:prSet/>
      <dgm:spPr/>
      <dgm:t>
        <a:bodyPr/>
        <a:lstStyle/>
        <a:p>
          <a:endParaRPr lang="en-US"/>
        </a:p>
      </dgm:t>
    </dgm:pt>
    <dgm:pt modelId="{DA653B01-BB6F-432F-9DE3-D02AD5EC48C8}" type="sibTrans" cxnId="{AB3D4339-8A5D-4D9A-9E7E-E8F33FAB9D2E}">
      <dgm:prSet/>
      <dgm:spPr/>
      <dgm:t>
        <a:bodyPr/>
        <a:lstStyle/>
        <a:p>
          <a:endParaRPr lang="en-US"/>
        </a:p>
      </dgm:t>
    </dgm:pt>
    <dgm:pt modelId="{286972D3-B2A0-4467-AA7E-476D2AD15126}" type="pres">
      <dgm:prSet presAssocID="{3E456FD8-AD52-4CEE-96B5-3C3AF5D2FDF9}" presName="root" presStyleCnt="0">
        <dgm:presLayoutVars>
          <dgm:dir/>
          <dgm:resizeHandles val="exact"/>
        </dgm:presLayoutVars>
      </dgm:prSet>
      <dgm:spPr/>
    </dgm:pt>
    <dgm:pt modelId="{9648B8B7-5E16-454E-820D-3366D27E56C4}" type="pres">
      <dgm:prSet presAssocID="{F3AE8F4C-0C65-4FA2-B6B0-D9954D6B88E4}" presName="compNode" presStyleCnt="0"/>
      <dgm:spPr/>
    </dgm:pt>
    <dgm:pt modelId="{BBAEB5EC-243D-4A0E-AE3E-473FE1D81EE0}" type="pres">
      <dgm:prSet presAssocID="{F3AE8F4C-0C65-4FA2-B6B0-D9954D6B88E4}" presName="bgRect" presStyleLbl="bgShp" presStyleIdx="0" presStyleCnt="4"/>
      <dgm:spPr/>
    </dgm:pt>
    <dgm:pt modelId="{2858A770-259E-4057-9F9D-B432D9C85EAE}" type="pres">
      <dgm:prSet presAssocID="{F3AE8F4C-0C65-4FA2-B6B0-D9954D6B88E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ffee"/>
        </a:ext>
      </dgm:extLst>
    </dgm:pt>
    <dgm:pt modelId="{963FABB0-152A-4BC1-9415-8F338DC1E5B9}" type="pres">
      <dgm:prSet presAssocID="{F3AE8F4C-0C65-4FA2-B6B0-D9954D6B88E4}" presName="spaceRect" presStyleCnt="0"/>
      <dgm:spPr/>
    </dgm:pt>
    <dgm:pt modelId="{A5327EE9-B2B9-44AD-8A01-CD74B7D6C230}" type="pres">
      <dgm:prSet presAssocID="{F3AE8F4C-0C65-4FA2-B6B0-D9954D6B88E4}" presName="parTx" presStyleLbl="revTx" presStyleIdx="0" presStyleCnt="8">
        <dgm:presLayoutVars>
          <dgm:chMax val="0"/>
          <dgm:chPref val="0"/>
        </dgm:presLayoutVars>
      </dgm:prSet>
      <dgm:spPr/>
    </dgm:pt>
    <dgm:pt modelId="{62227271-688C-4A36-89A5-60165427DF67}" type="pres">
      <dgm:prSet presAssocID="{F3AE8F4C-0C65-4FA2-B6B0-D9954D6B88E4}" presName="desTx" presStyleLbl="revTx" presStyleIdx="1" presStyleCnt="8">
        <dgm:presLayoutVars/>
      </dgm:prSet>
      <dgm:spPr/>
    </dgm:pt>
    <dgm:pt modelId="{5EE26C87-D888-4287-88A4-542814857121}" type="pres">
      <dgm:prSet presAssocID="{D549A484-2197-4D8D-B369-29B419707849}" presName="sibTrans" presStyleCnt="0"/>
      <dgm:spPr/>
    </dgm:pt>
    <dgm:pt modelId="{6EC3D5B1-6AD2-49DA-83DA-461999164F97}" type="pres">
      <dgm:prSet presAssocID="{952FC7C6-7278-4F8C-96D0-C2884AFCBD9E}" presName="compNode" presStyleCnt="0"/>
      <dgm:spPr/>
    </dgm:pt>
    <dgm:pt modelId="{5DCC69FC-5C9F-4D04-97DD-CF117ECF7342}" type="pres">
      <dgm:prSet presAssocID="{952FC7C6-7278-4F8C-96D0-C2884AFCBD9E}" presName="bgRect" presStyleLbl="bgShp" presStyleIdx="1" presStyleCnt="4"/>
      <dgm:spPr/>
    </dgm:pt>
    <dgm:pt modelId="{465C6768-A312-4834-9A2B-21022412061E}" type="pres">
      <dgm:prSet presAssocID="{952FC7C6-7278-4F8C-96D0-C2884AFCBD9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osk"/>
        </a:ext>
      </dgm:extLst>
    </dgm:pt>
    <dgm:pt modelId="{235B5E1B-E445-4BE0-AF7E-0CF8D52EAB0A}" type="pres">
      <dgm:prSet presAssocID="{952FC7C6-7278-4F8C-96D0-C2884AFCBD9E}" presName="spaceRect" presStyleCnt="0"/>
      <dgm:spPr/>
    </dgm:pt>
    <dgm:pt modelId="{D2ABACEF-5253-433A-8955-DFFE371D8E67}" type="pres">
      <dgm:prSet presAssocID="{952FC7C6-7278-4F8C-96D0-C2884AFCBD9E}" presName="parTx" presStyleLbl="revTx" presStyleIdx="2" presStyleCnt="8">
        <dgm:presLayoutVars>
          <dgm:chMax val="0"/>
          <dgm:chPref val="0"/>
        </dgm:presLayoutVars>
      </dgm:prSet>
      <dgm:spPr/>
    </dgm:pt>
    <dgm:pt modelId="{91594701-655B-4447-A8E5-B07011A29D9A}" type="pres">
      <dgm:prSet presAssocID="{952FC7C6-7278-4F8C-96D0-C2884AFCBD9E}" presName="desTx" presStyleLbl="revTx" presStyleIdx="3" presStyleCnt="8">
        <dgm:presLayoutVars/>
      </dgm:prSet>
      <dgm:spPr/>
    </dgm:pt>
    <dgm:pt modelId="{A7D008FC-2CE3-45D9-9894-D9ACFC65EB2C}" type="pres">
      <dgm:prSet presAssocID="{BBFC187B-45FB-447B-A531-26B4E0DDF2CC}" presName="sibTrans" presStyleCnt="0"/>
      <dgm:spPr/>
    </dgm:pt>
    <dgm:pt modelId="{8FBCF2CE-7805-4D6B-A8AF-4C258F644FBE}" type="pres">
      <dgm:prSet presAssocID="{97623E8D-468E-48EA-9008-AA75463A9954}" presName="compNode" presStyleCnt="0"/>
      <dgm:spPr/>
    </dgm:pt>
    <dgm:pt modelId="{6110B627-6284-49DD-A591-AD31B4DCA13D}" type="pres">
      <dgm:prSet presAssocID="{97623E8D-468E-48EA-9008-AA75463A9954}" presName="bgRect" presStyleLbl="bgShp" presStyleIdx="2" presStyleCnt="4"/>
      <dgm:spPr/>
    </dgm:pt>
    <dgm:pt modelId="{A7FDEFA5-5E61-4CA7-9ACB-FE8548ECBE1A}" type="pres">
      <dgm:prSet presAssocID="{97623E8D-468E-48EA-9008-AA75463A995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C5F1471B-EEEB-494C-89C7-CAEEA892EA98}" type="pres">
      <dgm:prSet presAssocID="{97623E8D-468E-48EA-9008-AA75463A9954}" presName="spaceRect" presStyleCnt="0"/>
      <dgm:spPr/>
    </dgm:pt>
    <dgm:pt modelId="{4D8C8A23-5B08-4C9C-B09D-7C19A248EA8D}" type="pres">
      <dgm:prSet presAssocID="{97623E8D-468E-48EA-9008-AA75463A9954}" presName="parTx" presStyleLbl="revTx" presStyleIdx="4" presStyleCnt="8">
        <dgm:presLayoutVars>
          <dgm:chMax val="0"/>
          <dgm:chPref val="0"/>
        </dgm:presLayoutVars>
      </dgm:prSet>
      <dgm:spPr/>
    </dgm:pt>
    <dgm:pt modelId="{3E191D6F-5C8E-439A-8457-3CB9D01D7275}" type="pres">
      <dgm:prSet presAssocID="{97623E8D-468E-48EA-9008-AA75463A9954}" presName="desTx" presStyleLbl="revTx" presStyleIdx="5" presStyleCnt="8">
        <dgm:presLayoutVars/>
      </dgm:prSet>
      <dgm:spPr/>
    </dgm:pt>
    <dgm:pt modelId="{FCDD848D-1486-4D50-B814-6FB9362686F4}" type="pres">
      <dgm:prSet presAssocID="{5CCFA72C-7563-4127-8A0C-51194ED8151B}" presName="sibTrans" presStyleCnt="0"/>
      <dgm:spPr/>
    </dgm:pt>
    <dgm:pt modelId="{21976529-BAB3-45A7-901D-277D29D52739}" type="pres">
      <dgm:prSet presAssocID="{A376B559-8034-48FA-98B8-C12948DC3147}" presName="compNode" presStyleCnt="0"/>
      <dgm:spPr/>
    </dgm:pt>
    <dgm:pt modelId="{556FF17E-3405-4AFF-ABFE-470E6830F884}" type="pres">
      <dgm:prSet presAssocID="{A376B559-8034-48FA-98B8-C12948DC3147}" presName="bgRect" presStyleLbl="bgShp" presStyleIdx="3" presStyleCnt="4"/>
      <dgm:spPr/>
    </dgm:pt>
    <dgm:pt modelId="{7A556D00-563C-459D-B89C-F3AA2D1440F9}" type="pres">
      <dgm:prSet presAssocID="{A376B559-8034-48FA-98B8-C12948DC314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ctor"/>
        </a:ext>
      </dgm:extLst>
    </dgm:pt>
    <dgm:pt modelId="{232734AC-C7B6-43C0-A620-272099BC1AA6}" type="pres">
      <dgm:prSet presAssocID="{A376B559-8034-48FA-98B8-C12948DC3147}" presName="spaceRect" presStyleCnt="0"/>
      <dgm:spPr/>
    </dgm:pt>
    <dgm:pt modelId="{E107A7FE-862A-496A-BB1B-FC1790C4FFEC}" type="pres">
      <dgm:prSet presAssocID="{A376B559-8034-48FA-98B8-C12948DC3147}" presName="parTx" presStyleLbl="revTx" presStyleIdx="6" presStyleCnt="8">
        <dgm:presLayoutVars>
          <dgm:chMax val="0"/>
          <dgm:chPref val="0"/>
        </dgm:presLayoutVars>
      </dgm:prSet>
      <dgm:spPr/>
    </dgm:pt>
    <dgm:pt modelId="{91EA1047-39B4-4CA0-B86D-4CC12969E77D}" type="pres">
      <dgm:prSet presAssocID="{A376B559-8034-48FA-98B8-C12948DC3147}" presName="desTx" presStyleLbl="revTx" presStyleIdx="7" presStyleCnt="8">
        <dgm:presLayoutVars/>
      </dgm:prSet>
      <dgm:spPr/>
    </dgm:pt>
  </dgm:ptLst>
  <dgm:cxnLst>
    <dgm:cxn modelId="{FF43AD00-FC97-40DC-B9F0-0789D65EBF60}" srcId="{F3AE8F4C-0C65-4FA2-B6B0-D9954D6B88E4}" destId="{54889C49-E062-48B0-8D7E-E9145FFF585C}" srcOrd="0" destOrd="0" parTransId="{DF6E3FBA-CFF7-461D-A6D3-216CEE1A4765}" sibTransId="{1DC2A1E3-6DBC-46AC-B9A3-E85BBAF4F651}"/>
    <dgm:cxn modelId="{9C62D914-8BF2-4C44-AFC3-F11CC24BC789}" type="presOf" srcId="{7443477D-3476-4BF8-8562-79A1324629CC}" destId="{91594701-655B-4447-A8E5-B07011A29D9A}" srcOrd="0" destOrd="0" presId="urn:microsoft.com/office/officeart/2018/2/layout/IconVerticalSolidList"/>
    <dgm:cxn modelId="{386D5C18-88EA-4A99-B3B6-F63F8B34D7BE}" type="presOf" srcId="{17A76238-8A96-4EB6-81ED-8F0C953F6E1F}" destId="{3E191D6F-5C8E-439A-8457-3CB9D01D7275}" srcOrd="0" destOrd="0" presId="urn:microsoft.com/office/officeart/2018/2/layout/IconVerticalSolidList"/>
    <dgm:cxn modelId="{1946D220-276E-4A59-9839-444CACF1B3CE}" type="presOf" srcId="{A376B559-8034-48FA-98B8-C12948DC3147}" destId="{E107A7FE-862A-496A-BB1B-FC1790C4FFEC}" srcOrd="0" destOrd="0" presId="urn:microsoft.com/office/officeart/2018/2/layout/IconVerticalSolidList"/>
    <dgm:cxn modelId="{33A63C38-9F26-4ECA-8DC0-29EEBC363F65}" srcId="{3E456FD8-AD52-4CEE-96B5-3C3AF5D2FDF9}" destId="{952FC7C6-7278-4F8C-96D0-C2884AFCBD9E}" srcOrd="1" destOrd="0" parTransId="{9BE43E2F-DA9A-4E8A-9317-002D06D66E87}" sibTransId="{BBFC187B-45FB-447B-A531-26B4E0DDF2CC}"/>
    <dgm:cxn modelId="{AB3D4339-8A5D-4D9A-9E7E-E8F33FAB9D2E}" srcId="{A376B559-8034-48FA-98B8-C12948DC3147}" destId="{1732C097-2AD1-4EC8-A762-BA7034689AD6}" srcOrd="0" destOrd="0" parTransId="{A1344A29-A0EE-47A7-94F0-F03E8FD06E83}" sibTransId="{DA653B01-BB6F-432F-9DE3-D02AD5EC48C8}"/>
    <dgm:cxn modelId="{2E15DD54-8B83-4ADB-82C8-49C31EA44268}" srcId="{952FC7C6-7278-4F8C-96D0-C2884AFCBD9E}" destId="{7443477D-3476-4BF8-8562-79A1324629CC}" srcOrd="0" destOrd="0" parTransId="{6B946EB5-F040-4399-B7D0-48ABE23E7DEA}" sibTransId="{4D21FC69-3A3D-4031-A752-372F2545A0AF}"/>
    <dgm:cxn modelId="{C9909960-EEF4-43D6-B31A-090DE9649DFE}" type="presOf" srcId="{1732C097-2AD1-4EC8-A762-BA7034689AD6}" destId="{91EA1047-39B4-4CA0-B86D-4CC12969E77D}" srcOrd="0" destOrd="0" presId="urn:microsoft.com/office/officeart/2018/2/layout/IconVerticalSolidList"/>
    <dgm:cxn modelId="{4103947F-D460-4EDC-A126-99DE365408D3}" type="presOf" srcId="{54889C49-E062-48B0-8D7E-E9145FFF585C}" destId="{62227271-688C-4A36-89A5-60165427DF67}" srcOrd="0" destOrd="0" presId="urn:microsoft.com/office/officeart/2018/2/layout/IconVerticalSolidList"/>
    <dgm:cxn modelId="{41A7C891-F156-4F3A-9CB3-23203B874515}" type="presOf" srcId="{3E456FD8-AD52-4CEE-96B5-3C3AF5D2FDF9}" destId="{286972D3-B2A0-4467-AA7E-476D2AD15126}" srcOrd="0" destOrd="0" presId="urn:microsoft.com/office/officeart/2018/2/layout/IconVerticalSolidList"/>
    <dgm:cxn modelId="{72D003CB-8953-47F6-A179-9F8ACC9268A2}" type="presOf" srcId="{952FC7C6-7278-4F8C-96D0-C2884AFCBD9E}" destId="{D2ABACEF-5253-433A-8955-DFFE371D8E67}" srcOrd="0" destOrd="0" presId="urn:microsoft.com/office/officeart/2018/2/layout/IconVerticalSolidList"/>
    <dgm:cxn modelId="{4ABC2DCF-C7CB-4B95-8B02-AD26690154BE}" type="presOf" srcId="{F3AE8F4C-0C65-4FA2-B6B0-D9954D6B88E4}" destId="{A5327EE9-B2B9-44AD-8A01-CD74B7D6C230}" srcOrd="0" destOrd="0" presId="urn:microsoft.com/office/officeart/2018/2/layout/IconVerticalSolidList"/>
    <dgm:cxn modelId="{2F9E7FDE-2CB0-460D-9B3C-881F7D89DE59}" srcId="{3E456FD8-AD52-4CEE-96B5-3C3AF5D2FDF9}" destId="{97623E8D-468E-48EA-9008-AA75463A9954}" srcOrd="2" destOrd="0" parTransId="{9BD78193-26C5-4ED0-A36F-27A299423C86}" sibTransId="{5CCFA72C-7563-4127-8A0C-51194ED8151B}"/>
    <dgm:cxn modelId="{928CF8F4-56DB-4890-AE4A-15F64229E4A4}" srcId="{3E456FD8-AD52-4CEE-96B5-3C3AF5D2FDF9}" destId="{F3AE8F4C-0C65-4FA2-B6B0-D9954D6B88E4}" srcOrd="0" destOrd="0" parTransId="{6FA22122-1036-4BE3-B722-AF9FDF20D5B3}" sibTransId="{D549A484-2197-4D8D-B369-29B419707849}"/>
    <dgm:cxn modelId="{B5A40CFB-299A-4A93-9EA0-9FF4653959B7}" type="presOf" srcId="{97623E8D-468E-48EA-9008-AA75463A9954}" destId="{4D8C8A23-5B08-4C9C-B09D-7C19A248EA8D}" srcOrd="0" destOrd="0" presId="urn:microsoft.com/office/officeart/2018/2/layout/IconVerticalSolidList"/>
    <dgm:cxn modelId="{6FEA7EFB-A0A0-4E1C-B2C2-F7A27E142179}" srcId="{3E456FD8-AD52-4CEE-96B5-3C3AF5D2FDF9}" destId="{A376B559-8034-48FA-98B8-C12948DC3147}" srcOrd="3" destOrd="0" parTransId="{C4C81C6F-CDAB-4D1D-9A3E-63F3DC6D4172}" sibTransId="{12687732-10AD-4F2B-9DDD-E68F9D7AE6C0}"/>
    <dgm:cxn modelId="{0B1317FE-11F6-4A7E-81FC-023FEF01C61A}" srcId="{97623E8D-468E-48EA-9008-AA75463A9954}" destId="{17A76238-8A96-4EB6-81ED-8F0C953F6E1F}" srcOrd="0" destOrd="0" parTransId="{54889363-C8D7-4280-BEA9-B897F62C093B}" sibTransId="{9DA999D4-9A6A-40E3-B81F-21DC189D5E8F}"/>
    <dgm:cxn modelId="{E870E0D8-9DE1-489A-BA2F-2EE506A6966D}" type="presParOf" srcId="{286972D3-B2A0-4467-AA7E-476D2AD15126}" destId="{9648B8B7-5E16-454E-820D-3366D27E56C4}" srcOrd="0" destOrd="0" presId="urn:microsoft.com/office/officeart/2018/2/layout/IconVerticalSolidList"/>
    <dgm:cxn modelId="{DEBF8585-5DD2-4BED-8BA7-FFC1E4024A95}" type="presParOf" srcId="{9648B8B7-5E16-454E-820D-3366D27E56C4}" destId="{BBAEB5EC-243D-4A0E-AE3E-473FE1D81EE0}" srcOrd="0" destOrd="0" presId="urn:microsoft.com/office/officeart/2018/2/layout/IconVerticalSolidList"/>
    <dgm:cxn modelId="{962D1058-DE78-4091-93BC-C2A6F68B75BE}" type="presParOf" srcId="{9648B8B7-5E16-454E-820D-3366D27E56C4}" destId="{2858A770-259E-4057-9F9D-B432D9C85EAE}" srcOrd="1" destOrd="0" presId="urn:microsoft.com/office/officeart/2018/2/layout/IconVerticalSolidList"/>
    <dgm:cxn modelId="{D7047776-CBCC-4C2C-8EA5-8A3D42C12E50}" type="presParOf" srcId="{9648B8B7-5E16-454E-820D-3366D27E56C4}" destId="{963FABB0-152A-4BC1-9415-8F338DC1E5B9}" srcOrd="2" destOrd="0" presId="urn:microsoft.com/office/officeart/2018/2/layout/IconVerticalSolidList"/>
    <dgm:cxn modelId="{0F95FAEB-7E0F-4F83-A337-B2BEA4E8052C}" type="presParOf" srcId="{9648B8B7-5E16-454E-820D-3366D27E56C4}" destId="{A5327EE9-B2B9-44AD-8A01-CD74B7D6C230}" srcOrd="3" destOrd="0" presId="urn:microsoft.com/office/officeart/2018/2/layout/IconVerticalSolidList"/>
    <dgm:cxn modelId="{6BC4881D-058D-47F5-A017-385F685E26FA}" type="presParOf" srcId="{9648B8B7-5E16-454E-820D-3366D27E56C4}" destId="{62227271-688C-4A36-89A5-60165427DF67}" srcOrd="4" destOrd="0" presId="urn:microsoft.com/office/officeart/2018/2/layout/IconVerticalSolidList"/>
    <dgm:cxn modelId="{EF9C4915-911F-4C9E-AF99-E8A067DF5EF1}" type="presParOf" srcId="{286972D3-B2A0-4467-AA7E-476D2AD15126}" destId="{5EE26C87-D888-4287-88A4-542814857121}" srcOrd="1" destOrd="0" presId="urn:microsoft.com/office/officeart/2018/2/layout/IconVerticalSolidList"/>
    <dgm:cxn modelId="{1C655155-19E0-46BA-B5FA-61DF94BEB1BF}" type="presParOf" srcId="{286972D3-B2A0-4467-AA7E-476D2AD15126}" destId="{6EC3D5B1-6AD2-49DA-83DA-461999164F97}" srcOrd="2" destOrd="0" presId="urn:microsoft.com/office/officeart/2018/2/layout/IconVerticalSolidList"/>
    <dgm:cxn modelId="{89BE90FC-4470-4C15-934D-8C4D77EDB4B3}" type="presParOf" srcId="{6EC3D5B1-6AD2-49DA-83DA-461999164F97}" destId="{5DCC69FC-5C9F-4D04-97DD-CF117ECF7342}" srcOrd="0" destOrd="0" presId="urn:microsoft.com/office/officeart/2018/2/layout/IconVerticalSolidList"/>
    <dgm:cxn modelId="{77FDE276-89AC-441F-AA2A-D18897111433}" type="presParOf" srcId="{6EC3D5B1-6AD2-49DA-83DA-461999164F97}" destId="{465C6768-A312-4834-9A2B-21022412061E}" srcOrd="1" destOrd="0" presId="urn:microsoft.com/office/officeart/2018/2/layout/IconVerticalSolidList"/>
    <dgm:cxn modelId="{D65B0ABC-4A60-40D9-B9CC-6678C46E52A1}" type="presParOf" srcId="{6EC3D5B1-6AD2-49DA-83DA-461999164F97}" destId="{235B5E1B-E445-4BE0-AF7E-0CF8D52EAB0A}" srcOrd="2" destOrd="0" presId="urn:microsoft.com/office/officeart/2018/2/layout/IconVerticalSolidList"/>
    <dgm:cxn modelId="{C329045C-A1F6-40AA-9B70-14DB3C1DBA33}" type="presParOf" srcId="{6EC3D5B1-6AD2-49DA-83DA-461999164F97}" destId="{D2ABACEF-5253-433A-8955-DFFE371D8E67}" srcOrd="3" destOrd="0" presId="urn:microsoft.com/office/officeart/2018/2/layout/IconVerticalSolidList"/>
    <dgm:cxn modelId="{7A4B0449-7905-40F9-89B1-7C7A683AB52C}" type="presParOf" srcId="{6EC3D5B1-6AD2-49DA-83DA-461999164F97}" destId="{91594701-655B-4447-A8E5-B07011A29D9A}" srcOrd="4" destOrd="0" presId="urn:microsoft.com/office/officeart/2018/2/layout/IconVerticalSolidList"/>
    <dgm:cxn modelId="{13A8F9FD-CC6A-4F18-B353-614AB6053F25}" type="presParOf" srcId="{286972D3-B2A0-4467-AA7E-476D2AD15126}" destId="{A7D008FC-2CE3-45D9-9894-D9ACFC65EB2C}" srcOrd="3" destOrd="0" presId="urn:microsoft.com/office/officeart/2018/2/layout/IconVerticalSolidList"/>
    <dgm:cxn modelId="{71B4A2C3-9A0A-43D2-BF61-1FA3E018F85C}" type="presParOf" srcId="{286972D3-B2A0-4467-AA7E-476D2AD15126}" destId="{8FBCF2CE-7805-4D6B-A8AF-4C258F644FBE}" srcOrd="4" destOrd="0" presId="urn:microsoft.com/office/officeart/2018/2/layout/IconVerticalSolidList"/>
    <dgm:cxn modelId="{94EE5779-E528-44BE-A8C8-3C0D5D0EEE46}" type="presParOf" srcId="{8FBCF2CE-7805-4D6B-A8AF-4C258F644FBE}" destId="{6110B627-6284-49DD-A591-AD31B4DCA13D}" srcOrd="0" destOrd="0" presId="urn:microsoft.com/office/officeart/2018/2/layout/IconVerticalSolidList"/>
    <dgm:cxn modelId="{BEC25D99-C27A-4B1F-9259-A7A673F74C26}" type="presParOf" srcId="{8FBCF2CE-7805-4D6B-A8AF-4C258F644FBE}" destId="{A7FDEFA5-5E61-4CA7-9ACB-FE8548ECBE1A}" srcOrd="1" destOrd="0" presId="urn:microsoft.com/office/officeart/2018/2/layout/IconVerticalSolidList"/>
    <dgm:cxn modelId="{0621E43E-5599-4F79-ABD2-6E98C5591E3D}" type="presParOf" srcId="{8FBCF2CE-7805-4D6B-A8AF-4C258F644FBE}" destId="{C5F1471B-EEEB-494C-89C7-CAEEA892EA98}" srcOrd="2" destOrd="0" presId="urn:microsoft.com/office/officeart/2018/2/layout/IconVerticalSolidList"/>
    <dgm:cxn modelId="{ABEECCF2-7956-4796-98BF-0185887E6A41}" type="presParOf" srcId="{8FBCF2CE-7805-4D6B-A8AF-4C258F644FBE}" destId="{4D8C8A23-5B08-4C9C-B09D-7C19A248EA8D}" srcOrd="3" destOrd="0" presId="urn:microsoft.com/office/officeart/2018/2/layout/IconVerticalSolidList"/>
    <dgm:cxn modelId="{661D47EC-78E9-4796-B7E2-B1A0705CC873}" type="presParOf" srcId="{8FBCF2CE-7805-4D6B-A8AF-4C258F644FBE}" destId="{3E191D6F-5C8E-439A-8457-3CB9D01D7275}" srcOrd="4" destOrd="0" presId="urn:microsoft.com/office/officeart/2018/2/layout/IconVerticalSolidList"/>
    <dgm:cxn modelId="{9A14BE51-3D53-4545-8D3B-D622D53E53F0}" type="presParOf" srcId="{286972D3-B2A0-4467-AA7E-476D2AD15126}" destId="{FCDD848D-1486-4D50-B814-6FB9362686F4}" srcOrd="5" destOrd="0" presId="urn:microsoft.com/office/officeart/2018/2/layout/IconVerticalSolidList"/>
    <dgm:cxn modelId="{09B04010-80DF-4507-9ACE-5D182C55B4FC}" type="presParOf" srcId="{286972D3-B2A0-4467-AA7E-476D2AD15126}" destId="{21976529-BAB3-45A7-901D-277D29D52739}" srcOrd="6" destOrd="0" presId="urn:microsoft.com/office/officeart/2018/2/layout/IconVerticalSolidList"/>
    <dgm:cxn modelId="{113E7B62-8C71-4919-9B63-11B07C275105}" type="presParOf" srcId="{21976529-BAB3-45A7-901D-277D29D52739}" destId="{556FF17E-3405-4AFF-ABFE-470E6830F884}" srcOrd="0" destOrd="0" presId="urn:microsoft.com/office/officeart/2018/2/layout/IconVerticalSolidList"/>
    <dgm:cxn modelId="{3A07C350-F523-4256-81BD-35B0D2FB1AB1}" type="presParOf" srcId="{21976529-BAB3-45A7-901D-277D29D52739}" destId="{7A556D00-563C-459D-B89C-F3AA2D1440F9}" srcOrd="1" destOrd="0" presId="urn:microsoft.com/office/officeart/2018/2/layout/IconVerticalSolidList"/>
    <dgm:cxn modelId="{EE1AC000-851B-4471-B9B7-3AB261FDBE09}" type="presParOf" srcId="{21976529-BAB3-45A7-901D-277D29D52739}" destId="{232734AC-C7B6-43C0-A620-272099BC1AA6}" srcOrd="2" destOrd="0" presId="urn:microsoft.com/office/officeart/2018/2/layout/IconVerticalSolidList"/>
    <dgm:cxn modelId="{D6E9B157-7A79-4D96-B9FA-B1605AB03C9E}" type="presParOf" srcId="{21976529-BAB3-45A7-901D-277D29D52739}" destId="{E107A7FE-862A-496A-BB1B-FC1790C4FFEC}" srcOrd="3" destOrd="0" presId="urn:microsoft.com/office/officeart/2018/2/layout/IconVerticalSolidList"/>
    <dgm:cxn modelId="{09E1C5E1-D855-453C-9B96-A12CDF0CC6CB}" type="presParOf" srcId="{21976529-BAB3-45A7-901D-277D29D52739}" destId="{91EA1047-39B4-4CA0-B86D-4CC12969E77D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DBAE20-4F45-4B7C-801A-1FC13D97EFBC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5B6ABB9-E26C-4302-B075-F22DE996D950}">
      <dgm:prSet custT="1"/>
      <dgm:spPr/>
      <dgm:t>
        <a:bodyPr/>
        <a:lstStyle/>
        <a:p>
          <a:r>
            <a:rPr lang="en-US" sz="3200"/>
            <a:t>What Key Partnerships do the Browns CURRENTLY have?</a:t>
          </a:r>
        </a:p>
      </dgm:t>
    </dgm:pt>
    <dgm:pt modelId="{54BC133A-7D57-4EB2-A875-41F315651DCE}" type="parTrans" cxnId="{567DD5EE-7579-40A0-BE1F-3E937128E63C}">
      <dgm:prSet/>
      <dgm:spPr/>
      <dgm:t>
        <a:bodyPr/>
        <a:lstStyle/>
        <a:p>
          <a:endParaRPr lang="en-US" sz="2000"/>
        </a:p>
      </dgm:t>
    </dgm:pt>
    <dgm:pt modelId="{36E89674-AD14-412A-B5F4-AB5F9D944E5F}" type="sibTrans" cxnId="{567DD5EE-7579-40A0-BE1F-3E937128E63C}">
      <dgm:prSet/>
      <dgm:spPr/>
      <dgm:t>
        <a:bodyPr/>
        <a:lstStyle/>
        <a:p>
          <a:endParaRPr lang="en-US" sz="2000"/>
        </a:p>
      </dgm:t>
    </dgm:pt>
    <dgm:pt modelId="{65B2FD34-88B7-4938-AC28-9B85A70BA5D5}">
      <dgm:prSet custT="1"/>
      <dgm:spPr/>
      <dgm:t>
        <a:bodyPr/>
        <a:lstStyle/>
        <a:p>
          <a:r>
            <a:rPr lang="en-US" sz="3200"/>
            <a:t>Brainstorm using post-its</a:t>
          </a:r>
        </a:p>
      </dgm:t>
    </dgm:pt>
    <dgm:pt modelId="{F6E4C5BB-33E3-4F36-896F-3BE1E24FC0C0}" type="parTrans" cxnId="{3CBBC3FD-CD08-4D5A-AEAB-C63EB780965E}">
      <dgm:prSet/>
      <dgm:spPr/>
      <dgm:t>
        <a:bodyPr/>
        <a:lstStyle/>
        <a:p>
          <a:endParaRPr lang="en-US" sz="2000"/>
        </a:p>
      </dgm:t>
    </dgm:pt>
    <dgm:pt modelId="{CE593D38-A023-4077-8CD9-03D33334AD49}" type="sibTrans" cxnId="{3CBBC3FD-CD08-4D5A-AEAB-C63EB780965E}">
      <dgm:prSet/>
      <dgm:spPr/>
      <dgm:t>
        <a:bodyPr/>
        <a:lstStyle/>
        <a:p>
          <a:endParaRPr lang="en-US" sz="2000"/>
        </a:p>
      </dgm:t>
    </dgm:pt>
    <dgm:pt modelId="{BF9C4B1C-A804-44C7-ADD5-1635BE24067B}">
      <dgm:prSet custT="1"/>
      <dgm:spPr/>
      <dgm:t>
        <a:bodyPr/>
        <a:lstStyle/>
        <a:p>
          <a:r>
            <a:rPr lang="en-US" sz="3200"/>
            <a:t>Consolidate your ideas onto your worksheets</a:t>
          </a:r>
        </a:p>
      </dgm:t>
    </dgm:pt>
    <dgm:pt modelId="{54ED1B9F-7184-4BE7-8CB3-F5E8ED73811E}" type="parTrans" cxnId="{8AC730F6-7FD7-44A3-B9C4-A061C8F81DF8}">
      <dgm:prSet/>
      <dgm:spPr/>
      <dgm:t>
        <a:bodyPr/>
        <a:lstStyle/>
        <a:p>
          <a:endParaRPr lang="en-US" sz="2000"/>
        </a:p>
      </dgm:t>
    </dgm:pt>
    <dgm:pt modelId="{670A62F5-AB12-4B1C-8E9B-49B234DF8CBB}" type="sibTrans" cxnId="{8AC730F6-7FD7-44A3-B9C4-A061C8F81DF8}">
      <dgm:prSet/>
      <dgm:spPr/>
      <dgm:t>
        <a:bodyPr/>
        <a:lstStyle/>
        <a:p>
          <a:endParaRPr lang="en-US" sz="2000"/>
        </a:p>
      </dgm:t>
    </dgm:pt>
    <dgm:pt modelId="{F7477167-999D-2648-BF83-4F5EAAE03B26}" type="pres">
      <dgm:prSet presAssocID="{CFDBAE20-4F45-4B7C-801A-1FC13D97EFBC}" presName="linear" presStyleCnt="0">
        <dgm:presLayoutVars>
          <dgm:animLvl val="lvl"/>
          <dgm:resizeHandles val="exact"/>
        </dgm:presLayoutVars>
      </dgm:prSet>
      <dgm:spPr/>
    </dgm:pt>
    <dgm:pt modelId="{5857B35F-EB78-3942-9B57-871A14D374D7}" type="pres">
      <dgm:prSet presAssocID="{95B6ABB9-E26C-4302-B075-F22DE996D95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235CB6C-7414-8F46-8F6F-6FBD7F7184EF}" type="pres">
      <dgm:prSet presAssocID="{36E89674-AD14-412A-B5F4-AB5F9D944E5F}" presName="spacer" presStyleCnt="0"/>
      <dgm:spPr/>
    </dgm:pt>
    <dgm:pt modelId="{0C8BFE6C-EC9F-3F4F-91FB-9CEFDA87688A}" type="pres">
      <dgm:prSet presAssocID="{65B2FD34-88B7-4938-AC28-9B85A70BA5D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615D21A-AE3C-5E45-AAE8-6E34AFED349A}" type="pres">
      <dgm:prSet presAssocID="{CE593D38-A023-4077-8CD9-03D33334AD49}" presName="spacer" presStyleCnt="0"/>
      <dgm:spPr/>
    </dgm:pt>
    <dgm:pt modelId="{2A143080-A0B9-934C-B8C6-E939C05E63FA}" type="pres">
      <dgm:prSet presAssocID="{BF9C4B1C-A804-44C7-ADD5-1635BE24067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AE84509-FDEF-0143-9EED-B065478AAC50}" type="presOf" srcId="{65B2FD34-88B7-4938-AC28-9B85A70BA5D5}" destId="{0C8BFE6C-EC9F-3F4F-91FB-9CEFDA87688A}" srcOrd="0" destOrd="0" presId="urn:microsoft.com/office/officeart/2005/8/layout/vList2"/>
    <dgm:cxn modelId="{24816B19-B279-084F-BABA-6E6D7F30C3B6}" type="presOf" srcId="{95B6ABB9-E26C-4302-B075-F22DE996D950}" destId="{5857B35F-EB78-3942-9B57-871A14D374D7}" srcOrd="0" destOrd="0" presId="urn:microsoft.com/office/officeart/2005/8/layout/vList2"/>
    <dgm:cxn modelId="{F7940C5D-3A8F-034F-9C5E-2F4A15DF09DF}" type="presOf" srcId="{CFDBAE20-4F45-4B7C-801A-1FC13D97EFBC}" destId="{F7477167-999D-2648-BF83-4F5EAAE03B26}" srcOrd="0" destOrd="0" presId="urn:microsoft.com/office/officeart/2005/8/layout/vList2"/>
    <dgm:cxn modelId="{567DD5EE-7579-40A0-BE1F-3E937128E63C}" srcId="{CFDBAE20-4F45-4B7C-801A-1FC13D97EFBC}" destId="{95B6ABB9-E26C-4302-B075-F22DE996D950}" srcOrd="0" destOrd="0" parTransId="{54BC133A-7D57-4EB2-A875-41F315651DCE}" sibTransId="{36E89674-AD14-412A-B5F4-AB5F9D944E5F}"/>
    <dgm:cxn modelId="{C9B9B0EF-9E0D-854A-835F-B7A979EF59C2}" type="presOf" srcId="{BF9C4B1C-A804-44C7-ADD5-1635BE24067B}" destId="{2A143080-A0B9-934C-B8C6-E939C05E63FA}" srcOrd="0" destOrd="0" presId="urn:microsoft.com/office/officeart/2005/8/layout/vList2"/>
    <dgm:cxn modelId="{8AC730F6-7FD7-44A3-B9C4-A061C8F81DF8}" srcId="{CFDBAE20-4F45-4B7C-801A-1FC13D97EFBC}" destId="{BF9C4B1C-A804-44C7-ADD5-1635BE24067B}" srcOrd="2" destOrd="0" parTransId="{54ED1B9F-7184-4BE7-8CB3-F5E8ED73811E}" sibTransId="{670A62F5-AB12-4B1C-8E9B-49B234DF8CBB}"/>
    <dgm:cxn modelId="{3CBBC3FD-CD08-4D5A-AEAB-C63EB780965E}" srcId="{CFDBAE20-4F45-4B7C-801A-1FC13D97EFBC}" destId="{65B2FD34-88B7-4938-AC28-9B85A70BA5D5}" srcOrd="1" destOrd="0" parTransId="{F6E4C5BB-33E3-4F36-896F-3BE1E24FC0C0}" sibTransId="{CE593D38-A023-4077-8CD9-03D33334AD49}"/>
    <dgm:cxn modelId="{53FCD668-EC49-4B41-841B-702F4B8FB0E2}" type="presParOf" srcId="{F7477167-999D-2648-BF83-4F5EAAE03B26}" destId="{5857B35F-EB78-3942-9B57-871A14D374D7}" srcOrd="0" destOrd="0" presId="urn:microsoft.com/office/officeart/2005/8/layout/vList2"/>
    <dgm:cxn modelId="{A23BF618-A69D-4047-949B-0674356786AB}" type="presParOf" srcId="{F7477167-999D-2648-BF83-4F5EAAE03B26}" destId="{3235CB6C-7414-8F46-8F6F-6FBD7F7184EF}" srcOrd="1" destOrd="0" presId="urn:microsoft.com/office/officeart/2005/8/layout/vList2"/>
    <dgm:cxn modelId="{CB1EC106-F9A3-FA44-B37A-3D6C52002379}" type="presParOf" srcId="{F7477167-999D-2648-BF83-4F5EAAE03B26}" destId="{0C8BFE6C-EC9F-3F4F-91FB-9CEFDA87688A}" srcOrd="2" destOrd="0" presId="urn:microsoft.com/office/officeart/2005/8/layout/vList2"/>
    <dgm:cxn modelId="{07352A0B-FA89-FA4F-BA2B-D289E55B37C6}" type="presParOf" srcId="{F7477167-999D-2648-BF83-4F5EAAE03B26}" destId="{6615D21A-AE3C-5E45-AAE8-6E34AFED349A}" srcOrd="3" destOrd="0" presId="urn:microsoft.com/office/officeart/2005/8/layout/vList2"/>
    <dgm:cxn modelId="{FFB37339-F11F-7944-BF26-EFF509E77990}" type="presParOf" srcId="{F7477167-999D-2648-BF83-4F5EAAE03B26}" destId="{2A143080-A0B9-934C-B8C6-E939C05E63F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70913-F5DC-994D-93AE-82B3BA22972A}">
      <dsp:nvSpPr>
        <dsp:cNvPr id="0" name=""/>
        <dsp:cNvSpPr/>
      </dsp:nvSpPr>
      <dsp:spPr>
        <a:xfrm>
          <a:off x="734540" y="791284"/>
          <a:ext cx="5272713" cy="5272713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AB76D2-5E08-E441-B66B-7F74D322DE2D}">
      <dsp:nvSpPr>
        <dsp:cNvPr id="0" name=""/>
        <dsp:cNvSpPr/>
      </dsp:nvSpPr>
      <dsp:spPr>
        <a:xfrm>
          <a:off x="734540" y="791284"/>
          <a:ext cx="5272713" cy="5272713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627B7AC-F714-C145-BE10-DF365D56C371}">
      <dsp:nvSpPr>
        <dsp:cNvPr id="0" name=""/>
        <dsp:cNvSpPr/>
      </dsp:nvSpPr>
      <dsp:spPr>
        <a:xfrm>
          <a:off x="734540" y="791284"/>
          <a:ext cx="5272713" cy="5272713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9DC342-4C36-0A47-830D-92D64DDE9050}">
      <dsp:nvSpPr>
        <dsp:cNvPr id="0" name=""/>
        <dsp:cNvSpPr/>
      </dsp:nvSpPr>
      <dsp:spPr>
        <a:xfrm>
          <a:off x="734540" y="791284"/>
          <a:ext cx="5272713" cy="5272713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155C6E-1CEF-814C-A5FC-DD3A9FBAD270}">
      <dsp:nvSpPr>
        <dsp:cNvPr id="0" name=""/>
        <dsp:cNvSpPr/>
      </dsp:nvSpPr>
      <dsp:spPr>
        <a:xfrm>
          <a:off x="1986373" y="2061366"/>
          <a:ext cx="2769047" cy="27325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Key </a:t>
          </a:r>
          <a:r>
            <a:rPr lang="en-US" sz="2800" kern="1200" dirty="0"/>
            <a:t>Resources</a:t>
          </a:r>
          <a:endParaRPr lang="en-US" sz="3600" kern="1200" dirty="0"/>
        </a:p>
      </dsp:txBody>
      <dsp:txXfrm>
        <a:off x="2391891" y="2461539"/>
        <a:ext cx="1958011" cy="1932203"/>
      </dsp:txXfrm>
    </dsp:sp>
    <dsp:sp modelId="{EAFB922A-A694-964B-9AC4-329338A251C3}">
      <dsp:nvSpPr>
        <dsp:cNvPr id="0" name=""/>
        <dsp:cNvSpPr/>
      </dsp:nvSpPr>
      <dsp:spPr>
        <a:xfrm>
          <a:off x="2495227" y="3081"/>
          <a:ext cx="1751339" cy="16987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Physical</a:t>
          </a:r>
        </a:p>
      </dsp:txBody>
      <dsp:txXfrm>
        <a:off x="2751705" y="251852"/>
        <a:ext cx="1238383" cy="1201171"/>
      </dsp:txXfrm>
    </dsp:sp>
    <dsp:sp modelId="{604951A2-4725-3144-A141-72F20DD04FD8}">
      <dsp:nvSpPr>
        <dsp:cNvPr id="0" name=""/>
        <dsp:cNvSpPr/>
      </dsp:nvSpPr>
      <dsp:spPr>
        <a:xfrm>
          <a:off x="4862755" y="2578284"/>
          <a:ext cx="2166691" cy="16987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Intellectual</a:t>
          </a:r>
        </a:p>
      </dsp:txBody>
      <dsp:txXfrm>
        <a:off x="5180060" y="2827055"/>
        <a:ext cx="1532081" cy="1201171"/>
      </dsp:txXfrm>
    </dsp:sp>
    <dsp:sp modelId="{3C09B2B0-16DE-FC49-A937-C55E982AF6F0}">
      <dsp:nvSpPr>
        <dsp:cNvPr id="0" name=""/>
        <dsp:cNvSpPr/>
      </dsp:nvSpPr>
      <dsp:spPr>
        <a:xfrm>
          <a:off x="2433394" y="5153487"/>
          <a:ext cx="1875005" cy="16987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Financial</a:t>
          </a:r>
        </a:p>
      </dsp:txBody>
      <dsp:txXfrm>
        <a:off x="2707982" y="5402258"/>
        <a:ext cx="1325829" cy="1201171"/>
      </dsp:txXfrm>
    </dsp:sp>
    <dsp:sp modelId="{CC4F6B26-712D-1145-A6C0-66ADFDBCA046}">
      <dsp:nvSpPr>
        <dsp:cNvPr id="0" name=""/>
        <dsp:cNvSpPr/>
      </dsp:nvSpPr>
      <dsp:spPr>
        <a:xfrm>
          <a:off x="-19645" y="2578284"/>
          <a:ext cx="1630679" cy="169871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Human</a:t>
          </a:r>
        </a:p>
      </dsp:txBody>
      <dsp:txXfrm>
        <a:off x="219162" y="2827055"/>
        <a:ext cx="1153065" cy="12011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8114A-797B-431E-8B58-005BADC5C37C}">
      <dsp:nvSpPr>
        <dsp:cNvPr id="0" name=""/>
        <dsp:cNvSpPr/>
      </dsp:nvSpPr>
      <dsp:spPr>
        <a:xfrm>
          <a:off x="0" y="3245"/>
          <a:ext cx="6507609" cy="12423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7F6E05-9D50-404A-A832-282396133936}">
      <dsp:nvSpPr>
        <dsp:cNvPr id="0" name=""/>
        <dsp:cNvSpPr/>
      </dsp:nvSpPr>
      <dsp:spPr>
        <a:xfrm>
          <a:off x="375815" y="282778"/>
          <a:ext cx="683969" cy="6833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C3199A-F802-4D15-B530-B74C643FA56D}">
      <dsp:nvSpPr>
        <dsp:cNvPr id="0" name=""/>
        <dsp:cNvSpPr/>
      </dsp:nvSpPr>
      <dsp:spPr>
        <a:xfrm>
          <a:off x="1435600" y="3245"/>
          <a:ext cx="4713004" cy="1552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355" tIns="164355" rIns="164355" bIns="164355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What Key Resources do the Browns CURRENTLY need to operate their business model?</a:t>
          </a:r>
        </a:p>
      </dsp:txBody>
      <dsp:txXfrm>
        <a:off x="1435600" y="3245"/>
        <a:ext cx="4713004" cy="1552957"/>
      </dsp:txXfrm>
    </dsp:sp>
    <dsp:sp modelId="{F5A956F1-CC13-4B28-B574-216379520CB5}">
      <dsp:nvSpPr>
        <dsp:cNvPr id="0" name=""/>
        <dsp:cNvSpPr/>
      </dsp:nvSpPr>
      <dsp:spPr>
        <a:xfrm>
          <a:off x="0" y="1883141"/>
          <a:ext cx="6507609" cy="12423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88BA3-327F-4E6F-9CD6-87C110C46989}">
      <dsp:nvSpPr>
        <dsp:cNvPr id="0" name=""/>
        <dsp:cNvSpPr/>
      </dsp:nvSpPr>
      <dsp:spPr>
        <a:xfrm>
          <a:off x="375815" y="2162674"/>
          <a:ext cx="683969" cy="6833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F9F3E-F4BE-4702-B704-F2B91EA4D68F}">
      <dsp:nvSpPr>
        <dsp:cNvPr id="0" name=""/>
        <dsp:cNvSpPr/>
      </dsp:nvSpPr>
      <dsp:spPr>
        <a:xfrm>
          <a:off x="1435600" y="1883141"/>
          <a:ext cx="4713004" cy="1552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355" tIns="164355" rIns="164355" bIns="164355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Brainstorm using </a:t>
          </a:r>
          <a:r>
            <a:rPr lang="en-US" sz="3600" kern="1200" dirty="0" err="1"/>
            <a:t>post-its</a:t>
          </a:r>
          <a:endParaRPr lang="en-US" sz="3600" kern="1200" dirty="0"/>
        </a:p>
      </dsp:txBody>
      <dsp:txXfrm>
        <a:off x="1435600" y="1883141"/>
        <a:ext cx="4713004" cy="1552957"/>
      </dsp:txXfrm>
    </dsp:sp>
    <dsp:sp modelId="{38C12597-2B46-458F-ACDF-33F84238FE46}">
      <dsp:nvSpPr>
        <dsp:cNvPr id="0" name=""/>
        <dsp:cNvSpPr/>
      </dsp:nvSpPr>
      <dsp:spPr>
        <a:xfrm>
          <a:off x="0" y="3763037"/>
          <a:ext cx="6507609" cy="12423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AECBC3-0CC3-4E33-A640-104C0395A1D6}">
      <dsp:nvSpPr>
        <dsp:cNvPr id="0" name=""/>
        <dsp:cNvSpPr/>
      </dsp:nvSpPr>
      <dsp:spPr>
        <a:xfrm>
          <a:off x="375815" y="4042569"/>
          <a:ext cx="683969" cy="6833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B2EED-2335-4D7A-B351-2DA152521959}">
      <dsp:nvSpPr>
        <dsp:cNvPr id="0" name=""/>
        <dsp:cNvSpPr/>
      </dsp:nvSpPr>
      <dsp:spPr>
        <a:xfrm>
          <a:off x="1435600" y="3763037"/>
          <a:ext cx="4713004" cy="1552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355" tIns="164355" rIns="164355" bIns="164355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Consolidate your ideas onto your worksheets</a:t>
          </a:r>
        </a:p>
      </dsp:txBody>
      <dsp:txXfrm>
        <a:off x="1435600" y="3763037"/>
        <a:ext cx="4713004" cy="15529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C7098-EC2C-B644-BD0E-E1000A2CC7BB}">
      <dsp:nvSpPr>
        <dsp:cNvPr id="0" name=""/>
        <dsp:cNvSpPr/>
      </dsp:nvSpPr>
      <dsp:spPr>
        <a:xfrm>
          <a:off x="0" y="162814"/>
          <a:ext cx="5960893" cy="135738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What Key Activities does the Brown Family Farm CURRENTLY need to perform to operate its business model?</a:t>
          </a:r>
        </a:p>
      </dsp:txBody>
      <dsp:txXfrm>
        <a:off x="66262" y="229076"/>
        <a:ext cx="5828369" cy="1224858"/>
      </dsp:txXfrm>
    </dsp:sp>
    <dsp:sp modelId="{94F94EBE-A7F7-5F41-8A2F-D8E1E9001309}">
      <dsp:nvSpPr>
        <dsp:cNvPr id="0" name=""/>
        <dsp:cNvSpPr/>
      </dsp:nvSpPr>
      <dsp:spPr>
        <a:xfrm>
          <a:off x="0" y="1592197"/>
          <a:ext cx="5960893" cy="1357382"/>
        </a:xfrm>
        <a:prstGeom prst="roundRect">
          <a:avLst/>
        </a:prstGeom>
        <a:solidFill>
          <a:schemeClr val="accent5">
            <a:hueOff val="-601313"/>
            <a:satOff val="-11854"/>
            <a:lumOff val="2549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Brainstorm using </a:t>
          </a:r>
          <a:r>
            <a:rPr lang="en-US" sz="3600" kern="1200" dirty="0" err="1"/>
            <a:t>post-its</a:t>
          </a:r>
          <a:endParaRPr lang="en-US" sz="3600" kern="1200" dirty="0"/>
        </a:p>
      </dsp:txBody>
      <dsp:txXfrm>
        <a:off x="66262" y="1658459"/>
        <a:ext cx="5828369" cy="1224858"/>
      </dsp:txXfrm>
    </dsp:sp>
    <dsp:sp modelId="{7B012793-C5BF-F04B-9DC4-A6C38B19BE67}">
      <dsp:nvSpPr>
        <dsp:cNvPr id="0" name=""/>
        <dsp:cNvSpPr/>
      </dsp:nvSpPr>
      <dsp:spPr>
        <a:xfrm>
          <a:off x="0" y="3021580"/>
          <a:ext cx="5960893" cy="1357382"/>
        </a:xfrm>
        <a:prstGeom prst="roundRect">
          <a:avLst/>
        </a:prstGeom>
        <a:solidFill>
          <a:schemeClr val="accent5">
            <a:hueOff val="-1202626"/>
            <a:satOff val="-23709"/>
            <a:lumOff val="509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Consolidate your ideas onto your worksheets</a:t>
          </a:r>
        </a:p>
      </dsp:txBody>
      <dsp:txXfrm>
        <a:off x="66262" y="3087842"/>
        <a:ext cx="5828369" cy="12248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EB5EC-243D-4A0E-AE3E-473FE1D81EE0}">
      <dsp:nvSpPr>
        <dsp:cNvPr id="0" name=""/>
        <dsp:cNvSpPr/>
      </dsp:nvSpPr>
      <dsp:spPr>
        <a:xfrm>
          <a:off x="0" y="2207"/>
          <a:ext cx="7205473" cy="11189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58A770-259E-4057-9F9D-B432D9C85EAE}">
      <dsp:nvSpPr>
        <dsp:cNvPr id="0" name=""/>
        <dsp:cNvSpPr/>
      </dsp:nvSpPr>
      <dsp:spPr>
        <a:xfrm>
          <a:off x="338470" y="253962"/>
          <a:ext cx="615400" cy="6154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27EE9-B2B9-44AD-8A01-CD74B7D6C230}">
      <dsp:nvSpPr>
        <dsp:cNvPr id="0" name=""/>
        <dsp:cNvSpPr/>
      </dsp:nvSpPr>
      <dsp:spPr>
        <a:xfrm>
          <a:off x="1292341" y="2207"/>
          <a:ext cx="3242462" cy="1118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418" tIns="118418" rIns="118418" bIns="11841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Strategic alliances between non-competitors</a:t>
          </a:r>
        </a:p>
      </dsp:txBody>
      <dsp:txXfrm>
        <a:off x="1292341" y="2207"/>
        <a:ext cx="3242462" cy="1118910"/>
      </dsp:txXfrm>
    </dsp:sp>
    <dsp:sp modelId="{62227271-688C-4A36-89A5-60165427DF67}">
      <dsp:nvSpPr>
        <dsp:cNvPr id="0" name=""/>
        <dsp:cNvSpPr/>
      </dsp:nvSpPr>
      <dsp:spPr>
        <a:xfrm>
          <a:off x="4534804" y="2207"/>
          <a:ext cx="2670668" cy="1118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418" tIns="118418" rIns="118418" bIns="11841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Waze/Spotify, Starbucks/ Barnes &amp; Noble</a:t>
          </a:r>
        </a:p>
      </dsp:txBody>
      <dsp:txXfrm>
        <a:off x="4534804" y="2207"/>
        <a:ext cx="2670668" cy="1118910"/>
      </dsp:txXfrm>
    </dsp:sp>
    <dsp:sp modelId="{5DCC69FC-5C9F-4D04-97DD-CF117ECF7342}">
      <dsp:nvSpPr>
        <dsp:cNvPr id="0" name=""/>
        <dsp:cNvSpPr/>
      </dsp:nvSpPr>
      <dsp:spPr>
        <a:xfrm>
          <a:off x="0" y="1400846"/>
          <a:ext cx="7205473" cy="11189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5C6768-A312-4834-9A2B-21022412061E}">
      <dsp:nvSpPr>
        <dsp:cNvPr id="0" name=""/>
        <dsp:cNvSpPr/>
      </dsp:nvSpPr>
      <dsp:spPr>
        <a:xfrm>
          <a:off x="338470" y="1652600"/>
          <a:ext cx="615400" cy="6154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ABACEF-5253-433A-8955-DFFE371D8E67}">
      <dsp:nvSpPr>
        <dsp:cNvPr id="0" name=""/>
        <dsp:cNvSpPr/>
      </dsp:nvSpPr>
      <dsp:spPr>
        <a:xfrm>
          <a:off x="1292341" y="1400846"/>
          <a:ext cx="3242462" cy="1118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418" tIns="118418" rIns="118418" bIns="11841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“Coopetition”: Strategic relationship between competitors </a:t>
          </a:r>
        </a:p>
      </dsp:txBody>
      <dsp:txXfrm>
        <a:off x="1292341" y="1400846"/>
        <a:ext cx="3242462" cy="1118910"/>
      </dsp:txXfrm>
    </dsp:sp>
    <dsp:sp modelId="{91594701-655B-4447-A8E5-B07011A29D9A}">
      <dsp:nvSpPr>
        <dsp:cNvPr id="0" name=""/>
        <dsp:cNvSpPr/>
      </dsp:nvSpPr>
      <dsp:spPr>
        <a:xfrm>
          <a:off x="4534804" y="1400846"/>
          <a:ext cx="2670668" cy="1118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418" tIns="118418" rIns="118418" bIns="11841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Amazon/3rd Party, Zelle</a:t>
          </a:r>
        </a:p>
      </dsp:txBody>
      <dsp:txXfrm>
        <a:off x="4534804" y="1400846"/>
        <a:ext cx="2670668" cy="1118910"/>
      </dsp:txXfrm>
    </dsp:sp>
    <dsp:sp modelId="{6110B627-6284-49DD-A591-AD31B4DCA13D}">
      <dsp:nvSpPr>
        <dsp:cNvPr id="0" name=""/>
        <dsp:cNvSpPr/>
      </dsp:nvSpPr>
      <dsp:spPr>
        <a:xfrm>
          <a:off x="0" y="2799484"/>
          <a:ext cx="7205473" cy="11189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FDEFA5-5E61-4CA7-9ACB-FE8548ECBE1A}">
      <dsp:nvSpPr>
        <dsp:cNvPr id="0" name=""/>
        <dsp:cNvSpPr/>
      </dsp:nvSpPr>
      <dsp:spPr>
        <a:xfrm>
          <a:off x="338470" y="3051239"/>
          <a:ext cx="615400" cy="6154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C8A23-5B08-4C9C-B09D-7C19A248EA8D}">
      <dsp:nvSpPr>
        <dsp:cNvPr id="0" name=""/>
        <dsp:cNvSpPr/>
      </dsp:nvSpPr>
      <dsp:spPr>
        <a:xfrm>
          <a:off x="1292341" y="2799484"/>
          <a:ext cx="3242462" cy="1118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418" tIns="118418" rIns="118418" bIns="11841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Joint ventures to develop new business</a:t>
          </a:r>
        </a:p>
      </dsp:txBody>
      <dsp:txXfrm>
        <a:off x="1292341" y="2799484"/>
        <a:ext cx="3242462" cy="1118910"/>
      </dsp:txXfrm>
    </dsp:sp>
    <dsp:sp modelId="{3E191D6F-5C8E-439A-8457-3CB9D01D7275}">
      <dsp:nvSpPr>
        <dsp:cNvPr id="0" name=""/>
        <dsp:cNvSpPr/>
      </dsp:nvSpPr>
      <dsp:spPr>
        <a:xfrm>
          <a:off x="4534804" y="2799484"/>
          <a:ext cx="2670668" cy="1118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418" tIns="118418" rIns="118418" bIns="11841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Waymo/Volvo, Apple/Goldman Sachs</a:t>
          </a:r>
        </a:p>
      </dsp:txBody>
      <dsp:txXfrm>
        <a:off x="4534804" y="2799484"/>
        <a:ext cx="2670668" cy="1118910"/>
      </dsp:txXfrm>
    </dsp:sp>
    <dsp:sp modelId="{556FF17E-3405-4AFF-ABFE-470E6830F884}">
      <dsp:nvSpPr>
        <dsp:cNvPr id="0" name=""/>
        <dsp:cNvSpPr/>
      </dsp:nvSpPr>
      <dsp:spPr>
        <a:xfrm>
          <a:off x="0" y="4198122"/>
          <a:ext cx="7205473" cy="11189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56D00-563C-459D-B89C-F3AA2D1440F9}">
      <dsp:nvSpPr>
        <dsp:cNvPr id="0" name=""/>
        <dsp:cNvSpPr/>
      </dsp:nvSpPr>
      <dsp:spPr>
        <a:xfrm>
          <a:off x="338470" y="4449877"/>
          <a:ext cx="615400" cy="6154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7A7FE-862A-496A-BB1B-FC1790C4FFEC}">
      <dsp:nvSpPr>
        <dsp:cNvPr id="0" name=""/>
        <dsp:cNvSpPr/>
      </dsp:nvSpPr>
      <dsp:spPr>
        <a:xfrm>
          <a:off x="1292341" y="4198122"/>
          <a:ext cx="3242462" cy="1118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418" tIns="118418" rIns="118418" bIns="11841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Buyer-supplier relationships to assure reliable supply</a:t>
          </a:r>
        </a:p>
      </dsp:txBody>
      <dsp:txXfrm>
        <a:off x="1292341" y="4198122"/>
        <a:ext cx="3242462" cy="1118910"/>
      </dsp:txXfrm>
    </dsp:sp>
    <dsp:sp modelId="{91EA1047-39B4-4CA0-B86D-4CC12969E77D}">
      <dsp:nvSpPr>
        <dsp:cNvPr id="0" name=""/>
        <dsp:cNvSpPr/>
      </dsp:nvSpPr>
      <dsp:spPr>
        <a:xfrm>
          <a:off x="4534804" y="4198122"/>
          <a:ext cx="2670668" cy="1118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418" tIns="118418" rIns="118418" bIns="11841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Tires/Car, Seeds /Fertilizer/Equipment</a:t>
          </a:r>
        </a:p>
      </dsp:txBody>
      <dsp:txXfrm>
        <a:off x="4534804" y="4198122"/>
        <a:ext cx="2670668" cy="11189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7B35F-EB78-3942-9B57-871A14D374D7}">
      <dsp:nvSpPr>
        <dsp:cNvPr id="0" name=""/>
        <dsp:cNvSpPr/>
      </dsp:nvSpPr>
      <dsp:spPr>
        <a:xfrm>
          <a:off x="0" y="1095"/>
          <a:ext cx="5212854" cy="157456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What Key Partnerships do the Browns CURRENTLY have?</a:t>
          </a:r>
        </a:p>
      </dsp:txBody>
      <dsp:txXfrm>
        <a:off x="76864" y="77959"/>
        <a:ext cx="5059126" cy="1420836"/>
      </dsp:txXfrm>
    </dsp:sp>
    <dsp:sp modelId="{0C8BFE6C-EC9F-3F4F-91FB-9CEFDA87688A}">
      <dsp:nvSpPr>
        <dsp:cNvPr id="0" name=""/>
        <dsp:cNvSpPr/>
      </dsp:nvSpPr>
      <dsp:spPr>
        <a:xfrm>
          <a:off x="0" y="1589116"/>
          <a:ext cx="5212854" cy="157456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Brainstorm using post-its</a:t>
          </a:r>
        </a:p>
      </dsp:txBody>
      <dsp:txXfrm>
        <a:off x="76864" y="1665980"/>
        <a:ext cx="5059126" cy="1420836"/>
      </dsp:txXfrm>
    </dsp:sp>
    <dsp:sp modelId="{2A143080-A0B9-934C-B8C6-E939C05E63FA}">
      <dsp:nvSpPr>
        <dsp:cNvPr id="0" name=""/>
        <dsp:cNvSpPr/>
      </dsp:nvSpPr>
      <dsp:spPr>
        <a:xfrm>
          <a:off x="0" y="3177138"/>
          <a:ext cx="5212854" cy="157456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Consolidate your ideas onto your worksheets</a:t>
          </a:r>
        </a:p>
      </dsp:txBody>
      <dsp:txXfrm>
        <a:off x="76864" y="3254002"/>
        <a:ext cx="5059126" cy="1420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1/20/26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35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1/20/26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25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1/20/26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078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1/20/26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31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1/20/26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5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1/20/26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60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1/20/26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25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1/20/26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31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1/20/26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58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1/20/26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20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1/20/26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4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t>1/20/26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0124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13.jpeg"/><Relationship Id="rId10" Type="http://schemas.microsoft.com/office/2007/relationships/diagramDrawing" Target="../diagrams/drawing5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6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5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62DD328-8B47-473E-A7B7-7143AE59A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66EBE1-F42A-4776-8B40-90118882A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ECB92B-F94C-4EDA-8D54-AB3672588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423C5F8-7206-48C5-B496-78ACBB7CA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026F1A-4991-4A70-AE58-311C42026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2940" y="0"/>
            <a:ext cx="652490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erson handing over keys">
            <a:extLst>
              <a:ext uri="{FF2B5EF4-FFF2-40B4-BE49-F238E27FC236}">
                <a16:creationId xmlns:a16="http://schemas.microsoft.com/office/drawing/2014/main" id="{5CAD8FD6-6182-7B43-1999-04FCB05670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>
          <a:xfrm>
            <a:off x="1007760" y="227"/>
            <a:ext cx="3855179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57073E2-830E-47AA-B6D7-7A6A78EF8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51CAA7-8728-0C4A-0C59-787A05026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0540" y="683197"/>
            <a:ext cx="6312126" cy="4114799"/>
          </a:xfrm>
        </p:spPr>
        <p:txBody>
          <a:bodyPr>
            <a:normAutofit/>
          </a:bodyPr>
          <a:lstStyle/>
          <a:p>
            <a:r>
              <a:rPr lang="en-US" sz="5400" b="1" dirty="0"/>
              <a:t>Key Resources, Key Activities, and</a:t>
            </a:r>
            <a:br>
              <a:rPr lang="en-US" sz="5400" b="1" dirty="0"/>
            </a:br>
            <a:r>
              <a:rPr lang="en-US" sz="5400" b="1" dirty="0"/>
              <a:t>Key Partnerships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A88AE1-329D-4AE8-AB86-EC0EC9DCF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47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FDE69D-475C-A4B9-4308-F295566F7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F1ACE0F-77DB-4E5D-9CA2-A00D93735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CDC1CDF-C479-4FEE-AE50-3487D19B6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071A1B3-6B08-4E5A-B88F-F6FAD5CD1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83D88A3-5080-44CE-A00C-8FB4FE300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C4F0669-EE52-4F05-825F-3B94B651A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B410FAF-180F-40D0-BE44-EF4120246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59CB4-8064-0759-56B6-B1A1094B5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007" y="449226"/>
            <a:ext cx="3969504" cy="1077229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/>
              <a:t>Exercise</a:t>
            </a:r>
          </a:p>
        </p:txBody>
      </p:sp>
      <p:pic>
        <p:nvPicPr>
          <p:cNvPr id="6" name="Picture 5" descr="Filling out forms on a table">
            <a:extLst>
              <a:ext uri="{FF2B5EF4-FFF2-40B4-BE49-F238E27FC236}">
                <a16:creationId xmlns:a16="http://schemas.microsoft.com/office/drawing/2014/main" id="{BC496D5D-1ACA-0AE9-3553-00AC9359726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18"/>
          <a:stretch>
            <a:fillRect/>
          </a:stretch>
        </p:blipFill>
        <p:spPr>
          <a:xfrm>
            <a:off x="1492378" y="658253"/>
            <a:ext cx="3994617" cy="553605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B8F6FDA7-DB57-4D33-9702-AC641D346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EFA55F-63F3-CD4C-6D5C-25CE036750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63657"/>
              </p:ext>
            </p:extLst>
          </p:nvPr>
        </p:nvGraphicFramePr>
        <p:xfrm>
          <a:off x="5829837" y="1516226"/>
          <a:ext cx="5212854" cy="4752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62357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1933536-E097-4948-9342-2B9CBF867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9A6353-7DBD-426B-ACBA-852F158A7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16BEED-A145-44DF-BDEE-E3187DFB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DA2B92B-E461-4BC6-8246-A692CDFA5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33E3F2-7615-461C-B555-C3C7BB650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A6572A-200B-56FE-47CD-15151453C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229827"/>
            <a:ext cx="4371958" cy="124934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The building blocks on the left side of the Business Model Canvas</a:t>
            </a:r>
          </a:p>
        </p:txBody>
      </p:sp>
      <p:pic>
        <p:nvPicPr>
          <p:cNvPr id="5" name="Picture 4" descr="Person holding a puzzle piece">
            <a:extLst>
              <a:ext uri="{FF2B5EF4-FFF2-40B4-BE49-F238E27FC236}">
                <a16:creationId xmlns:a16="http://schemas.microsoft.com/office/drawing/2014/main" id="{247D0676-CDB6-31E1-40F8-EA1A9811EB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1005401" y="227"/>
            <a:ext cx="5569814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245C511-1203-43DB-A92D-36E68EA58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4BFAF-60C2-CF8F-F316-E66DB16AE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7654" y="1627110"/>
            <a:ext cx="4242304" cy="5032995"/>
          </a:xfrm>
        </p:spPr>
        <p:txBody>
          <a:bodyPr>
            <a:normAutofit/>
          </a:bodyPr>
          <a:lstStyle/>
          <a:p>
            <a:pPr marL="6160" indent="0">
              <a:buNone/>
            </a:pPr>
            <a:r>
              <a:rPr lang="en-US" sz="2800" b="1" dirty="0"/>
              <a:t>Key Resources </a:t>
            </a:r>
            <a:r>
              <a:rPr lang="en-US" sz="2400" dirty="0"/>
              <a:t>- the most important assets required to make a business model work</a:t>
            </a:r>
          </a:p>
          <a:p>
            <a:pPr marL="6160" indent="0">
              <a:buNone/>
            </a:pPr>
            <a:r>
              <a:rPr lang="en-US" sz="2800" b="1" dirty="0"/>
              <a:t>Key Activities </a:t>
            </a:r>
            <a:r>
              <a:rPr lang="en-US" sz="2400" dirty="0"/>
              <a:t>– the most important things a company must do</a:t>
            </a:r>
            <a:endParaRPr lang="en-US" sz="2800" dirty="0"/>
          </a:p>
          <a:p>
            <a:pPr marL="6160" indent="0">
              <a:buNone/>
            </a:pPr>
            <a:r>
              <a:rPr lang="en-US" sz="2800" b="1" dirty="0"/>
              <a:t>Key Partnerships </a:t>
            </a:r>
            <a:r>
              <a:rPr lang="en-US" sz="2400" dirty="0"/>
              <a:t>- the network of suppliers and partners</a:t>
            </a:r>
            <a:endParaRPr lang="en-US" sz="2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B86019-144D-4566-B7D5-D3A697B9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23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E8D38CD-0EDB-4F76-8057-4B5DB929A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4B11B29-EF6F-42C7-93A1-48318D1CA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670A8C6-618B-4CF2-8FA0-D74E83FC1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C78763A-FBBD-431D-8924-F2EEB5ABD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FC8600E-A90D-4391-BD5F-72E3E293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F6AC10-1F74-6B02-8B71-B53884DFB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91" y="258100"/>
            <a:ext cx="5314765" cy="1488813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/>
              <a:t>Key Resources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BAF736-8EC6-4E9E-8598-7E85BB62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04E956-6F55-42E8-A02D-E4BF8D4B5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E2CB25C-5B4F-2ACD-A388-6B5DEF8DE7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239562"/>
              </p:ext>
            </p:extLst>
          </p:nvPr>
        </p:nvGraphicFramePr>
        <p:xfrm>
          <a:off x="4887735" y="15597"/>
          <a:ext cx="7009801" cy="6855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36B5F6F-02B3-2324-0C0B-A5EB59877908}"/>
              </a:ext>
            </a:extLst>
          </p:cNvPr>
          <p:cNvSpPr txBox="1"/>
          <p:nvPr/>
        </p:nvSpPr>
        <p:spPr>
          <a:xfrm>
            <a:off x="1042959" y="1720194"/>
            <a:ext cx="435677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Ask what resources                         </a:t>
            </a:r>
            <a:r>
              <a:rPr lang="en-US" sz="2800" u="sng" dirty="0"/>
              <a:t>are required by: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The Value Propositions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Distribution Channels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Customer Relationships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Revenue Streams</a:t>
            </a:r>
          </a:p>
        </p:txBody>
      </p:sp>
    </p:spTree>
    <p:extLst>
      <p:ext uri="{BB962C8B-B14F-4D97-AF65-F5344CB8AC3E}">
        <p14:creationId xmlns:p14="http://schemas.microsoft.com/office/powerpoint/2010/main" val="96990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229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06D264-C576-D338-7C5C-863208A68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494" y="465299"/>
            <a:ext cx="2856582" cy="3313671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Exercise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769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DABD1DB-BB36-6916-1D6E-913C5D0884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799310"/>
              </p:ext>
            </p:extLst>
          </p:nvPr>
        </p:nvGraphicFramePr>
        <p:xfrm>
          <a:off x="5507181" y="897534"/>
          <a:ext cx="6507609" cy="5319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Filling out forms on a table">
            <a:extLst>
              <a:ext uri="{FF2B5EF4-FFF2-40B4-BE49-F238E27FC236}">
                <a16:creationId xmlns:a16="http://schemas.microsoft.com/office/drawing/2014/main" id="{2E185B88-6313-D75F-CD95-06395A64A03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18"/>
          <a:stretch>
            <a:fillRect/>
          </a:stretch>
        </p:blipFill>
        <p:spPr>
          <a:xfrm>
            <a:off x="528964" y="1208572"/>
            <a:ext cx="3750292" cy="518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16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3BBAF34-367D-4E18-A62E-4602BD908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32" y="-2718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A4CF08-858A-49E4-B707-4E7585D11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938E62-910D-4D69-AA09-567AAAC37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4E54C6-D084-4BC8-B3F9-8B9EC22A6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65268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65DDF1-5F90-E088-B53C-C25F0C7E3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651" y="249938"/>
            <a:ext cx="4986954" cy="1077229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/>
              <a:t>Key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C0DE3-6FE2-5636-C263-CA9F72D3A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651" y="1187532"/>
            <a:ext cx="5863560" cy="5665032"/>
          </a:xfrm>
        </p:spPr>
        <p:txBody>
          <a:bodyPr>
            <a:normAutofit/>
          </a:bodyPr>
          <a:lstStyle/>
          <a:p>
            <a:pPr marL="6160" indent="0">
              <a:lnSpc>
                <a:spcPct val="110000"/>
              </a:lnSpc>
              <a:buNone/>
            </a:pPr>
            <a:r>
              <a:rPr lang="en-US" sz="1800" dirty="0"/>
              <a:t>The most important things a company must do to make a business model work.</a:t>
            </a:r>
          </a:p>
          <a:p>
            <a:pPr marL="6160" indent="0">
              <a:lnSpc>
                <a:spcPct val="110000"/>
              </a:lnSpc>
              <a:buNone/>
            </a:pPr>
            <a:r>
              <a:rPr lang="en-US" sz="1800" dirty="0"/>
              <a:t> Key Questions: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What activities do our Value Propositions require?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Our Distribution Channels?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Customer Relationships?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Revenue Streams?</a:t>
            </a:r>
          </a:p>
          <a:p>
            <a:pPr marL="6160" indent="0">
              <a:lnSpc>
                <a:spcPct val="110000"/>
              </a:lnSpc>
              <a:buNone/>
            </a:pPr>
            <a:r>
              <a:rPr lang="en-US" sz="1800" dirty="0"/>
              <a:t>Categories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Production (design, make, and deliver products/manufacturing)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Problem solving (consultancies and other services)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Platform/network (matchmaking platforms)</a:t>
            </a:r>
          </a:p>
          <a:p>
            <a:pPr>
              <a:lnSpc>
                <a:spcPct val="110000"/>
              </a:lnSpc>
            </a:pPr>
            <a:endParaRPr lang="en-US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7713DB-A0B1-4507-9991-B6DCAE436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397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ractor in field">
            <a:extLst>
              <a:ext uri="{FF2B5EF4-FFF2-40B4-BE49-F238E27FC236}">
                <a16:creationId xmlns:a16="http://schemas.microsoft.com/office/drawing/2014/main" id="{7EB24CE4-E0E1-877E-9D24-59B91D7FB6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>
          <a:xfrm>
            <a:off x="7534656" y="227"/>
            <a:ext cx="4657039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9A96FF2-ACD7-48C4-BCE1-FC7F42108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372" y="0"/>
            <a:ext cx="4649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16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1388A7-8A27-A27B-F4AE-ECA8D63BC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3BBAF34-367D-4E18-A62E-4602BD908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32" y="-2718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A4CF08-858A-49E4-B707-4E7585D11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938E62-910D-4D69-AA09-567AAAC37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4E54C6-D084-4BC8-B3F9-8B9EC22A6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65268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FF9B7B-23AA-E57A-6102-FF16F1D76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567" y="269441"/>
            <a:ext cx="4986954" cy="1077229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/>
              <a:t>Exercise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7713DB-A0B1-4507-9991-B6DCAE436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397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illing out forms on a table">
            <a:extLst>
              <a:ext uri="{FF2B5EF4-FFF2-40B4-BE49-F238E27FC236}">
                <a16:creationId xmlns:a16="http://schemas.microsoft.com/office/drawing/2014/main" id="{9C6BFE68-84DE-3E5F-BADA-7A012F6FE7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>
          <a:xfrm>
            <a:off x="7534656" y="227"/>
            <a:ext cx="4657039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9A96FF2-ACD7-48C4-BCE1-FC7F42108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372" y="0"/>
            <a:ext cx="4649628" cy="685800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60B79C-E0E4-5B75-E444-04517019BB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251500"/>
              </p:ext>
            </p:extLst>
          </p:nvPr>
        </p:nvGraphicFramePr>
        <p:xfrm>
          <a:off x="1287567" y="1508166"/>
          <a:ext cx="5960894" cy="4541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26538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7CE66-EF5C-5A61-F86F-490924019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977" y="171119"/>
            <a:ext cx="7951788" cy="1081088"/>
          </a:xfrm>
        </p:spPr>
        <p:txBody>
          <a:bodyPr>
            <a:normAutofit/>
          </a:bodyPr>
          <a:lstStyle/>
          <a:p>
            <a:r>
              <a:rPr lang="en-US" sz="4800" b="1" dirty="0"/>
              <a:t>Key Partnerships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6F4F70-7909-9B79-08E3-5CF323208C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3170" y="4306984"/>
            <a:ext cx="6384533" cy="2278778"/>
          </a:xfrm>
        </p:spPr>
        <p:txBody>
          <a:bodyPr>
            <a:noAutofit/>
          </a:bodyPr>
          <a:lstStyle/>
          <a:p>
            <a:pPr marL="6160" indent="0">
              <a:spcBef>
                <a:spcPts val="0"/>
              </a:spcBef>
              <a:buNone/>
            </a:pPr>
            <a:r>
              <a:rPr lang="en-US" u="sng" dirty="0"/>
              <a:t>Key Questions</a:t>
            </a:r>
          </a:p>
          <a:p>
            <a:pPr marL="6160" indent="0">
              <a:spcBef>
                <a:spcPts val="0"/>
              </a:spcBef>
              <a:buNone/>
            </a:pPr>
            <a:r>
              <a:rPr lang="en-US" dirty="0"/>
              <a:t>Who are our key partners?</a:t>
            </a:r>
          </a:p>
          <a:p>
            <a:pPr marL="6160" indent="0">
              <a:spcBef>
                <a:spcPts val="0"/>
              </a:spcBef>
              <a:buNone/>
            </a:pPr>
            <a:r>
              <a:rPr lang="en-US" dirty="0"/>
              <a:t>Who are our key suppliers?</a:t>
            </a:r>
          </a:p>
          <a:p>
            <a:pPr marL="6160" indent="0">
              <a:spcBef>
                <a:spcPts val="0"/>
              </a:spcBef>
              <a:buNone/>
            </a:pPr>
            <a:r>
              <a:rPr lang="en-US" dirty="0"/>
              <a:t>Which Key Resources are we acquiring from partners?</a:t>
            </a:r>
          </a:p>
          <a:p>
            <a:pPr marL="6160" indent="0">
              <a:spcBef>
                <a:spcPts val="0"/>
              </a:spcBef>
              <a:buNone/>
            </a:pPr>
            <a:r>
              <a:rPr lang="en-US" dirty="0"/>
              <a:t>Which Key Activities do partners perform?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6552B3-15E4-EFD1-7FCF-B92F66EE6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80575" y="1109703"/>
            <a:ext cx="5695990" cy="4336670"/>
          </a:xfrm>
        </p:spPr>
        <p:txBody>
          <a:bodyPr>
            <a:normAutofit fontScale="92500" lnSpcReduction="10000"/>
          </a:bodyPr>
          <a:lstStyle/>
          <a:p>
            <a:pPr marL="6160" indent="0">
              <a:buNone/>
            </a:pPr>
            <a:r>
              <a:rPr lang="en-US" sz="2400" b="1" dirty="0"/>
              <a:t>The network of suppliers and partners that make a business model work.</a:t>
            </a:r>
          </a:p>
          <a:p>
            <a:r>
              <a:rPr lang="en-US" sz="2400" dirty="0"/>
              <a:t>Provide something the business can’t operate without</a:t>
            </a:r>
          </a:p>
          <a:p>
            <a:r>
              <a:rPr lang="en-US" sz="2400" dirty="0"/>
              <a:t>Significantly reduces risk or cost</a:t>
            </a:r>
          </a:p>
          <a:p>
            <a:r>
              <a:rPr lang="en-US" sz="2400" dirty="0"/>
              <a:t>Enables scalability or efficiency</a:t>
            </a:r>
          </a:p>
          <a:p>
            <a:r>
              <a:rPr lang="en-US" sz="2400" dirty="0"/>
              <a:t>Creates strategic advantages (exclusivity, differentiation, market access)</a:t>
            </a:r>
          </a:p>
          <a:p>
            <a:r>
              <a:rPr lang="en-US" sz="2400" dirty="0"/>
              <a:t>Offer specialized resources or skills </a:t>
            </a:r>
          </a:p>
        </p:txBody>
      </p:sp>
      <p:pic>
        <p:nvPicPr>
          <p:cNvPr id="10" name="Picture 9" descr="Colleagues reviewing documents">
            <a:extLst>
              <a:ext uri="{FF2B5EF4-FFF2-40B4-BE49-F238E27FC236}">
                <a16:creationId xmlns:a16="http://schemas.microsoft.com/office/drawing/2014/main" id="{6AE6CCBD-AB28-CBDE-F708-55C6BB4F7F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764" y="687608"/>
            <a:ext cx="5024229" cy="3349486"/>
          </a:xfrm>
          <a:prstGeom prst="rect">
            <a:avLst/>
          </a:prstGeom>
        </p:spPr>
      </p:pic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E945A580-A622-A16F-6578-5D2FEC991DAA}"/>
              </a:ext>
            </a:extLst>
          </p:cNvPr>
          <p:cNvCxnSpPr>
            <a:cxnSpLocks/>
          </p:cNvCxnSpPr>
          <p:nvPr/>
        </p:nvCxnSpPr>
        <p:spPr>
          <a:xfrm>
            <a:off x="2313742" y="4157499"/>
            <a:ext cx="5921468" cy="1288874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590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229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D2B89A-F99A-AA9F-8D3C-5CFA3B268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68" y="400797"/>
            <a:ext cx="3617303" cy="1867678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Types of Key Partnerships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769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FAE86DD4-55F7-8468-3341-6C9BC7A653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553737"/>
              </p:ext>
            </p:extLst>
          </p:nvPr>
        </p:nvGraphicFramePr>
        <p:xfrm>
          <a:off x="4782920" y="849041"/>
          <a:ext cx="7205473" cy="5319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4FAFA8A-54BB-2A01-B1BC-37A68686A102}"/>
              </a:ext>
            </a:extLst>
          </p:cNvPr>
          <p:cNvSpPr txBox="1"/>
          <p:nvPr/>
        </p:nvSpPr>
        <p:spPr>
          <a:xfrm>
            <a:off x="476204" y="2268475"/>
            <a:ext cx="3817829" cy="4168646"/>
          </a:xfrm>
          <a:prstGeom prst="round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u="sng" dirty="0">
                <a:solidFill>
                  <a:schemeClr val="bg1"/>
                </a:solidFill>
              </a:rPr>
              <a:t>Three motivations: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arenR"/>
            </a:pPr>
            <a:r>
              <a:rPr lang="en-US" sz="2400" dirty="0">
                <a:solidFill>
                  <a:schemeClr val="bg1"/>
                </a:solidFill>
              </a:rPr>
              <a:t>Optimization and economies of scale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arenR"/>
            </a:pPr>
            <a:r>
              <a:rPr lang="en-US" sz="2400" dirty="0">
                <a:solidFill>
                  <a:schemeClr val="bg1"/>
                </a:solidFill>
              </a:rPr>
              <a:t>Reduce risk and uncertainty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arenR"/>
            </a:pPr>
            <a:r>
              <a:rPr lang="en-US" sz="2400" dirty="0">
                <a:solidFill>
                  <a:schemeClr val="bg1"/>
                </a:solidFill>
              </a:rPr>
              <a:t>Acquisition of unique resources and activities</a:t>
            </a:r>
          </a:p>
        </p:txBody>
      </p:sp>
    </p:spTree>
    <p:extLst>
      <p:ext uri="{BB962C8B-B14F-4D97-AF65-F5344CB8AC3E}">
        <p14:creationId xmlns:p14="http://schemas.microsoft.com/office/powerpoint/2010/main" val="2215546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765ADA-7FB2-AE75-CEAB-A0F4A2DD4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4" y="37619"/>
            <a:ext cx="12017968" cy="675658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Apple Logo and symbol, meaning, history, PNG, brand">
            <a:extLst>
              <a:ext uri="{FF2B5EF4-FFF2-40B4-BE49-F238E27FC236}">
                <a16:creationId xmlns:a16="http://schemas.microsoft.com/office/drawing/2014/main" id="{832DD5B6-77D4-2D47-11FD-FE6CD8921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4" y="16933"/>
            <a:ext cx="1240987" cy="7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6906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76</TotalTime>
  <Words>372</Words>
  <Application>Microsoft Macintosh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MS Shell Dlg 2</vt:lpstr>
      <vt:lpstr>Wingdings</vt:lpstr>
      <vt:lpstr>Wingdings 3</vt:lpstr>
      <vt:lpstr>Madison</vt:lpstr>
      <vt:lpstr>Key Resources, Key Activities, and Key Partnerships</vt:lpstr>
      <vt:lpstr>The building blocks on the left side of the Business Model Canvas</vt:lpstr>
      <vt:lpstr>Key Resources</vt:lpstr>
      <vt:lpstr>Exercise</vt:lpstr>
      <vt:lpstr>Key Activities</vt:lpstr>
      <vt:lpstr>Exercise</vt:lpstr>
      <vt:lpstr>Key Partnerships</vt:lpstr>
      <vt:lpstr>Types of Key Partnerships</vt:lpstr>
      <vt:lpstr>PowerPoint Presentation</vt:lpstr>
      <vt:lpstr>Exercise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Amanda R Smith</dc:creator>
  <cp:lastModifiedBy>Amanda R Smith</cp:lastModifiedBy>
  <cp:revision>12</cp:revision>
  <dcterms:created xsi:type="dcterms:W3CDTF">2026-01-21T03:16:11Z</dcterms:created>
  <dcterms:modified xsi:type="dcterms:W3CDTF">2026-01-21T04:32:38Z</dcterms:modified>
</cp:coreProperties>
</file>