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66" r:id="rId4"/>
    <p:sldId id="259" r:id="rId5"/>
    <p:sldId id="260" r:id="rId6"/>
    <p:sldId id="265" r:id="rId7"/>
    <p:sldId id="264" r:id="rId8"/>
    <p:sldId id="261" r:id="rId9"/>
    <p:sldId id="262" r:id="rId10"/>
    <p:sldId id="263" r:id="rId11"/>
    <p:sldId id="268" r:id="rId12"/>
    <p:sldId id="270" r:id="rId13"/>
    <p:sldId id="271" r:id="rId14"/>
    <p:sldId id="272" r:id="rId15"/>
    <p:sldId id="27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5740F-B8B2-4462-ACC8-129E65A22EEB}" v="25" dt="2026-02-04T20:54:32.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2" d="100"/>
          <a:sy n="152" d="100"/>
        </p:scale>
        <p:origin x="6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o, David Herbert" userId="d16bdba2-01fc-4f8d-a2be-fc2501feaeaf" providerId="ADAL" clId="{B3B77514-C43F-47D1-B5AC-303D3659CA01}"/>
    <pc:docChg chg="undo custSel addSld delSld modSld sldOrd">
      <pc:chgData name="Mayo, David Herbert" userId="d16bdba2-01fc-4f8d-a2be-fc2501feaeaf" providerId="ADAL" clId="{B3B77514-C43F-47D1-B5AC-303D3659CA01}" dt="2026-02-04T20:54:32.825" v="309"/>
      <pc:docMkLst>
        <pc:docMk/>
      </pc:docMkLst>
      <pc:sldChg chg="addSp delSp mod">
        <pc:chgData name="Mayo, David Herbert" userId="d16bdba2-01fc-4f8d-a2be-fc2501feaeaf" providerId="ADAL" clId="{B3B77514-C43F-47D1-B5AC-303D3659CA01}" dt="2026-02-04T19:36:52.051" v="1" actId="22"/>
        <pc:sldMkLst>
          <pc:docMk/>
          <pc:sldMk cId="448998857" sldId="258"/>
        </pc:sldMkLst>
        <pc:picChg chg="add del">
          <ac:chgData name="Mayo, David Herbert" userId="d16bdba2-01fc-4f8d-a2be-fc2501feaeaf" providerId="ADAL" clId="{B3B77514-C43F-47D1-B5AC-303D3659CA01}" dt="2026-02-04T19:36:52.051" v="1" actId="22"/>
          <ac:picMkLst>
            <pc:docMk/>
            <pc:sldMk cId="448998857" sldId="258"/>
            <ac:picMk id="4" creationId="{181FE501-3C73-FAF0-6228-E940184349BA}"/>
          </ac:picMkLst>
        </pc:picChg>
      </pc:sldChg>
      <pc:sldChg chg="modSp mod">
        <pc:chgData name="Mayo, David Herbert" userId="d16bdba2-01fc-4f8d-a2be-fc2501feaeaf" providerId="ADAL" clId="{B3B77514-C43F-47D1-B5AC-303D3659CA01}" dt="2026-02-04T19:48:16.561" v="109" actId="1076"/>
        <pc:sldMkLst>
          <pc:docMk/>
          <pc:sldMk cId="2071829261" sldId="262"/>
        </pc:sldMkLst>
        <pc:spChg chg="mod">
          <ac:chgData name="Mayo, David Herbert" userId="d16bdba2-01fc-4f8d-a2be-fc2501feaeaf" providerId="ADAL" clId="{B3B77514-C43F-47D1-B5AC-303D3659CA01}" dt="2026-02-04T19:48:16.561" v="109" actId="1076"/>
          <ac:spMkLst>
            <pc:docMk/>
            <pc:sldMk cId="2071829261" sldId="262"/>
            <ac:spMk id="6" creationId="{0B3CEC2C-1691-7785-51F9-6F48FCBAF91A}"/>
          </ac:spMkLst>
        </pc:spChg>
      </pc:sldChg>
      <pc:sldChg chg="modSp mod">
        <pc:chgData name="Mayo, David Herbert" userId="d16bdba2-01fc-4f8d-a2be-fc2501feaeaf" providerId="ADAL" clId="{B3B77514-C43F-47D1-B5AC-303D3659CA01}" dt="2026-02-04T19:48:11.373" v="108" actId="1076"/>
        <pc:sldMkLst>
          <pc:docMk/>
          <pc:sldMk cId="4082586557" sldId="263"/>
        </pc:sldMkLst>
        <pc:spChg chg="mod">
          <ac:chgData name="Mayo, David Herbert" userId="d16bdba2-01fc-4f8d-a2be-fc2501feaeaf" providerId="ADAL" clId="{B3B77514-C43F-47D1-B5AC-303D3659CA01}" dt="2026-02-04T19:48:11.373" v="108" actId="1076"/>
          <ac:spMkLst>
            <pc:docMk/>
            <pc:sldMk cId="4082586557" sldId="263"/>
            <ac:spMk id="6" creationId="{DB998274-4C77-8307-6DB2-319505F0FBC9}"/>
          </ac:spMkLst>
        </pc:spChg>
        <pc:picChg chg="mod">
          <ac:chgData name="Mayo, David Herbert" userId="d16bdba2-01fc-4f8d-a2be-fc2501feaeaf" providerId="ADAL" clId="{B3B77514-C43F-47D1-B5AC-303D3659CA01}" dt="2026-02-04T19:48:07.020" v="107" actId="1076"/>
          <ac:picMkLst>
            <pc:docMk/>
            <pc:sldMk cId="4082586557" sldId="263"/>
            <ac:picMk id="5" creationId="{3A484057-3EEC-BB34-7342-600F653B4C97}"/>
          </ac:picMkLst>
        </pc:picChg>
      </pc:sldChg>
      <pc:sldChg chg="addSp delSp modSp new mod">
        <pc:chgData name="Mayo, David Herbert" userId="d16bdba2-01fc-4f8d-a2be-fc2501feaeaf" providerId="ADAL" clId="{B3B77514-C43F-47D1-B5AC-303D3659CA01}" dt="2026-02-04T19:46:52.379" v="66" actId="20577"/>
        <pc:sldMkLst>
          <pc:docMk/>
          <pc:sldMk cId="1594868240" sldId="266"/>
        </pc:sldMkLst>
        <pc:spChg chg="del">
          <ac:chgData name="Mayo, David Herbert" userId="d16bdba2-01fc-4f8d-a2be-fc2501feaeaf" providerId="ADAL" clId="{B3B77514-C43F-47D1-B5AC-303D3659CA01}" dt="2026-02-04T19:37:00.453" v="4" actId="478"/>
          <ac:spMkLst>
            <pc:docMk/>
            <pc:sldMk cId="1594868240" sldId="266"/>
            <ac:spMk id="2" creationId="{EF6528F3-446B-A7A5-EE62-1B55B2EA9231}"/>
          </ac:spMkLst>
        </pc:spChg>
        <pc:spChg chg="del">
          <ac:chgData name="Mayo, David Herbert" userId="d16bdba2-01fc-4f8d-a2be-fc2501feaeaf" providerId="ADAL" clId="{B3B77514-C43F-47D1-B5AC-303D3659CA01}" dt="2026-02-04T19:36:58.999" v="3" actId="478"/>
          <ac:spMkLst>
            <pc:docMk/>
            <pc:sldMk cId="1594868240" sldId="266"/>
            <ac:spMk id="3" creationId="{A8BADE0C-FBA5-1929-B2A6-E4B11D247E70}"/>
          </ac:spMkLst>
        </pc:spChg>
        <pc:spChg chg="add mod">
          <ac:chgData name="Mayo, David Herbert" userId="d16bdba2-01fc-4f8d-a2be-fc2501feaeaf" providerId="ADAL" clId="{B3B77514-C43F-47D1-B5AC-303D3659CA01}" dt="2026-02-04T19:46:52.379" v="66" actId="20577"/>
          <ac:spMkLst>
            <pc:docMk/>
            <pc:sldMk cId="1594868240" sldId="266"/>
            <ac:spMk id="6" creationId="{F51A0D36-4B02-D08D-F233-50B150FCD183}"/>
          </ac:spMkLst>
        </pc:spChg>
        <pc:picChg chg="add">
          <ac:chgData name="Mayo, David Herbert" userId="d16bdba2-01fc-4f8d-a2be-fc2501feaeaf" providerId="ADAL" clId="{B3B77514-C43F-47D1-B5AC-303D3659CA01}" dt="2026-02-04T19:37:01.781" v="5" actId="22"/>
          <ac:picMkLst>
            <pc:docMk/>
            <pc:sldMk cId="1594868240" sldId="266"/>
            <ac:picMk id="5" creationId="{F9CCCF21-B04C-5FA0-DE5F-E404257864E5}"/>
          </ac:picMkLst>
        </pc:picChg>
      </pc:sldChg>
      <pc:sldChg chg="addSp delSp modSp new mod ord">
        <pc:chgData name="Mayo, David Herbert" userId="d16bdba2-01fc-4f8d-a2be-fc2501feaeaf" providerId="ADAL" clId="{B3B77514-C43F-47D1-B5AC-303D3659CA01}" dt="2026-02-04T19:46:28.651" v="37" actId="1076"/>
        <pc:sldMkLst>
          <pc:docMk/>
          <pc:sldMk cId="1233806097" sldId="267"/>
        </pc:sldMkLst>
        <pc:spChg chg="del">
          <ac:chgData name="Mayo, David Herbert" userId="d16bdba2-01fc-4f8d-a2be-fc2501feaeaf" providerId="ADAL" clId="{B3B77514-C43F-47D1-B5AC-303D3659CA01}" dt="2026-02-04T19:45:22.372" v="8" actId="478"/>
          <ac:spMkLst>
            <pc:docMk/>
            <pc:sldMk cId="1233806097" sldId="267"/>
            <ac:spMk id="2" creationId="{6DE443EB-2571-1F0D-3A0E-5A977A4D301A}"/>
          </ac:spMkLst>
        </pc:spChg>
        <pc:spChg chg="del">
          <ac:chgData name="Mayo, David Herbert" userId="d16bdba2-01fc-4f8d-a2be-fc2501feaeaf" providerId="ADAL" clId="{B3B77514-C43F-47D1-B5AC-303D3659CA01}" dt="2026-02-04T19:45:20.685" v="7" actId="478"/>
          <ac:spMkLst>
            <pc:docMk/>
            <pc:sldMk cId="1233806097" sldId="267"/>
            <ac:spMk id="3" creationId="{4F4F25A6-C3AC-99D9-3E97-653FB4C5C492}"/>
          </ac:spMkLst>
        </pc:spChg>
        <pc:spChg chg="add mod">
          <ac:chgData name="Mayo, David Herbert" userId="d16bdba2-01fc-4f8d-a2be-fc2501feaeaf" providerId="ADAL" clId="{B3B77514-C43F-47D1-B5AC-303D3659CA01}" dt="2026-02-04T19:46:28.651" v="37" actId="1076"/>
          <ac:spMkLst>
            <pc:docMk/>
            <pc:sldMk cId="1233806097" sldId="267"/>
            <ac:spMk id="6" creationId="{B085B101-D0D5-EF99-CF9C-B76606A1ED78}"/>
          </ac:spMkLst>
        </pc:spChg>
        <pc:picChg chg="add mod">
          <ac:chgData name="Mayo, David Herbert" userId="d16bdba2-01fc-4f8d-a2be-fc2501feaeaf" providerId="ADAL" clId="{B3B77514-C43F-47D1-B5AC-303D3659CA01}" dt="2026-02-04T19:45:41.650" v="13" actId="1076"/>
          <ac:picMkLst>
            <pc:docMk/>
            <pc:sldMk cId="1233806097" sldId="267"/>
            <ac:picMk id="5" creationId="{998BF08E-6909-A535-56D2-050761D08FA6}"/>
          </ac:picMkLst>
        </pc:picChg>
      </pc:sldChg>
      <pc:sldChg chg="addSp delSp modSp new mod">
        <pc:chgData name="Mayo, David Herbert" userId="d16bdba2-01fc-4f8d-a2be-fc2501feaeaf" providerId="ADAL" clId="{B3B77514-C43F-47D1-B5AC-303D3659CA01}" dt="2026-02-04T20:43:36.694" v="115"/>
        <pc:sldMkLst>
          <pc:docMk/>
          <pc:sldMk cId="291447742" sldId="268"/>
        </pc:sldMkLst>
        <pc:spChg chg="del">
          <ac:chgData name="Mayo, David Herbert" userId="d16bdba2-01fc-4f8d-a2be-fc2501feaeaf" providerId="ADAL" clId="{B3B77514-C43F-47D1-B5AC-303D3659CA01}" dt="2026-02-04T20:39:28.006" v="112" actId="478"/>
          <ac:spMkLst>
            <pc:docMk/>
            <pc:sldMk cId="291447742" sldId="268"/>
            <ac:spMk id="2" creationId="{368D2F2A-3191-AC92-EE38-5BCB720BAD63}"/>
          </ac:spMkLst>
        </pc:spChg>
        <pc:spChg chg="del">
          <ac:chgData name="Mayo, David Herbert" userId="d16bdba2-01fc-4f8d-a2be-fc2501feaeaf" providerId="ADAL" clId="{B3B77514-C43F-47D1-B5AC-303D3659CA01}" dt="2026-02-04T20:39:26.377" v="111" actId="478"/>
          <ac:spMkLst>
            <pc:docMk/>
            <pc:sldMk cId="291447742" sldId="268"/>
            <ac:spMk id="3" creationId="{A7F8D1C6-44A8-6F50-3CD3-65C8BE84449A}"/>
          </ac:spMkLst>
        </pc:spChg>
        <pc:picChg chg="add mod">
          <ac:chgData name="Mayo, David Herbert" userId="d16bdba2-01fc-4f8d-a2be-fc2501feaeaf" providerId="ADAL" clId="{B3B77514-C43F-47D1-B5AC-303D3659CA01}" dt="2026-02-04T20:39:34.719" v="114" actId="14100"/>
          <ac:picMkLst>
            <pc:docMk/>
            <pc:sldMk cId="291447742" sldId="268"/>
            <ac:picMk id="5" creationId="{A19FC139-F592-A9B8-1520-C2C60A107203}"/>
          </ac:picMkLst>
        </pc:picChg>
        <pc:picChg chg="add mod">
          <ac:chgData name="Mayo, David Herbert" userId="d16bdba2-01fc-4f8d-a2be-fc2501feaeaf" providerId="ADAL" clId="{B3B77514-C43F-47D1-B5AC-303D3659CA01}" dt="2026-02-04T20:43:36.694" v="115"/>
          <ac:picMkLst>
            <pc:docMk/>
            <pc:sldMk cId="291447742" sldId="268"/>
            <ac:picMk id="6" creationId="{9B2C2C67-DD5A-5656-7483-CB00C207D8EB}"/>
          </ac:picMkLst>
        </pc:picChg>
      </pc:sldChg>
      <pc:sldChg chg="addSp modSp add del mod">
        <pc:chgData name="Mayo, David Herbert" userId="d16bdba2-01fc-4f8d-a2be-fc2501feaeaf" providerId="ADAL" clId="{B3B77514-C43F-47D1-B5AC-303D3659CA01}" dt="2026-02-04T20:50:32.711" v="297" actId="47"/>
        <pc:sldMkLst>
          <pc:docMk/>
          <pc:sldMk cId="646509443" sldId="269"/>
        </pc:sldMkLst>
        <pc:spChg chg="add mod">
          <ac:chgData name="Mayo, David Herbert" userId="d16bdba2-01fc-4f8d-a2be-fc2501feaeaf" providerId="ADAL" clId="{B3B77514-C43F-47D1-B5AC-303D3659CA01}" dt="2026-02-04T20:45:13.763" v="124" actId="14100"/>
          <ac:spMkLst>
            <pc:docMk/>
            <pc:sldMk cId="646509443" sldId="269"/>
            <ac:spMk id="2" creationId="{D04F93AF-EE13-DAFB-03DA-F9DEB23EA84B}"/>
          </ac:spMkLst>
        </pc:spChg>
        <pc:spChg chg="add mod">
          <ac:chgData name="Mayo, David Herbert" userId="d16bdba2-01fc-4f8d-a2be-fc2501feaeaf" providerId="ADAL" clId="{B3B77514-C43F-47D1-B5AC-303D3659CA01}" dt="2026-02-04T20:45:24.541" v="126" actId="1076"/>
          <ac:spMkLst>
            <pc:docMk/>
            <pc:sldMk cId="646509443" sldId="269"/>
            <ac:spMk id="3" creationId="{E958ACDB-DD00-54D1-1EF6-4FE087720005}"/>
          </ac:spMkLst>
        </pc:spChg>
        <pc:spChg chg="add mod">
          <ac:chgData name="Mayo, David Herbert" userId="d16bdba2-01fc-4f8d-a2be-fc2501feaeaf" providerId="ADAL" clId="{B3B77514-C43F-47D1-B5AC-303D3659CA01}" dt="2026-02-04T20:45:32.800" v="128" actId="1076"/>
          <ac:spMkLst>
            <pc:docMk/>
            <pc:sldMk cId="646509443" sldId="269"/>
            <ac:spMk id="4" creationId="{E79B7110-419C-8E17-B6AA-1C2B9C8DBEAD}"/>
          </ac:spMkLst>
        </pc:spChg>
        <pc:spChg chg="add mod">
          <ac:chgData name="Mayo, David Herbert" userId="d16bdba2-01fc-4f8d-a2be-fc2501feaeaf" providerId="ADAL" clId="{B3B77514-C43F-47D1-B5AC-303D3659CA01}" dt="2026-02-04T20:47:29.776" v="233" actId="14100"/>
          <ac:spMkLst>
            <pc:docMk/>
            <pc:sldMk cId="646509443" sldId="269"/>
            <ac:spMk id="6" creationId="{3DD4E038-F61E-19A9-1688-FE308C626A64}"/>
          </ac:spMkLst>
        </pc:spChg>
        <pc:spChg chg="add mod">
          <ac:chgData name="Mayo, David Herbert" userId="d16bdba2-01fc-4f8d-a2be-fc2501feaeaf" providerId="ADAL" clId="{B3B77514-C43F-47D1-B5AC-303D3659CA01}" dt="2026-02-04T20:47:37.683" v="234" actId="1076"/>
          <ac:spMkLst>
            <pc:docMk/>
            <pc:sldMk cId="646509443" sldId="269"/>
            <ac:spMk id="7" creationId="{BC087AF4-0566-67DF-D1AC-9C40733BC703}"/>
          </ac:spMkLst>
        </pc:spChg>
        <pc:spChg chg="add mod">
          <ac:chgData name="Mayo, David Herbert" userId="d16bdba2-01fc-4f8d-a2be-fc2501feaeaf" providerId="ADAL" clId="{B3B77514-C43F-47D1-B5AC-303D3659CA01}" dt="2026-02-04T20:47:00.358" v="224" actId="14100"/>
          <ac:spMkLst>
            <pc:docMk/>
            <pc:sldMk cId="646509443" sldId="269"/>
            <ac:spMk id="8" creationId="{D76AF281-78A4-D238-DEA9-20ED923EB426}"/>
          </ac:spMkLst>
        </pc:spChg>
        <pc:spChg chg="add mod">
          <ac:chgData name="Mayo, David Herbert" userId="d16bdba2-01fc-4f8d-a2be-fc2501feaeaf" providerId="ADAL" clId="{B3B77514-C43F-47D1-B5AC-303D3659CA01}" dt="2026-02-04T20:47:08.767" v="226" actId="1076"/>
          <ac:spMkLst>
            <pc:docMk/>
            <pc:sldMk cId="646509443" sldId="269"/>
            <ac:spMk id="9" creationId="{3EE041DE-37AF-383F-21A3-9EA4188875DE}"/>
          </ac:spMkLst>
        </pc:spChg>
        <pc:spChg chg="add mod">
          <ac:chgData name="Mayo, David Herbert" userId="d16bdba2-01fc-4f8d-a2be-fc2501feaeaf" providerId="ADAL" clId="{B3B77514-C43F-47D1-B5AC-303D3659CA01}" dt="2026-02-04T20:47:21.853" v="231" actId="14100"/>
          <ac:spMkLst>
            <pc:docMk/>
            <pc:sldMk cId="646509443" sldId="269"/>
            <ac:spMk id="10" creationId="{5B062099-B9B0-3DC4-CD44-2233FD4E46D8}"/>
          </ac:spMkLst>
        </pc:spChg>
        <pc:spChg chg="add mod">
          <ac:chgData name="Mayo, David Herbert" userId="d16bdba2-01fc-4f8d-a2be-fc2501feaeaf" providerId="ADAL" clId="{B3B77514-C43F-47D1-B5AC-303D3659CA01}" dt="2026-02-04T20:47:51.300" v="236" actId="1076"/>
          <ac:spMkLst>
            <pc:docMk/>
            <pc:sldMk cId="646509443" sldId="269"/>
            <ac:spMk id="11" creationId="{18D2CC6D-409A-DA07-5BF8-24A9C9A95D26}"/>
          </ac:spMkLst>
        </pc:spChg>
        <pc:spChg chg="add mod">
          <ac:chgData name="Mayo, David Herbert" userId="d16bdba2-01fc-4f8d-a2be-fc2501feaeaf" providerId="ADAL" clId="{B3B77514-C43F-47D1-B5AC-303D3659CA01}" dt="2026-02-04T20:48:00.242" v="238" actId="1076"/>
          <ac:spMkLst>
            <pc:docMk/>
            <pc:sldMk cId="646509443" sldId="269"/>
            <ac:spMk id="12" creationId="{09FC8ACE-9FA3-46C8-4C6A-3847C3DFAFAA}"/>
          </ac:spMkLst>
        </pc:spChg>
        <pc:spChg chg="add mod">
          <ac:chgData name="Mayo, David Herbert" userId="d16bdba2-01fc-4f8d-a2be-fc2501feaeaf" providerId="ADAL" clId="{B3B77514-C43F-47D1-B5AC-303D3659CA01}" dt="2026-02-04T20:48:08.029" v="240" actId="1076"/>
          <ac:spMkLst>
            <pc:docMk/>
            <pc:sldMk cId="646509443" sldId="269"/>
            <ac:spMk id="13" creationId="{6CB68D49-C185-E130-BB47-5BB782E3031F}"/>
          </ac:spMkLst>
        </pc:spChg>
        <pc:spChg chg="add mod">
          <ac:chgData name="Mayo, David Herbert" userId="d16bdba2-01fc-4f8d-a2be-fc2501feaeaf" providerId="ADAL" clId="{B3B77514-C43F-47D1-B5AC-303D3659CA01}" dt="2026-02-04T20:48:18.294" v="243" actId="14100"/>
          <ac:spMkLst>
            <pc:docMk/>
            <pc:sldMk cId="646509443" sldId="269"/>
            <ac:spMk id="14" creationId="{6E04EEBF-F244-2192-D79C-FDA79DF74621}"/>
          </ac:spMkLst>
        </pc:spChg>
        <pc:spChg chg="add mod">
          <ac:chgData name="Mayo, David Herbert" userId="d16bdba2-01fc-4f8d-a2be-fc2501feaeaf" providerId="ADAL" clId="{B3B77514-C43F-47D1-B5AC-303D3659CA01}" dt="2026-02-04T20:48:25.116" v="245" actId="1076"/>
          <ac:spMkLst>
            <pc:docMk/>
            <pc:sldMk cId="646509443" sldId="269"/>
            <ac:spMk id="15" creationId="{798A6AA2-F17D-55DE-FC95-04E903D261AD}"/>
          </ac:spMkLst>
        </pc:spChg>
        <pc:spChg chg="add mod">
          <ac:chgData name="Mayo, David Herbert" userId="d16bdba2-01fc-4f8d-a2be-fc2501feaeaf" providerId="ADAL" clId="{B3B77514-C43F-47D1-B5AC-303D3659CA01}" dt="2026-02-04T20:48:30.727" v="247" actId="1076"/>
          <ac:spMkLst>
            <pc:docMk/>
            <pc:sldMk cId="646509443" sldId="269"/>
            <ac:spMk id="16" creationId="{AE9E0177-7F07-8FCF-4FB5-C0CC91573575}"/>
          </ac:spMkLst>
        </pc:spChg>
        <pc:spChg chg="add mod">
          <ac:chgData name="Mayo, David Herbert" userId="d16bdba2-01fc-4f8d-a2be-fc2501feaeaf" providerId="ADAL" clId="{B3B77514-C43F-47D1-B5AC-303D3659CA01}" dt="2026-02-04T20:48:36.831" v="249" actId="1076"/>
          <ac:spMkLst>
            <pc:docMk/>
            <pc:sldMk cId="646509443" sldId="269"/>
            <ac:spMk id="17" creationId="{C4DF5730-0E55-8CEA-A04E-0C1A44FFE052}"/>
          </ac:spMkLst>
        </pc:spChg>
        <pc:spChg chg="add mod">
          <ac:chgData name="Mayo, David Herbert" userId="d16bdba2-01fc-4f8d-a2be-fc2501feaeaf" providerId="ADAL" clId="{B3B77514-C43F-47D1-B5AC-303D3659CA01}" dt="2026-02-04T20:48:41.349" v="251" actId="1076"/>
          <ac:spMkLst>
            <pc:docMk/>
            <pc:sldMk cId="646509443" sldId="269"/>
            <ac:spMk id="18" creationId="{97C6DAC0-E5C1-7CC4-822B-F3D239C885DE}"/>
          </ac:spMkLst>
        </pc:spChg>
        <pc:spChg chg="add mod">
          <ac:chgData name="Mayo, David Herbert" userId="d16bdba2-01fc-4f8d-a2be-fc2501feaeaf" providerId="ADAL" clId="{B3B77514-C43F-47D1-B5AC-303D3659CA01}" dt="2026-02-04T20:48:46.170" v="253" actId="1076"/>
          <ac:spMkLst>
            <pc:docMk/>
            <pc:sldMk cId="646509443" sldId="269"/>
            <ac:spMk id="19" creationId="{6CC16716-4884-EE1E-2086-7ABAD6A653C5}"/>
          </ac:spMkLst>
        </pc:spChg>
        <pc:spChg chg="add mod">
          <ac:chgData name="Mayo, David Herbert" userId="d16bdba2-01fc-4f8d-a2be-fc2501feaeaf" providerId="ADAL" clId="{B3B77514-C43F-47D1-B5AC-303D3659CA01}" dt="2026-02-04T20:49:19.760" v="284" actId="1076"/>
          <ac:spMkLst>
            <pc:docMk/>
            <pc:sldMk cId="646509443" sldId="269"/>
            <ac:spMk id="20" creationId="{3732ED64-A608-D9A8-227E-4599284C53CD}"/>
          </ac:spMkLst>
        </pc:spChg>
        <pc:spChg chg="add mod">
          <ac:chgData name="Mayo, David Herbert" userId="d16bdba2-01fc-4f8d-a2be-fc2501feaeaf" providerId="ADAL" clId="{B3B77514-C43F-47D1-B5AC-303D3659CA01}" dt="2026-02-04T20:49:48.205" v="294" actId="1076"/>
          <ac:spMkLst>
            <pc:docMk/>
            <pc:sldMk cId="646509443" sldId="269"/>
            <ac:spMk id="21" creationId="{74D9DEF9-EE87-14E1-F0CA-55B616F2F462}"/>
          </ac:spMkLst>
        </pc:spChg>
        <pc:picChg chg="mod">
          <ac:chgData name="Mayo, David Herbert" userId="d16bdba2-01fc-4f8d-a2be-fc2501feaeaf" providerId="ADAL" clId="{B3B77514-C43F-47D1-B5AC-303D3659CA01}" dt="2026-02-04T20:47:17.938" v="230" actId="1076"/>
          <ac:picMkLst>
            <pc:docMk/>
            <pc:sldMk cId="646509443" sldId="269"/>
            <ac:picMk id="5" creationId="{CDA5D5A6-9E5E-EB63-E504-0A4F5AE96D01}"/>
          </ac:picMkLst>
        </pc:picChg>
      </pc:sldChg>
      <pc:sldChg chg="addSp new mod">
        <pc:chgData name="Mayo, David Herbert" userId="d16bdba2-01fc-4f8d-a2be-fc2501feaeaf" providerId="ADAL" clId="{B3B77514-C43F-47D1-B5AC-303D3659CA01}" dt="2026-02-04T20:50:26.912" v="296" actId="22"/>
        <pc:sldMkLst>
          <pc:docMk/>
          <pc:sldMk cId="2273765890" sldId="270"/>
        </pc:sldMkLst>
        <pc:picChg chg="add">
          <ac:chgData name="Mayo, David Herbert" userId="d16bdba2-01fc-4f8d-a2be-fc2501feaeaf" providerId="ADAL" clId="{B3B77514-C43F-47D1-B5AC-303D3659CA01}" dt="2026-02-04T20:50:26.912" v="296" actId="22"/>
          <ac:picMkLst>
            <pc:docMk/>
            <pc:sldMk cId="2273765890" sldId="270"/>
            <ac:picMk id="5" creationId="{5E190B57-9D7A-4190-7412-BB177F428631}"/>
          </ac:picMkLst>
        </pc:picChg>
      </pc:sldChg>
      <pc:sldChg chg="addSp delSp modSp new mod">
        <pc:chgData name="Mayo, David Herbert" userId="d16bdba2-01fc-4f8d-a2be-fc2501feaeaf" providerId="ADAL" clId="{B3B77514-C43F-47D1-B5AC-303D3659CA01}" dt="2026-02-04T20:52:47.567" v="304" actId="1076"/>
        <pc:sldMkLst>
          <pc:docMk/>
          <pc:sldMk cId="726156128" sldId="271"/>
        </pc:sldMkLst>
        <pc:spChg chg="del">
          <ac:chgData name="Mayo, David Herbert" userId="d16bdba2-01fc-4f8d-a2be-fc2501feaeaf" providerId="ADAL" clId="{B3B77514-C43F-47D1-B5AC-303D3659CA01}" dt="2026-02-04T20:52:24.782" v="300" actId="478"/>
          <ac:spMkLst>
            <pc:docMk/>
            <pc:sldMk cId="726156128" sldId="271"/>
            <ac:spMk id="2" creationId="{FC3E373B-E141-D4FD-4782-20920062FBC5}"/>
          </ac:spMkLst>
        </pc:spChg>
        <pc:spChg chg="del">
          <ac:chgData name="Mayo, David Herbert" userId="d16bdba2-01fc-4f8d-a2be-fc2501feaeaf" providerId="ADAL" clId="{B3B77514-C43F-47D1-B5AC-303D3659CA01}" dt="2026-02-04T20:52:21.813" v="299" actId="478"/>
          <ac:spMkLst>
            <pc:docMk/>
            <pc:sldMk cId="726156128" sldId="271"/>
            <ac:spMk id="3" creationId="{637E063D-2339-6A28-E8AE-30B68244899F}"/>
          </ac:spMkLst>
        </pc:spChg>
        <pc:picChg chg="add mod">
          <ac:chgData name="Mayo, David Herbert" userId="d16bdba2-01fc-4f8d-a2be-fc2501feaeaf" providerId="ADAL" clId="{B3B77514-C43F-47D1-B5AC-303D3659CA01}" dt="2026-02-04T20:52:47.567" v="304" actId="1076"/>
          <ac:picMkLst>
            <pc:docMk/>
            <pc:sldMk cId="726156128" sldId="271"/>
            <ac:picMk id="5" creationId="{FA5E70E4-6589-530E-7585-68744E98F126}"/>
          </ac:picMkLst>
        </pc:picChg>
      </pc:sldChg>
      <pc:sldChg chg="addSp delSp new mod">
        <pc:chgData name="Mayo, David Herbert" userId="d16bdba2-01fc-4f8d-a2be-fc2501feaeaf" providerId="ADAL" clId="{B3B77514-C43F-47D1-B5AC-303D3659CA01}" dt="2026-02-04T20:54:13.556" v="308" actId="22"/>
        <pc:sldMkLst>
          <pc:docMk/>
          <pc:sldMk cId="2435042464" sldId="272"/>
        </pc:sldMkLst>
        <pc:spChg chg="del">
          <ac:chgData name="Mayo, David Herbert" userId="d16bdba2-01fc-4f8d-a2be-fc2501feaeaf" providerId="ADAL" clId="{B3B77514-C43F-47D1-B5AC-303D3659CA01}" dt="2026-02-04T20:54:12.069" v="307" actId="478"/>
          <ac:spMkLst>
            <pc:docMk/>
            <pc:sldMk cId="2435042464" sldId="272"/>
            <ac:spMk id="2" creationId="{EE2B960D-62AE-B7EB-A7F4-DB5E08AABC31}"/>
          </ac:spMkLst>
        </pc:spChg>
        <pc:spChg chg="del">
          <ac:chgData name="Mayo, David Herbert" userId="d16bdba2-01fc-4f8d-a2be-fc2501feaeaf" providerId="ADAL" clId="{B3B77514-C43F-47D1-B5AC-303D3659CA01}" dt="2026-02-04T20:54:10.640" v="306" actId="478"/>
          <ac:spMkLst>
            <pc:docMk/>
            <pc:sldMk cId="2435042464" sldId="272"/>
            <ac:spMk id="3" creationId="{1BDE410C-5475-97D6-FC72-F4213D6543E7}"/>
          </ac:spMkLst>
        </pc:spChg>
        <pc:picChg chg="add">
          <ac:chgData name="Mayo, David Herbert" userId="d16bdba2-01fc-4f8d-a2be-fc2501feaeaf" providerId="ADAL" clId="{B3B77514-C43F-47D1-B5AC-303D3659CA01}" dt="2026-02-04T20:54:13.556" v="308" actId="22"/>
          <ac:picMkLst>
            <pc:docMk/>
            <pc:sldMk cId="2435042464" sldId="272"/>
            <ac:picMk id="5" creationId="{45E2CCAE-CC08-8284-3F23-06B8A7EE2318}"/>
          </ac:picMkLst>
        </pc:picChg>
      </pc:sldChg>
      <pc:sldChg chg="add">
        <pc:chgData name="Mayo, David Herbert" userId="d16bdba2-01fc-4f8d-a2be-fc2501feaeaf" providerId="ADAL" clId="{B3B77514-C43F-47D1-B5AC-303D3659CA01}" dt="2026-02-04T20:54:32.825" v="309"/>
        <pc:sldMkLst>
          <pc:docMk/>
          <pc:sldMk cId="1944332014"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75EC-F620-B65A-199F-58810CAB59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266B87-663F-0FA6-A096-A8F6857B9F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DD4122-DB34-AA49-A423-BBFE1E8458F9}"/>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5" name="Footer Placeholder 4">
            <a:extLst>
              <a:ext uri="{FF2B5EF4-FFF2-40B4-BE49-F238E27FC236}">
                <a16:creationId xmlns:a16="http://schemas.microsoft.com/office/drawing/2014/main" id="{B899770E-43FD-B3F6-9462-8F289B0DF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913A7-494B-CF2B-6746-0922680CDC69}"/>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295715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22DA-BEA8-CE23-D4D6-0851F512E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74C4E-0DA1-025E-1951-B3DD916304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E4DFE-3817-D3DC-AE76-40C3B2714C5B}"/>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5" name="Footer Placeholder 4">
            <a:extLst>
              <a:ext uri="{FF2B5EF4-FFF2-40B4-BE49-F238E27FC236}">
                <a16:creationId xmlns:a16="http://schemas.microsoft.com/office/drawing/2014/main" id="{01E0B375-4B42-D614-4DD2-730AE31EE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AB682-A6B0-8B40-D61C-ECF2831C4D0C}"/>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16308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E4863-3877-54CD-2B13-84D3F1FC30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67C8A-E20A-0882-A9E9-36DE02F5C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27E30-13D6-1EEB-3113-3C60769A59CB}"/>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5" name="Footer Placeholder 4">
            <a:extLst>
              <a:ext uri="{FF2B5EF4-FFF2-40B4-BE49-F238E27FC236}">
                <a16:creationId xmlns:a16="http://schemas.microsoft.com/office/drawing/2014/main" id="{A9F02901-7BAF-128B-1801-87DFE1BA8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E2CD9-1792-8ADE-8CCA-6CEC8BBE52FD}"/>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79903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2CBF-24CF-3436-CEE1-6F2149C0D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8BE26-CEC8-7A30-ED90-314269AAA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3FB84-BF15-C265-10E8-D25FE41A93D5}"/>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5" name="Footer Placeholder 4">
            <a:extLst>
              <a:ext uri="{FF2B5EF4-FFF2-40B4-BE49-F238E27FC236}">
                <a16:creationId xmlns:a16="http://schemas.microsoft.com/office/drawing/2014/main" id="{4220EAF8-D99E-1CBE-7C32-ADD16782B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E6124-D0B3-DB39-DE06-4C5FA77F93B8}"/>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124209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FA9F-EFF2-109F-1BBC-81BFE57FC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EA27F-BEA6-3635-A8F5-C9DF4EAADF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F6FB93-16F0-8F8B-A1BA-3F87E32E65EC}"/>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5" name="Footer Placeholder 4">
            <a:extLst>
              <a:ext uri="{FF2B5EF4-FFF2-40B4-BE49-F238E27FC236}">
                <a16:creationId xmlns:a16="http://schemas.microsoft.com/office/drawing/2014/main" id="{33C3659F-BBD5-81F7-AED0-0C212B9B0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AAA9A-8232-46A6-DA02-0568336CDABC}"/>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220986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50CC-A6D0-09A5-8A59-B986BF35C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763F6-3F22-3B5A-35DD-1829893F1A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8F321F-A49A-789C-1601-AB515D4C1F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362F98-F5E1-23B7-9D9A-64F175CEE9DE}"/>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6" name="Footer Placeholder 5">
            <a:extLst>
              <a:ext uri="{FF2B5EF4-FFF2-40B4-BE49-F238E27FC236}">
                <a16:creationId xmlns:a16="http://schemas.microsoft.com/office/drawing/2014/main" id="{AA593E47-B85E-04C1-82EF-D3EDBCC05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A3C24-C655-AF7C-6C84-02C03BD0E14B}"/>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308068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21DC-569F-4866-3504-3637744B7E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B68BDA-B35A-D823-E491-8CE9DC32B3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415E6F-B145-895F-40B3-44D46C3DF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09E1EE-7955-35AE-4595-1A3442C7F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51B4F7-782E-6E99-ACD8-49727C7D44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2ED15F-AE07-9BC3-8B0D-1561A823051C}"/>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8" name="Footer Placeholder 7">
            <a:extLst>
              <a:ext uri="{FF2B5EF4-FFF2-40B4-BE49-F238E27FC236}">
                <a16:creationId xmlns:a16="http://schemas.microsoft.com/office/drawing/2014/main" id="{D5D69928-5A22-0C85-9A53-84417503FE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45F16D-2B1B-B595-63CE-105D01CF1FA2}"/>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369151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6264-628A-899B-081B-0DC40F1BE2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ADDB5-0815-3D3A-F3A0-E14CFCB94890}"/>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4" name="Footer Placeholder 3">
            <a:extLst>
              <a:ext uri="{FF2B5EF4-FFF2-40B4-BE49-F238E27FC236}">
                <a16:creationId xmlns:a16="http://schemas.microsoft.com/office/drawing/2014/main" id="{1E4ADE73-41DD-DB5B-64B2-F018923154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5B7423-3F2F-E85B-8113-9B4FABD15E64}"/>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260407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E61FD-B40F-9D80-B330-64C55CA2A9F6}"/>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3" name="Footer Placeholder 2">
            <a:extLst>
              <a:ext uri="{FF2B5EF4-FFF2-40B4-BE49-F238E27FC236}">
                <a16:creationId xmlns:a16="http://schemas.microsoft.com/office/drawing/2014/main" id="{2E9FBF67-BF9C-69FC-3A56-EAEE8A0DB8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4E37C-FE51-1A9D-BEFE-49C786ADD9BE}"/>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99489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EB0E-C496-A9DA-89B3-B6B605551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0DD4A2-7272-3B09-FE50-999C4243D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125903-4D4E-7CB8-4584-8FD9E33BC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B7B5A-070D-29FC-A164-6931A5C2B08E}"/>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6" name="Footer Placeholder 5">
            <a:extLst>
              <a:ext uri="{FF2B5EF4-FFF2-40B4-BE49-F238E27FC236}">
                <a16:creationId xmlns:a16="http://schemas.microsoft.com/office/drawing/2014/main" id="{BADECA32-44D9-4FD9-EF5D-D640784D8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FCAE4-CED1-91BF-0643-328CF231EDC8}"/>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3918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DD9E-C8E0-E296-58FB-E95DE0F2B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31C7C4-9368-D4E8-754F-BFD2C97C2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8ECEA-8E2D-4F75-9467-D9783C158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77F96-76D9-27F7-492C-563F1F18A46A}"/>
              </a:ext>
            </a:extLst>
          </p:cNvPr>
          <p:cNvSpPr>
            <a:spLocks noGrp="1"/>
          </p:cNvSpPr>
          <p:nvPr>
            <p:ph type="dt" sz="half" idx="10"/>
          </p:nvPr>
        </p:nvSpPr>
        <p:spPr/>
        <p:txBody>
          <a:bodyPr/>
          <a:lstStyle/>
          <a:p>
            <a:fld id="{4DB4F836-593A-4A28-B109-4B6913E9564C}" type="datetimeFigureOut">
              <a:rPr lang="en-US" smtClean="0"/>
              <a:t>2/6/2026</a:t>
            </a:fld>
            <a:endParaRPr lang="en-US"/>
          </a:p>
        </p:txBody>
      </p:sp>
      <p:sp>
        <p:nvSpPr>
          <p:cNvPr id="6" name="Footer Placeholder 5">
            <a:extLst>
              <a:ext uri="{FF2B5EF4-FFF2-40B4-BE49-F238E27FC236}">
                <a16:creationId xmlns:a16="http://schemas.microsoft.com/office/drawing/2014/main" id="{50EC0E73-5392-CF51-6560-D5D3EE219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F1CF1-E42E-4A25-ECD4-5FE025AC6470}"/>
              </a:ext>
            </a:extLst>
          </p:cNvPr>
          <p:cNvSpPr>
            <a:spLocks noGrp="1"/>
          </p:cNvSpPr>
          <p:nvPr>
            <p:ph type="sldNum" sz="quarter" idx="12"/>
          </p:nvPr>
        </p:nvSpPr>
        <p:spPr/>
        <p:txBody>
          <a:bodyPr/>
          <a:lstStyle/>
          <a:p>
            <a:fld id="{55CDC998-C1C5-4514-85AD-AED81C85F07C}" type="slidenum">
              <a:rPr lang="en-US" smtClean="0"/>
              <a:t>‹#›</a:t>
            </a:fld>
            <a:endParaRPr lang="en-US"/>
          </a:p>
        </p:txBody>
      </p:sp>
    </p:spTree>
    <p:extLst>
      <p:ext uri="{BB962C8B-B14F-4D97-AF65-F5344CB8AC3E}">
        <p14:creationId xmlns:p14="http://schemas.microsoft.com/office/powerpoint/2010/main" val="32460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323865-8A90-8EEE-DFD0-11467166F4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571394-5797-905A-4455-E543E9592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91C17-9096-901C-5F3E-896E4215BB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B4F836-593A-4A28-B109-4B6913E9564C}" type="datetimeFigureOut">
              <a:rPr lang="en-US" smtClean="0"/>
              <a:t>2/6/2026</a:t>
            </a:fld>
            <a:endParaRPr lang="en-US"/>
          </a:p>
        </p:txBody>
      </p:sp>
      <p:sp>
        <p:nvSpPr>
          <p:cNvPr id="5" name="Footer Placeholder 4">
            <a:extLst>
              <a:ext uri="{FF2B5EF4-FFF2-40B4-BE49-F238E27FC236}">
                <a16:creationId xmlns:a16="http://schemas.microsoft.com/office/drawing/2014/main" id="{D136320A-2E9C-D04C-8CE9-5120A1237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0E4FFE-CB41-E707-D897-E4185AA45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CDC998-C1C5-4514-85AD-AED81C85F07C}" type="slidenum">
              <a:rPr lang="en-US" smtClean="0"/>
              <a:t>‹#›</a:t>
            </a:fld>
            <a:endParaRPr lang="en-US"/>
          </a:p>
        </p:txBody>
      </p:sp>
    </p:spTree>
    <p:extLst>
      <p:ext uri="{BB962C8B-B14F-4D97-AF65-F5344CB8AC3E}">
        <p14:creationId xmlns:p14="http://schemas.microsoft.com/office/powerpoint/2010/main" val="160464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outdoor, plant, forest&#10;&#10;Description automatically generated">
            <a:extLst>
              <a:ext uri="{FF2B5EF4-FFF2-40B4-BE49-F238E27FC236}">
                <a16:creationId xmlns:a16="http://schemas.microsoft.com/office/drawing/2014/main" id="{A21AFB9D-2E6C-411F-A0C6-95C7306A0E53}"/>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l="2048" r="17873" b="-1"/>
          <a:stretch/>
        </p:blipFill>
        <p:spPr>
          <a:xfrm rot="5400000">
            <a:off x="5551169" y="217474"/>
            <a:ext cx="6858001" cy="6423053"/>
          </a:xfrm>
          <a:prstGeom prst="rect">
            <a:avLst/>
          </a:prstGeom>
        </p:spPr>
      </p:pic>
      <p:sp>
        <p:nvSpPr>
          <p:cNvPr id="2" name="Title 1">
            <a:extLst>
              <a:ext uri="{FF2B5EF4-FFF2-40B4-BE49-F238E27FC236}">
                <a16:creationId xmlns:a16="http://schemas.microsoft.com/office/drawing/2014/main" id="{A1A8F0AC-79DA-48F4-922B-F6F89726A9BF}"/>
              </a:ext>
            </a:extLst>
          </p:cNvPr>
          <p:cNvSpPr>
            <a:spLocks noGrp="1"/>
          </p:cNvSpPr>
          <p:nvPr>
            <p:ph type="title"/>
          </p:nvPr>
        </p:nvSpPr>
        <p:spPr>
          <a:xfrm>
            <a:off x="309349" y="558512"/>
            <a:ext cx="5443917" cy="1849409"/>
          </a:xfrm>
        </p:spPr>
        <p:txBody>
          <a:bodyPr spcFirstLastPara="1" vert="horz" wrap="square" lIns="91440" tIns="45720" rIns="91440" bIns="45720" rtlCol="0" anchor="t" anchorCtr="0">
            <a:normAutofit/>
          </a:bodyPr>
          <a:lstStyle/>
          <a:p>
            <a:r>
              <a:rPr lang="en-US" b="1" dirty="0">
                <a:solidFill>
                  <a:srgbClr val="000000"/>
                </a:solidFill>
              </a:rPr>
              <a:t>Blue Ocean Strategy</a:t>
            </a:r>
          </a:p>
        </p:txBody>
      </p:sp>
      <p:sp>
        <p:nvSpPr>
          <p:cNvPr id="8" name="Title 1">
            <a:extLst>
              <a:ext uri="{FF2B5EF4-FFF2-40B4-BE49-F238E27FC236}">
                <a16:creationId xmlns:a16="http://schemas.microsoft.com/office/drawing/2014/main" id="{FD3BD0E6-2CA3-4E32-A90A-58DC111920D0}"/>
              </a:ext>
            </a:extLst>
          </p:cNvPr>
          <p:cNvSpPr txBox="1">
            <a:spLocks/>
          </p:cNvSpPr>
          <p:nvPr/>
        </p:nvSpPr>
        <p:spPr>
          <a:xfrm>
            <a:off x="481323" y="5963633"/>
            <a:ext cx="4737223" cy="894369"/>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0000"/>
                </a:solidFill>
              </a:rPr>
              <a:t>David Mayo mayod@ecu.edu</a:t>
            </a:r>
          </a:p>
        </p:txBody>
      </p:sp>
    </p:spTree>
    <p:extLst>
      <p:ext uri="{BB962C8B-B14F-4D97-AF65-F5344CB8AC3E}">
        <p14:creationId xmlns:p14="http://schemas.microsoft.com/office/powerpoint/2010/main" val="44899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86D43-08B9-9C69-6644-4C0204ECBD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A484057-3EEC-BB34-7342-600F653B4C97}"/>
              </a:ext>
            </a:extLst>
          </p:cNvPr>
          <p:cNvPicPr>
            <a:picLocks noChangeAspect="1"/>
          </p:cNvPicPr>
          <p:nvPr/>
        </p:nvPicPr>
        <p:blipFill>
          <a:blip r:embed="rId2"/>
          <a:stretch>
            <a:fillRect/>
          </a:stretch>
        </p:blipFill>
        <p:spPr>
          <a:xfrm>
            <a:off x="1280808" y="163286"/>
            <a:ext cx="9630384" cy="6858000"/>
          </a:xfrm>
          <a:prstGeom prst="rect">
            <a:avLst/>
          </a:prstGeom>
        </p:spPr>
      </p:pic>
      <p:sp>
        <p:nvSpPr>
          <p:cNvPr id="6" name="TextBox 5">
            <a:extLst>
              <a:ext uri="{FF2B5EF4-FFF2-40B4-BE49-F238E27FC236}">
                <a16:creationId xmlns:a16="http://schemas.microsoft.com/office/drawing/2014/main" id="{DB998274-4C77-8307-6DB2-319505F0FBC9}"/>
              </a:ext>
            </a:extLst>
          </p:cNvPr>
          <p:cNvSpPr txBox="1"/>
          <p:nvPr/>
        </p:nvSpPr>
        <p:spPr>
          <a:xfrm>
            <a:off x="3951183" y="163286"/>
            <a:ext cx="6707579" cy="523220"/>
          </a:xfrm>
          <a:prstGeom prst="rect">
            <a:avLst/>
          </a:prstGeom>
          <a:noFill/>
        </p:spPr>
        <p:txBody>
          <a:bodyPr wrap="square" rtlCol="0">
            <a:spAutoFit/>
          </a:bodyPr>
          <a:lstStyle/>
          <a:p>
            <a:r>
              <a:rPr lang="en-US" sz="2800" dirty="0"/>
              <a:t>Strategy Canvas- New Brown Family Farm</a:t>
            </a:r>
          </a:p>
        </p:txBody>
      </p:sp>
    </p:spTree>
    <p:extLst>
      <p:ext uri="{BB962C8B-B14F-4D97-AF65-F5344CB8AC3E}">
        <p14:creationId xmlns:p14="http://schemas.microsoft.com/office/powerpoint/2010/main" val="4082586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9FC139-F592-A9B8-1520-C2C60A107203}"/>
              </a:ext>
            </a:extLst>
          </p:cNvPr>
          <p:cNvPicPr>
            <a:picLocks noChangeAspect="1"/>
          </p:cNvPicPr>
          <p:nvPr/>
        </p:nvPicPr>
        <p:blipFill>
          <a:blip r:embed="rId2"/>
          <a:stretch>
            <a:fillRect/>
          </a:stretch>
        </p:blipFill>
        <p:spPr>
          <a:xfrm>
            <a:off x="707029" y="110836"/>
            <a:ext cx="10657031" cy="6561879"/>
          </a:xfrm>
          <a:prstGeom prst="rect">
            <a:avLst/>
          </a:prstGeom>
        </p:spPr>
      </p:pic>
    </p:spTree>
    <p:extLst>
      <p:ext uri="{BB962C8B-B14F-4D97-AF65-F5344CB8AC3E}">
        <p14:creationId xmlns:p14="http://schemas.microsoft.com/office/powerpoint/2010/main" val="29144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6ECE-1729-D206-B595-A8955ABFC7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882A9F-B9A8-B33B-9982-86742A06A3D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E190B57-9D7A-4190-7412-BB177F428631}"/>
              </a:ext>
            </a:extLst>
          </p:cNvPr>
          <p:cNvPicPr>
            <a:picLocks noChangeAspect="1"/>
          </p:cNvPicPr>
          <p:nvPr/>
        </p:nvPicPr>
        <p:blipFill>
          <a:blip r:embed="rId2"/>
          <a:stretch>
            <a:fillRect/>
          </a:stretch>
        </p:blipFill>
        <p:spPr>
          <a:xfrm>
            <a:off x="670755" y="118600"/>
            <a:ext cx="10850489" cy="6620799"/>
          </a:xfrm>
          <a:prstGeom prst="rect">
            <a:avLst/>
          </a:prstGeom>
        </p:spPr>
      </p:pic>
    </p:spTree>
    <p:extLst>
      <p:ext uri="{BB962C8B-B14F-4D97-AF65-F5344CB8AC3E}">
        <p14:creationId xmlns:p14="http://schemas.microsoft.com/office/powerpoint/2010/main" val="2273765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5E70E4-6589-530E-7585-68744E98F126}"/>
              </a:ext>
            </a:extLst>
          </p:cNvPr>
          <p:cNvPicPr>
            <a:picLocks noChangeAspect="1"/>
          </p:cNvPicPr>
          <p:nvPr/>
        </p:nvPicPr>
        <p:blipFill>
          <a:blip r:embed="rId2"/>
          <a:stretch>
            <a:fillRect/>
          </a:stretch>
        </p:blipFill>
        <p:spPr>
          <a:xfrm>
            <a:off x="415636" y="3073"/>
            <a:ext cx="11360728" cy="6851854"/>
          </a:xfrm>
          <a:prstGeom prst="rect">
            <a:avLst/>
          </a:prstGeom>
        </p:spPr>
      </p:pic>
    </p:spTree>
    <p:extLst>
      <p:ext uri="{BB962C8B-B14F-4D97-AF65-F5344CB8AC3E}">
        <p14:creationId xmlns:p14="http://schemas.microsoft.com/office/powerpoint/2010/main" val="72615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E2CCAE-CC08-8284-3F23-06B8A7EE2318}"/>
              </a:ext>
            </a:extLst>
          </p:cNvPr>
          <p:cNvPicPr>
            <a:picLocks noChangeAspect="1"/>
          </p:cNvPicPr>
          <p:nvPr/>
        </p:nvPicPr>
        <p:blipFill>
          <a:blip r:embed="rId2"/>
          <a:stretch>
            <a:fillRect/>
          </a:stretch>
        </p:blipFill>
        <p:spPr>
          <a:xfrm>
            <a:off x="1406889" y="0"/>
            <a:ext cx="9378222" cy="6858000"/>
          </a:xfrm>
          <a:prstGeom prst="rect">
            <a:avLst/>
          </a:prstGeom>
        </p:spPr>
      </p:pic>
    </p:spTree>
    <p:extLst>
      <p:ext uri="{BB962C8B-B14F-4D97-AF65-F5344CB8AC3E}">
        <p14:creationId xmlns:p14="http://schemas.microsoft.com/office/powerpoint/2010/main" val="243504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BEDD4-07E6-05D7-18DC-0E1BC0E07A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02FECE2-B035-CE4B-F98B-D78267A87EA5}"/>
              </a:ext>
            </a:extLst>
          </p:cNvPr>
          <p:cNvPicPr>
            <a:picLocks noChangeAspect="1"/>
          </p:cNvPicPr>
          <p:nvPr/>
        </p:nvPicPr>
        <p:blipFill>
          <a:blip r:embed="rId2"/>
          <a:stretch>
            <a:fillRect/>
          </a:stretch>
        </p:blipFill>
        <p:spPr>
          <a:xfrm>
            <a:off x="1406889" y="0"/>
            <a:ext cx="9378222" cy="6858000"/>
          </a:xfrm>
          <a:prstGeom prst="rect">
            <a:avLst/>
          </a:prstGeom>
        </p:spPr>
      </p:pic>
    </p:spTree>
    <p:extLst>
      <p:ext uri="{BB962C8B-B14F-4D97-AF65-F5344CB8AC3E}">
        <p14:creationId xmlns:p14="http://schemas.microsoft.com/office/powerpoint/2010/main" val="194433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8BF08E-6909-A535-56D2-050761D08FA6}"/>
              </a:ext>
            </a:extLst>
          </p:cNvPr>
          <p:cNvPicPr>
            <a:picLocks noChangeAspect="1"/>
          </p:cNvPicPr>
          <p:nvPr/>
        </p:nvPicPr>
        <p:blipFill>
          <a:blip r:embed="rId2"/>
          <a:stretch>
            <a:fillRect/>
          </a:stretch>
        </p:blipFill>
        <p:spPr>
          <a:xfrm>
            <a:off x="2433929" y="646546"/>
            <a:ext cx="6814824" cy="6091382"/>
          </a:xfrm>
          <a:prstGeom prst="rect">
            <a:avLst/>
          </a:prstGeom>
        </p:spPr>
      </p:pic>
      <p:sp>
        <p:nvSpPr>
          <p:cNvPr id="6" name="TextBox 5">
            <a:extLst>
              <a:ext uri="{FF2B5EF4-FFF2-40B4-BE49-F238E27FC236}">
                <a16:creationId xmlns:a16="http://schemas.microsoft.com/office/drawing/2014/main" id="{B085B101-D0D5-EF99-CF9C-B76606A1ED78}"/>
              </a:ext>
            </a:extLst>
          </p:cNvPr>
          <p:cNvSpPr txBox="1"/>
          <p:nvPr/>
        </p:nvSpPr>
        <p:spPr>
          <a:xfrm>
            <a:off x="4056846" y="120072"/>
            <a:ext cx="3568990" cy="584775"/>
          </a:xfrm>
          <a:prstGeom prst="rect">
            <a:avLst/>
          </a:prstGeom>
          <a:noFill/>
        </p:spPr>
        <p:txBody>
          <a:bodyPr wrap="none" rtlCol="0">
            <a:spAutoFit/>
          </a:bodyPr>
          <a:lstStyle/>
          <a:p>
            <a:r>
              <a:rPr lang="en-US" sz="3200" dirty="0"/>
              <a:t>Traditional Strategy</a:t>
            </a:r>
          </a:p>
        </p:txBody>
      </p:sp>
    </p:spTree>
    <p:extLst>
      <p:ext uri="{BB962C8B-B14F-4D97-AF65-F5344CB8AC3E}">
        <p14:creationId xmlns:p14="http://schemas.microsoft.com/office/powerpoint/2010/main" val="123380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CCF21-B04C-5FA0-DE5F-E404257864E5}"/>
              </a:ext>
            </a:extLst>
          </p:cNvPr>
          <p:cNvPicPr>
            <a:picLocks noChangeAspect="1"/>
          </p:cNvPicPr>
          <p:nvPr/>
        </p:nvPicPr>
        <p:blipFill>
          <a:blip r:embed="rId2"/>
          <a:stretch>
            <a:fillRect/>
          </a:stretch>
        </p:blipFill>
        <p:spPr>
          <a:xfrm>
            <a:off x="2676047" y="437732"/>
            <a:ext cx="6839905" cy="5982535"/>
          </a:xfrm>
          <a:prstGeom prst="rect">
            <a:avLst/>
          </a:prstGeom>
        </p:spPr>
      </p:pic>
      <p:sp>
        <p:nvSpPr>
          <p:cNvPr id="6" name="TextBox 5">
            <a:extLst>
              <a:ext uri="{FF2B5EF4-FFF2-40B4-BE49-F238E27FC236}">
                <a16:creationId xmlns:a16="http://schemas.microsoft.com/office/drawing/2014/main" id="{F51A0D36-4B02-D08D-F233-50B150FCD183}"/>
              </a:ext>
            </a:extLst>
          </p:cNvPr>
          <p:cNvSpPr txBox="1"/>
          <p:nvPr/>
        </p:nvSpPr>
        <p:spPr>
          <a:xfrm>
            <a:off x="4056846" y="120072"/>
            <a:ext cx="3771225" cy="584775"/>
          </a:xfrm>
          <a:prstGeom prst="rect">
            <a:avLst/>
          </a:prstGeom>
          <a:noFill/>
        </p:spPr>
        <p:txBody>
          <a:bodyPr wrap="none" rtlCol="0">
            <a:spAutoFit/>
          </a:bodyPr>
          <a:lstStyle/>
          <a:p>
            <a:r>
              <a:rPr lang="en-US" sz="3200" dirty="0"/>
              <a:t>Blue Ocean Strategy</a:t>
            </a:r>
          </a:p>
        </p:txBody>
      </p:sp>
    </p:spTree>
    <p:extLst>
      <p:ext uri="{BB962C8B-B14F-4D97-AF65-F5344CB8AC3E}">
        <p14:creationId xmlns:p14="http://schemas.microsoft.com/office/powerpoint/2010/main" val="159486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CCE1A1-270C-DA90-61FE-6726D7CC5F81}"/>
              </a:ext>
            </a:extLst>
          </p:cNvPr>
          <p:cNvPicPr>
            <a:picLocks noChangeAspect="1"/>
          </p:cNvPicPr>
          <p:nvPr/>
        </p:nvPicPr>
        <p:blipFill>
          <a:blip r:embed="rId2"/>
          <a:stretch>
            <a:fillRect/>
          </a:stretch>
        </p:blipFill>
        <p:spPr>
          <a:xfrm>
            <a:off x="489755" y="99548"/>
            <a:ext cx="11212490" cy="6658904"/>
          </a:xfrm>
          <a:prstGeom prst="rect">
            <a:avLst/>
          </a:prstGeom>
        </p:spPr>
      </p:pic>
    </p:spTree>
    <p:extLst>
      <p:ext uri="{BB962C8B-B14F-4D97-AF65-F5344CB8AC3E}">
        <p14:creationId xmlns:p14="http://schemas.microsoft.com/office/powerpoint/2010/main" val="177154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9EE925-3A64-9417-77D9-5FB04D75CCFE}"/>
              </a:ext>
            </a:extLst>
          </p:cNvPr>
          <p:cNvPicPr>
            <a:picLocks noChangeAspect="1"/>
          </p:cNvPicPr>
          <p:nvPr/>
        </p:nvPicPr>
        <p:blipFill>
          <a:blip r:embed="rId2"/>
          <a:stretch>
            <a:fillRect/>
          </a:stretch>
        </p:blipFill>
        <p:spPr>
          <a:xfrm>
            <a:off x="1280808" y="0"/>
            <a:ext cx="9630384" cy="6858000"/>
          </a:xfrm>
          <a:prstGeom prst="rect">
            <a:avLst/>
          </a:prstGeom>
        </p:spPr>
      </p:pic>
      <p:sp>
        <p:nvSpPr>
          <p:cNvPr id="6" name="TextBox 5">
            <a:extLst>
              <a:ext uri="{FF2B5EF4-FFF2-40B4-BE49-F238E27FC236}">
                <a16:creationId xmlns:a16="http://schemas.microsoft.com/office/drawing/2014/main" id="{B76963E3-62E3-D3DE-9C2B-AE5F99FA7E8F}"/>
              </a:ext>
            </a:extLst>
          </p:cNvPr>
          <p:cNvSpPr txBox="1"/>
          <p:nvPr/>
        </p:nvSpPr>
        <p:spPr>
          <a:xfrm>
            <a:off x="4985657" y="163286"/>
            <a:ext cx="4931228" cy="523220"/>
          </a:xfrm>
          <a:prstGeom prst="rect">
            <a:avLst/>
          </a:prstGeom>
          <a:noFill/>
        </p:spPr>
        <p:txBody>
          <a:bodyPr wrap="square" rtlCol="0">
            <a:spAutoFit/>
          </a:bodyPr>
          <a:lstStyle/>
          <a:p>
            <a:r>
              <a:rPr lang="en-US" sz="2800" dirty="0"/>
              <a:t>Strategy Canvas- Band</a:t>
            </a:r>
          </a:p>
        </p:txBody>
      </p:sp>
    </p:spTree>
    <p:extLst>
      <p:ext uri="{BB962C8B-B14F-4D97-AF65-F5344CB8AC3E}">
        <p14:creationId xmlns:p14="http://schemas.microsoft.com/office/powerpoint/2010/main" val="252976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25E4C-18DC-EC4F-7234-FEB3A96F9E81}"/>
              </a:ext>
            </a:extLst>
          </p:cNvPr>
          <p:cNvPicPr>
            <a:picLocks noChangeAspect="1"/>
          </p:cNvPicPr>
          <p:nvPr/>
        </p:nvPicPr>
        <p:blipFill>
          <a:blip r:embed="rId2"/>
          <a:stretch>
            <a:fillRect/>
          </a:stretch>
        </p:blipFill>
        <p:spPr>
          <a:xfrm>
            <a:off x="-1" y="0"/>
            <a:ext cx="12330545" cy="6858000"/>
          </a:xfrm>
          <a:prstGeom prst="rect">
            <a:avLst/>
          </a:prstGeom>
        </p:spPr>
      </p:pic>
    </p:spTree>
    <p:extLst>
      <p:ext uri="{BB962C8B-B14F-4D97-AF65-F5344CB8AC3E}">
        <p14:creationId xmlns:p14="http://schemas.microsoft.com/office/powerpoint/2010/main" val="135351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7A3F46-A6D3-44A3-4297-A7C00678D5CE}"/>
              </a:ext>
            </a:extLst>
          </p:cNvPr>
          <p:cNvSpPr txBox="1"/>
          <p:nvPr/>
        </p:nvSpPr>
        <p:spPr>
          <a:xfrm>
            <a:off x="64655" y="0"/>
            <a:ext cx="12127345" cy="6602257"/>
          </a:xfrm>
          <a:prstGeom prst="rect">
            <a:avLst/>
          </a:prstGeom>
          <a:noFill/>
        </p:spPr>
        <p:txBody>
          <a:bodyPr wrap="square">
            <a:spAutoFit/>
          </a:bodyPr>
          <a:lstStyle/>
          <a:p>
            <a:pPr marL="0" marR="0" algn="ctr">
              <a:lnSpc>
                <a:spcPct val="107000"/>
              </a:lnSpc>
              <a:spcAft>
                <a:spcPts val="800"/>
              </a:spcAft>
              <a:buNone/>
            </a:pPr>
            <a:r>
              <a:rPr lang="en-US" sz="1700" b="1" dirty="0">
                <a:effectLst/>
                <a:latin typeface="Calibri" panose="020F0502020204030204" pitchFamily="34" charset="0"/>
                <a:ea typeface="Calibri" panose="020F0502020204030204" pitchFamily="34" charset="0"/>
                <a:cs typeface="Times New Roman" panose="02020603050405020304" pitchFamily="18" charset="0"/>
              </a:rPr>
              <a:t>The Dying Band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A small, rural school in Montana has struggled for years to maintain its band program.  In most schools about 10% of students enroll in band as an elective. The school has total enrollment of around 110 students in high school. They have consistently had 10-15 students enrolled in band; they have average to above average enrollment for their size. But it’s tough to watch a concert recital with 25 people in attendance. One year the drummer was sick; the whole band was off beat and the whole concert was a disaster. Mr. Smith the band director is passionate about music, but he has a lot on his plate.  In addition to teaching band he also teaches two sections of History, a section of Literature, and he coaches their struggling soccer team. Recently the principle had to bring some bad news…</a:t>
            </a:r>
          </a:p>
          <a:p>
            <a:pPr marL="0" marR="0">
              <a:lnSpc>
                <a:spcPct val="107000"/>
              </a:lnSpc>
              <a:spcAft>
                <a:spcPts val="800"/>
              </a:spcAft>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 Principal: Mr. Smith I want to talk with you about something that I’ve been putting off for a couple of years. </a:t>
            </a:r>
          </a:p>
          <a:p>
            <a:pPr marL="0" marR="0">
              <a:lnSpc>
                <a:spcPct val="107000"/>
              </a:lnSpc>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Mr. Smith: Ok. If this is about the soccer team, I know we haven’t won a game in two years, but we are barely fielding…. </a:t>
            </a:r>
          </a:p>
          <a:p>
            <a:pPr marL="0" marR="0">
              <a:lnSpc>
                <a:spcPct val="107000"/>
              </a:lnSpc>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Principal: No, no that’s not it. It’s about the band… We have a few big problems; our students just can’t afford the instruments that they need.  We had three requests this year for financial help with instruments; we just don’t have a budget to cover a $1,000 tuba. I understand how important the band is to you and to the students that participate, but attendance is just too low to justify having the band. We are ok with the budget for this year and next, but if band enrollment doesn’t go up we are going to have to remove band as an elective. </a:t>
            </a:r>
          </a:p>
          <a:p>
            <a:pPr marL="0" marR="0">
              <a:lnSpc>
                <a:spcPct val="107000"/>
              </a:lnSpc>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Mr. Smith: But learning music is important to the student’s development. I can’t imagine the student experience here without a band. </a:t>
            </a:r>
          </a:p>
          <a:p>
            <a:pPr marL="0" marR="0">
              <a:lnSpc>
                <a:spcPct val="107000"/>
              </a:lnSpc>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Principal: I hate this as much as you do, but if something doesn’t change we are going to have to cut band. </a:t>
            </a:r>
          </a:p>
          <a:p>
            <a:pPr marL="0" marR="0">
              <a:lnSpc>
                <a:spcPct val="107000"/>
              </a:lnSpc>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 Mr. Smith walked out and new he had to come up with a plan. There are more activities for students to choose form than ever before. The e-sports team was growing like crazy, maybe students just want to be online now instead of doing school activities?</a:t>
            </a:r>
          </a:p>
          <a:p>
            <a:pPr marL="0" marR="0">
              <a:lnSpc>
                <a:spcPct val="107000"/>
              </a:lnSpc>
              <a:spcAft>
                <a:spcPts val="800"/>
              </a:spcAft>
              <a:buNone/>
            </a:pPr>
            <a:r>
              <a:rPr lang="en-US" sz="1700" dirty="0">
                <a:effectLst/>
                <a:latin typeface="Calibri" panose="020F0502020204030204" pitchFamily="34" charset="0"/>
                <a:ea typeface="Calibri" panose="020F0502020204030204" pitchFamily="34" charset="0"/>
                <a:cs typeface="Times New Roman" panose="02020603050405020304" pitchFamily="18" charset="0"/>
              </a:rPr>
              <a:t> Help Mr. Smith create a strategy canvas and develop a new Blue Ocean Strategy for the band. </a:t>
            </a:r>
          </a:p>
        </p:txBody>
      </p:sp>
    </p:spTree>
    <p:extLst>
      <p:ext uri="{BB962C8B-B14F-4D97-AF65-F5344CB8AC3E}">
        <p14:creationId xmlns:p14="http://schemas.microsoft.com/office/powerpoint/2010/main" val="45947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25A47-86B9-5DA1-6C7B-EF45C67F3A8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F3BDBA4-E219-9348-915B-2C2D8D43DCAD}"/>
              </a:ext>
            </a:extLst>
          </p:cNvPr>
          <p:cNvPicPr>
            <a:picLocks noChangeAspect="1"/>
          </p:cNvPicPr>
          <p:nvPr/>
        </p:nvPicPr>
        <p:blipFill>
          <a:blip r:embed="rId2"/>
          <a:stretch>
            <a:fillRect/>
          </a:stretch>
        </p:blipFill>
        <p:spPr>
          <a:xfrm>
            <a:off x="1280808" y="0"/>
            <a:ext cx="9630384" cy="6858000"/>
          </a:xfrm>
          <a:prstGeom prst="rect">
            <a:avLst/>
          </a:prstGeom>
        </p:spPr>
      </p:pic>
      <p:sp>
        <p:nvSpPr>
          <p:cNvPr id="6" name="TextBox 5">
            <a:extLst>
              <a:ext uri="{FF2B5EF4-FFF2-40B4-BE49-F238E27FC236}">
                <a16:creationId xmlns:a16="http://schemas.microsoft.com/office/drawing/2014/main" id="{6C53A32C-06F9-902C-DC63-D49606D47325}"/>
              </a:ext>
            </a:extLst>
          </p:cNvPr>
          <p:cNvSpPr txBox="1"/>
          <p:nvPr/>
        </p:nvSpPr>
        <p:spPr>
          <a:xfrm>
            <a:off x="4985657" y="163286"/>
            <a:ext cx="4931228" cy="523220"/>
          </a:xfrm>
          <a:prstGeom prst="rect">
            <a:avLst/>
          </a:prstGeom>
          <a:noFill/>
        </p:spPr>
        <p:txBody>
          <a:bodyPr wrap="square" rtlCol="0">
            <a:spAutoFit/>
          </a:bodyPr>
          <a:lstStyle/>
          <a:p>
            <a:r>
              <a:rPr lang="en-US" sz="2800" dirty="0"/>
              <a:t>Strategy Canvas- New Band</a:t>
            </a:r>
          </a:p>
        </p:txBody>
      </p:sp>
    </p:spTree>
    <p:extLst>
      <p:ext uri="{BB962C8B-B14F-4D97-AF65-F5344CB8AC3E}">
        <p14:creationId xmlns:p14="http://schemas.microsoft.com/office/powerpoint/2010/main" val="232533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D9228-0573-29F9-A4DB-91F8869A4F3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03582FA-31CE-85B8-0CEC-00DC56E858CE}"/>
              </a:ext>
            </a:extLst>
          </p:cNvPr>
          <p:cNvPicPr>
            <a:picLocks noChangeAspect="1"/>
          </p:cNvPicPr>
          <p:nvPr/>
        </p:nvPicPr>
        <p:blipFill>
          <a:blip r:embed="rId2"/>
          <a:stretch>
            <a:fillRect/>
          </a:stretch>
        </p:blipFill>
        <p:spPr>
          <a:xfrm>
            <a:off x="1280808" y="0"/>
            <a:ext cx="9630384" cy="6858000"/>
          </a:xfrm>
          <a:prstGeom prst="rect">
            <a:avLst/>
          </a:prstGeom>
        </p:spPr>
      </p:pic>
      <p:sp>
        <p:nvSpPr>
          <p:cNvPr id="6" name="TextBox 5">
            <a:extLst>
              <a:ext uri="{FF2B5EF4-FFF2-40B4-BE49-F238E27FC236}">
                <a16:creationId xmlns:a16="http://schemas.microsoft.com/office/drawing/2014/main" id="{0B3CEC2C-1691-7785-51F9-6F48FCBAF91A}"/>
              </a:ext>
            </a:extLst>
          </p:cNvPr>
          <p:cNvSpPr txBox="1"/>
          <p:nvPr/>
        </p:nvSpPr>
        <p:spPr>
          <a:xfrm>
            <a:off x="4477656" y="172523"/>
            <a:ext cx="5925535" cy="523220"/>
          </a:xfrm>
          <a:prstGeom prst="rect">
            <a:avLst/>
          </a:prstGeom>
          <a:noFill/>
        </p:spPr>
        <p:txBody>
          <a:bodyPr wrap="square" rtlCol="0">
            <a:spAutoFit/>
          </a:bodyPr>
          <a:lstStyle/>
          <a:p>
            <a:r>
              <a:rPr lang="en-US" sz="2800" dirty="0"/>
              <a:t>Strategy Canvas- Brown Family Farm</a:t>
            </a:r>
          </a:p>
        </p:txBody>
      </p:sp>
    </p:spTree>
    <p:extLst>
      <p:ext uri="{BB962C8B-B14F-4D97-AF65-F5344CB8AC3E}">
        <p14:creationId xmlns:p14="http://schemas.microsoft.com/office/powerpoint/2010/main" val="2071829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TotalTime>
  <Words>487</Words>
  <Application>Microsoft Office PowerPoint</Application>
  <PresentationFormat>Widescreen</PresentationFormat>
  <Paragraphs>18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Calibri</vt:lpstr>
      <vt:lpstr>Office Theme</vt:lpstr>
      <vt:lpstr>Blue Ocean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Mayo, David Herbert</dc:creator>
  <cp:lastModifiedBy>Carly Haugh</cp:lastModifiedBy>
  <cp:revision>2</cp:revision>
  <cp:lastPrinted>2026-02-06T17:08:06Z</cp:lastPrinted>
  <dcterms:created xsi:type="dcterms:W3CDTF">2026-02-04T19:02:09Z</dcterms:created>
  <dcterms:modified xsi:type="dcterms:W3CDTF">2026-02-06T17:41:14Z</dcterms:modified>
</cp:coreProperties>
</file>