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2"/>
  </p:notesMasterIdLst>
  <p:sldIdLst>
    <p:sldId id="256" r:id="rId2"/>
    <p:sldId id="257" r:id="rId3"/>
    <p:sldId id="258" r:id="rId4"/>
    <p:sldId id="259" r:id="rId5"/>
    <p:sldId id="260" r:id="rId6"/>
    <p:sldId id="275"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Lst>
  <p:sldSz cx="9753600" cy="7315200"/>
  <p:notesSz cx="6858000" cy="9144000"/>
  <p:embeddedFontLst>
    <p:embeddedFont>
      <p:font typeface="Albert Sans" pitchFamily="2" charset="0"/>
      <p:regular r:id="rId23"/>
      <p:bold r:id="rId24"/>
      <p:italic r:id="rId25"/>
      <p:boldItalic r:id="rId26"/>
    </p:embeddedFont>
    <p:embeddedFont>
      <p:font typeface="Albert Sans Bold" pitchFamily="2" charset="0"/>
      <p:regular r:id="rId27"/>
      <p:bold r:id="rId28"/>
    </p:embeddedFont>
    <p:embeddedFont>
      <p:font typeface="Albert Sans Medium" pitchFamily="2" charset="0"/>
      <p:regular r:id="rId29"/>
      <p:italic r:id="rId30"/>
    </p:embeddedFont>
    <p:embeddedFont>
      <p:font typeface="Albert Sans Semi-Bold" panose="020B0604020202020204" charset="0"/>
      <p:regular r:id="rId31"/>
    </p:embeddedFont>
    <p:embeddedFont>
      <p:font typeface="Arial Bold" panose="020B0704020202020204" pitchFamily="34" charset="0"/>
      <p:regular r:id="rId32"/>
      <p:bold r:id="rId33"/>
    </p:embeddedFont>
    <p:embeddedFont>
      <p:font typeface="Calibri (MS)" panose="020B0604020202020204" charset="0"/>
      <p:regular r:id="rId34"/>
    </p:embeddedFont>
    <p:embeddedFont>
      <p:font typeface="Calibri (MS) Bold" panose="020B0604020202020204" charset="0"/>
      <p:regular r:id="rId3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CCF2DFC-0C1D-4DB4-ABD7-A5F460A717E2}" v="27" dt="2026-01-07T01:46:10.22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7" d="100"/>
          <a:sy n="77" d="100"/>
        </p:scale>
        <p:origin x="1242"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font" Target="fonts/font12.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7.fntdata"/><Relationship Id="rId41"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32" Type="http://schemas.openxmlformats.org/officeDocument/2006/relationships/font" Target="fonts/font10.fntdata"/><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font" Target="fonts/font6.fntdata"/><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font" Target="fonts/font8.fntdata"/><Relationship Id="rId35" Type="http://schemas.openxmlformats.org/officeDocument/2006/relationships/font" Target="fonts/font13.fnt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33" Type="http://schemas.openxmlformats.org/officeDocument/2006/relationships/font" Target="fonts/font11.fntdata"/><Relationship Id="rId38"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haron Justice" userId="244b7876-f362-48d4-ba56-ee6ed848d43c" providerId="ADAL" clId="{422B19A2-40FC-40EA-9402-EF4FCEF8BF8C}"/>
    <pc:docChg chg="custSel addSld modSld">
      <pc:chgData name="Sharon Justice" userId="244b7876-f362-48d4-ba56-ee6ed848d43c" providerId="ADAL" clId="{422B19A2-40FC-40EA-9402-EF4FCEF8BF8C}" dt="2026-01-07T01:46:10.223" v="43"/>
      <pc:docMkLst>
        <pc:docMk/>
      </pc:docMkLst>
      <pc:sldChg chg="addSp delSp modSp modTransition modAnim modNotes">
        <pc:chgData name="Sharon Justice" userId="244b7876-f362-48d4-ba56-ee6ed848d43c" providerId="ADAL" clId="{422B19A2-40FC-40EA-9402-EF4FCEF8BF8C}" dt="2026-01-07T01:46:10.223" v="43"/>
        <pc:sldMkLst>
          <pc:docMk/>
          <pc:sldMk cId="0" sldId="256"/>
        </pc:sldMkLst>
        <pc:picChg chg="add del mod">
          <ac:chgData name="Sharon Justice" userId="244b7876-f362-48d4-ba56-ee6ed848d43c" providerId="ADAL" clId="{422B19A2-40FC-40EA-9402-EF4FCEF8BF8C}" dt="2026-01-07T01:46:10.223" v="43"/>
          <ac:picMkLst>
            <pc:docMk/>
            <pc:sldMk cId="0" sldId="256"/>
            <ac:picMk id="15" creationId="{1912BBC4-D934-C463-1248-B23DF526DBEE}"/>
          </ac:picMkLst>
        </pc:picChg>
      </pc:sldChg>
      <pc:sldChg chg="addSp delSp modSp mod modTransition modAnim modNotes">
        <pc:chgData name="Sharon Justice" userId="244b7876-f362-48d4-ba56-ee6ed848d43c" providerId="ADAL" clId="{422B19A2-40FC-40EA-9402-EF4FCEF8BF8C}" dt="2026-01-07T01:46:10.223" v="43"/>
        <pc:sldMkLst>
          <pc:docMk/>
          <pc:sldMk cId="0" sldId="257"/>
        </pc:sldMkLst>
        <pc:picChg chg="add del mod">
          <ac:chgData name="Sharon Justice" userId="244b7876-f362-48d4-ba56-ee6ed848d43c" providerId="ADAL" clId="{422B19A2-40FC-40EA-9402-EF4FCEF8BF8C}" dt="2026-01-07T01:05:37.154" v="3"/>
          <ac:picMkLst>
            <pc:docMk/>
            <pc:sldMk cId="0" sldId="257"/>
            <ac:picMk id="13" creationId="{E45B31C4-384E-D121-D8C0-84A34E1E3CD6}"/>
          </ac:picMkLst>
        </pc:picChg>
        <pc:picChg chg="add del mod ord">
          <ac:chgData name="Sharon Justice" userId="244b7876-f362-48d4-ba56-ee6ed848d43c" providerId="ADAL" clId="{422B19A2-40FC-40EA-9402-EF4FCEF8BF8C}" dt="2026-01-07T01:06:36.757" v="4"/>
          <ac:picMkLst>
            <pc:docMk/>
            <pc:sldMk cId="0" sldId="257"/>
            <ac:picMk id="18" creationId="{C16C3A70-6033-429D-6C23-6631949EFD55}"/>
          </ac:picMkLst>
        </pc:picChg>
        <pc:picChg chg="add del mod">
          <ac:chgData name="Sharon Justice" userId="244b7876-f362-48d4-ba56-ee6ed848d43c" providerId="ADAL" clId="{422B19A2-40FC-40EA-9402-EF4FCEF8BF8C}" dt="2026-01-07T01:46:10.223" v="43"/>
          <ac:picMkLst>
            <pc:docMk/>
            <pc:sldMk cId="0" sldId="257"/>
            <ac:picMk id="19" creationId="{8C48195E-3B1C-46CB-BFA1-1324F878DC80}"/>
          </ac:picMkLst>
        </pc:picChg>
      </pc:sldChg>
      <pc:sldChg chg="addSp delSp modSp modTransition modAnim">
        <pc:chgData name="Sharon Justice" userId="244b7876-f362-48d4-ba56-ee6ed848d43c" providerId="ADAL" clId="{422B19A2-40FC-40EA-9402-EF4FCEF8BF8C}" dt="2026-01-07T01:46:10.223" v="43"/>
        <pc:sldMkLst>
          <pc:docMk/>
          <pc:sldMk cId="0" sldId="258"/>
        </pc:sldMkLst>
        <pc:picChg chg="add del mod">
          <ac:chgData name="Sharon Justice" userId="244b7876-f362-48d4-ba56-ee6ed848d43c" providerId="ADAL" clId="{422B19A2-40FC-40EA-9402-EF4FCEF8BF8C}" dt="2026-01-07T01:46:10.223" v="43"/>
          <ac:picMkLst>
            <pc:docMk/>
            <pc:sldMk cId="0" sldId="258"/>
            <ac:picMk id="16" creationId="{507CE1FB-30C8-6A76-1AD5-B3790086567D}"/>
          </ac:picMkLst>
        </pc:picChg>
      </pc:sldChg>
      <pc:sldChg chg="addSp delSp modSp modTransition modAnim">
        <pc:chgData name="Sharon Justice" userId="244b7876-f362-48d4-ba56-ee6ed848d43c" providerId="ADAL" clId="{422B19A2-40FC-40EA-9402-EF4FCEF8BF8C}" dt="2026-01-07T01:46:10.223" v="43"/>
        <pc:sldMkLst>
          <pc:docMk/>
          <pc:sldMk cId="0" sldId="259"/>
        </pc:sldMkLst>
        <pc:picChg chg="add del mod">
          <ac:chgData name="Sharon Justice" userId="244b7876-f362-48d4-ba56-ee6ed848d43c" providerId="ADAL" clId="{422B19A2-40FC-40EA-9402-EF4FCEF8BF8C}" dt="2026-01-07T01:46:10.223" v="43"/>
          <ac:picMkLst>
            <pc:docMk/>
            <pc:sldMk cId="0" sldId="259"/>
            <ac:picMk id="14" creationId="{B0E2B1BA-11EF-A7AF-2A32-07B9FB2EC5FD}"/>
          </ac:picMkLst>
        </pc:picChg>
      </pc:sldChg>
      <pc:sldChg chg="addSp delSp modSp modTransition modAnim">
        <pc:chgData name="Sharon Justice" userId="244b7876-f362-48d4-ba56-ee6ed848d43c" providerId="ADAL" clId="{422B19A2-40FC-40EA-9402-EF4FCEF8BF8C}" dt="2026-01-07T01:46:10.223" v="43"/>
        <pc:sldMkLst>
          <pc:docMk/>
          <pc:sldMk cId="0" sldId="260"/>
        </pc:sldMkLst>
        <pc:picChg chg="add del mod">
          <ac:chgData name="Sharon Justice" userId="244b7876-f362-48d4-ba56-ee6ed848d43c" providerId="ADAL" clId="{422B19A2-40FC-40EA-9402-EF4FCEF8BF8C}" dt="2026-01-07T01:46:10.223" v="43"/>
          <ac:picMkLst>
            <pc:docMk/>
            <pc:sldMk cId="0" sldId="260"/>
            <ac:picMk id="65" creationId="{C72B7662-6FDC-4537-3337-DC93468D374E}"/>
          </ac:picMkLst>
        </pc:picChg>
      </pc:sldChg>
      <pc:sldChg chg="addSp delSp modSp modTransition modAnim">
        <pc:chgData name="Sharon Justice" userId="244b7876-f362-48d4-ba56-ee6ed848d43c" providerId="ADAL" clId="{422B19A2-40FC-40EA-9402-EF4FCEF8BF8C}" dt="2026-01-07T01:46:10.223" v="43"/>
        <pc:sldMkLst>
          <pc:docMk/>
          <pc:sldMk cId="0" sldId="261"/>
        </pc:sldMkLst>
        <pc:picChg chg="add del mod">
          <ac:chgData name="Sharon Justice" userId="244b7876-f362-48d4-ba56-ee6ed848d43c" providerId="ADAL" clId="{422B19A2-40FC-40EA-9402-EF4FCEF8BF8C}" dt="2026-01-07T01:46:10.223" v="43"/>
          <ac:picMkLst>
            <pc:docMk/>
            <pc:sldMk cId="0" sldId="261"/>
            <ac:picMk id="34" creationId="{E335BAAA-A78D-9801-8A1B-BD45F4B4F1CB}"/>
          </ac:picMkLst>
        </pc:picChg>
      </pc:sldChg>
      <pc:sldChg chg="addSp delSp modSp modTransition modAnim">
        <pc:chgData name="Sharon Justice" userId="244b7876-f362-48d4-ba56-ee6ed848d43c" providerId="ADAL" clId="{422B19A2-40FC-40EA-9402-EF4FCEF8BF8C}" dt="2026-01-07T01:46:10.223" v="43"/>
        <pc:sldMkLst>
          <pc:docMk/>
          <pc:sldMk cId="0" sldId="262"/>
        </pc:sldMkLst>
        <pc:picChg chg="add del mod">
          <ac:chgData name="Sharon Justice" userId="244b7876-f362-48d4-ba56-ee6ed848d43c" providerId="ADAL" clId="{422B19A2-40FC-40EA-9402-EF4FCEF8BF8C}" dt="2026-01-07T01:46:10.223" v="43"/>
          <ac:picMkLst>
            <pc:docMk/>
            <pc:sldMk cId="0" sldId="262"/>
            <ac:picMk id="13" creationId="{739C7A34-0BAC-373F-46A3-DC553CE9F90D}"/>
          </ac:picMkLst>
        </pc:picChg>
      </pc:sldChg>
      <pc:sldChg chg="addSp delSp modSp modTransition modAnim modNotesTx">
        <pc:chgData name="Sharon Justice" userId="244b7876-f362-48d4-ba56-ee6ed848d43c" providerId="ADAL" clId="{422B19A2-40FC-40EA-9402-EF4FCEF8BF8C}" dt="2026-01-07T01:46:10.223" v="43"/>
        <pc:sldMkLst>
          <pc:docMk/>
          <pc:sldMk cId="0" sldId="263"/>
        </pc:sldMkLst>
        <pc:picChg chg="add del mod">
          <ac:chgData name="Sharon Justice" userId="244b7876-f362-48d4-ba56-ee6ed848d43c" providerId="ADAL" clId="{422B19A2-40FC-40EA-9402-EF4FCEF8BF8C}" dt="2026-01-07T01:46:10.223" v="43"/>
          <ac:picMkLst>
            <pc:docMk/>
            <pc:sldMk cId="0" sldId="263"/>
            <ac:picMk id="14" creationId="{CD1CCF9B-7CCA-2C34-B874-0355D673C56B}"/>
          </ac:picMkLst>
        </pc:picChg>
      </pc:sldChg>
      <pc:sldChg chg="addSp delSp modSp modTransition modAnim">
        <pc:chgData name="Sharon Justice" userId="244b7876-f362-48d4-ba56-ee6ed848d43c" providerId="ADAL" clId="{422B19A2-40FC-40EA-9402-EF4FCEF8BF8C}" dt="2026-01-07T01:46:10.223" v="43"/>
        <pc:sldMkLst>
          <pc:docMk/>
          <pc:sldMk cId="0" sldId="264"/>
        </pc:sldMkLst>
        <pc:picChg chg="add del mod">
          <ac:chgData name="Sharon Justice" userId="244b7876-f362-48d4-ba56-ee6ed848d43c" providerId="ADAL" clId="{422B19A2-40FC-40EA-9402-EF4FCEF8BF8C}" dt="2026-01-07T01:46:10.223" v="43"/>
          <ac:picMkLst>
            <pc:docMk/>
            <pc:sldMk cId="0" sldId="264"/>
            <ac:picMk id="37" creationId="{C071EB88-075A-143E-2FE9-0646CF5D2824}"/>
          </ac:picMkLst>
        </pc:picChg>
      </pc:sldChg>
      <pc:sldChg chg="addSp delSp modSp modTransition modAnim">
        <pc:chgData name="Sharon Justice" userId="244b7876-f362-48d4-ba56-ee6ed848d43c" providerId="ADAL" clId="{422B19A2-40FC-40EA-9402-EF4FCEF8BF8C}" dt="2026-01-07T01:46:10.223" v="43"/>
        <pc:sldMkLst>
          <pc:docMk/>
          <pc:sldMk cId="0" sldId="265"/>
        </pc:sldMkLst>
        <pc:picChg chg="add del mod">
          <ac:chgData name="Sharon Justice" userId="244b7876-f362-48d4-ba56-ee6ed848d43c" providerId="ADAL" clId="{422B19A2-40FC-40EA-9402-EF4FCEF8BF8C}" dt="2026-01-07T01:46:10.223" v="43"/>
          <ac:picMkLst>
            <pc:docMk/>
            <pc:sldMk cId="0" sldId="265"/>
            <ac:picMk id="40" creationId="{E3878E5D-F02D-020D-341D-8EE8B0CD3F30}"/>
          </ac:picMkLst>
        </pc:picChg>
      </pc:sldChg>
      <pc:sldChg chg="addSp delSp modSp modTransition modAnim">
        <pc:chgData name="Sharon Justice" userId="244b7876-f362-48d4-ba56-ee6ed848d43c" providerId="ADAL" clId="{422B19A2-40FC-40EA-9402-EF4FCEF8BF8C}" dt="2026-01-07T01:46:10.223" v="43"/>
        <pc:sldMkLst>
          <pc:docMk/>
          <pc:sldMk cId="0" sldId="266"/>
        </pc:sldMkLst>
        <pc:picChg chg="add del mod">
          <ac:chgData name="Sharon Justice" userId="244b7876-f362-48d4-ba56-ee6ed848d43c" providerId="ADAL" clId="{422B19A2-40FC-40EA-9402-EF4FCEF8BF8C}" dt="2026-01-07T01:46:10.223" v="43"/>
          <ac:picMkLst>
            <pc:docMk/>
            <pc:sldMk cId="0" sldId="266"/>
            <ac:picMk id="16" creationId="{D60F272D-59BC-3F4C-E692-3DFB3077DFAC}"/>
          </ac:picMkLst>
        </pc:picChg>
      </pc:sldChg>
      <pc:sldChg chg="addSp delSp modSp modTransition modAnim">
        <pc:chgData name="Sharon Justice" userId="244b7876-f362-48d4-ba56-ee6ed848d43c" providerId="ADAL" clId="{422B19A2-40FC-40EA-9402-EF4FCEF8BF8C}" dt="2026-01-07T01:46:10.223" v="43"/>
        <pc:sldMkLst>
          <pc:docMk/>
          <pc:sldMk cId="0" sldId="267"/>
        </pc:sldMkLst>
        <pc:picChg chg="add del mod">
          <ac:chgData name="Sharon Justice" userId="244b7876-f362-48d4-ba56-ee6ed848d43c" providerId="ADAL" clId="{422B19A2-40FC-40EA-9402-EF4FCEF8BF8C}" dt="2026-01-07T01:46:10.223" v="43"/>
          <ac:picMkLst>
            <pc:docMk/>
            <pc:sldMk cId="0" sldId="267"/>
            <ac:picMk id="43" creationId="{AD60F805-D78B-602E-C150-6E495DE39586}"/>
          </ac:picMkLst>
        </pc:picChg>
      </pc:sldChg>
      <pc:sldChg chg="addSp delSp modSp mod modTransition modAnim">
        <pc:chgData name="Sharon Justice" userId="244b7876-f362-48d4-ba56-ee6ed848d43c" providerId="ADAL" clId="{422B19A2-40FC-40EA-9402-EF4FCEF8BF8C}" dt="2026-01-07T01:46:10.223" v="43"/>
        <pc:sldMkLst>
          <pc:docMk/>
          <pc:sldMk cId="0" sldId="268"/>
        </pc:sldMkLst>
        <pc:picChg chg="add del mod">
          <ac:chgData name="Sharon Justice" userId="244b7876-f362-48d4-ba56-ee6ed848d43c" providerId="ADAL" clId="{422B19A2-40FC-40EA-9402-EF4FCEF8BF8C}" dt="2026-01-07T01:32:48.877" v="34"/>
          <ac:picMkLst>
            <pc:docMk/>
            <pc:sldMk cId="0" sldId="268"/>
            <ac:picMk id="79" creationId="{C0931514-4688-A7CD-56B9-A926E007D2CF}"/>
          </ac:picMkLst>
        </pc:picChg>
        <pc:picChg chg="add del mod ord">
          <ac:chgData name="Sharon Justice" userId="244b7876-f362-48d4-ba56-ee6ed848d43c" providerId="ADAL" clId="{422B19A2-40FC-40EA-9402-EF4FCEF8BF8C}" dt="2026-01-07T01:35:28.772" v="35"/>
          <ac:picMkLst>
            <pc:docMk/>
            <pc:sldMk cId="0" sldId="268"/>
            <ac:picMk id="81" creationId="{D5021DCA-E2EF-604D-9E54-0E9E688F0E62}"/>
          </ac:picMkLst>
        </pc:picChg>
        <pc:picChg chg="add del mod">
          <ac:chgData name="Sharon Justice" userId="244b7876-f362-48d4-ba56-ee6ed848d43c" providerId="ADAL" clId="{422B19A2-40FC-40EA-9402-EF4FCEF8BF8C}" dt="2026-01-07T01:46:10.223" v="43"/>
          <ac:picMkLst>
            <pc:docMk/>
            <pc:sldMk cId="0" sldId="268"/>
            <ac:picMk id="82" creationId="{CA182D2F-1EFC-2419-5484-FAAF99EE1AD5}"/>
          </ac:picMkLst>
        </pc:picChg>
      </pc:sldChg>
      <pc:sldChg chg="addSp delSp modSp mod modTransition modAnim">
        <pc:chgData name="Sharon Justice" userId="244b7876-f362-48d4-ba56-ee6ed848d43c" providerId="ADAL" clId="{422B19A2-40FC-40EA-9402-EF4FCEF8BF8C}" dt="2026-01-07T01:46:10.223" v="43"/>
        <pc:sldMkLst>
          <pc:docMk/>
          <pc:sldMk cId="0" sldId="269"/>
        </pc:sldMkLst>
        <pc:picChg chg="add del mod">
          <ac:chgData name="Sharon Justice" userId="244b7876-f362-48d4-ba56-ee6ed848d43c" providerId="ADAL" clId="{422B19A2-40FC-40EA-9402-EF4FCEF8BF8C}" dt="2026-01-07T01:35:42.137" v="37"/>
          <ac:picMkLst>
            <pc:docMk/>
            <pc:sldMk cId="0" sldId="269"/>
            <ac:picMk id="14" creationId="{3CF9827E-7B5E-891F-E5BB-BBFDE65475AA}"/>
          </ac:picMkLst>
        </pc:picChg>
        <pc:picChg chg="add del mod ord">
          <ac:chgData name="Sharon Justice" userId="244b7876-f362-48d4-ba56-ee6ed848d43c" providerId="ADAL" clId="{422B19A2-40FC-40EA-9402-EF4FCEF8BF8C}" dt="2026-01-07T01:36:15.925" v="38"/>
          <ac:picMkLst>
            <pc:docMk/>
            <pc:sldMk cId="0" sldId="269"/>
            <ac:picMk id="18" creationId="{BD0B8429-4707-4FF5-EAF1-F9323FBEA9B2}"/>
          </ac:picMkLst>
        </pc:picChg>
        <pc:picChg chg="add del mod">
          <ac:chgData name="Sharon Justice" userId="244b7876-f362-48d4-ba56-ee6ed848d43c" providerId="ADAL" clId="{422B19A2-40FC-40EA-9402-EF4FCEF8BF8C}" dt="2026-01-07T01:46:10.223" v="43"/>
          <ac:picMkLst>
            <pc:docMk/>
            <pc:sldMk cId="0" sldId="269"/>
            <ac:picMk id="19" creationId="{CA67FE0B-998D-3822-7B5D-BA426024E9D8}"/>
          </ac:picMkLst>
        </pc:picChg>
      </pc:sldChg>
      <pc:sldChg chg="addSp delSp modSp modTransition modAnim">
        <pc:chgData name="Sharon Justice" userId="244b7876-f362-48d4-ba56-ee6ed848d43c" providerId="ADAL" clId="{422B19A2-40FC-40EA-9402-EF4FCEF8BF8C}" dt="2026-01-07T01:46:10.223" v="43"/>
        <pc:sldMkLst>
          <pc:docMk/>
          <pc:sldMk cId="0" sldId="270"/>
        </pc:sldMkLst>
        <pc:picChg chg="add del mod">
          <ac:chgData name="Sharon Justice" userId="244b7876-f362-48d4-ba56-ee6ed848d43c" providerId="ADAL" clId="{422B19A2-40FC-40EA-9402-EF4FCEF8BF8C}" dt="2026-01-07T01:46:10.223" v="43"/>
          <ac:picMkLst>
            <pc:docMk/>
            <pc:sldMk cId="0" sldId="270"/>
            <ac:picMk id="28" creationId="{FF66F9B7-1F47-9AC6-EFD1-31471BC855C4}"/>
          </ac:picMkLst>
        </pc:picChg>
      </pc:sldChg>
      <pc:sldChg chg="addSp delSp modSp modTransition modAnim">
        <pc:chgData name="Sharon Justice" userId="244b7876-f362-48d4-ba56-ee6ed848d43c" providerId="ADAL" clId="{422B19A2-40FC-40EA-9402-EF4FCEF8BF8C}" dt="2026-01-07T01:46:10.223" v="43"/>
        <pc:sldMkLst>
          <pc:docMk/>
          <pc:sldMk cId="0" sldId="271"/>
        </pc:sldMkLst>
        <pc:picChg chg="add del mod">
          <ac:chgData name="Sharon Justice" userId="244b7876-f362-48d4-ba56-ee6ed848d43c" providerId="ADAL" clId="{422B19A2-40FC-40EA-9402-EF4FCEF8BF8C}" dt="2026-01-07T01:46:10.223" v="43"/>
          <ac:picMkLst>
            <pc:docMk/>
            <pc:sldMk cId="0" sldId="271"/>
            <ac:picMk id="13" creationId="{192CBBED-B662-10FE-630B-516D7F9C0AD5}"/>
          </ac:picMkLst>
        </pc:picChg>
      </pc:sldChg>
      <pc:sldChg chg="addSp delSp modSp modTransition modAnim">
        <pc:chgData name="Sharon Justice" userId="244b7876-f362-48d4-ba56-ee6ed848d43c" providerId="ADAL" clId="{422B19A2-40FC-40EA-9402-EF4FCEF8BF8C}" dt="2026-01-07T01:46:10.223" v="43"/>
        <pc:sldMkLst>
          <pc:docMk/>
          <pc:sldMk cId="0" sldId="272"/>
        </pc:sldMkLst>
        <pc:picChg chg="add del mod">
          <ac:chgData name="Sharon Justice" userId="244b7876-f362-48d4-ba56-ee6ed848d43c" providerId="ADAL" clId="{422B19A2-40FC-40EA-9402-EF4FCEF8BF8C}" dt="2026-01-07T01:46:10.223" v="43"/>
          <ac:picMkLst>
            <pc:docMk/>
            <pc:sldMk cId="0" sldId="272"/>
            <ac:picMk id="13" creationId="{2453C9FB-C29C-DD22-12FC-4649A42B4B94}"/>
          </ac:picMkLst>
        </pc:picChg>
      </pc:sldChg>
      <pc:sldChg chg="modTransition">
        <pc:chgData name="Sharon Justice" userId="244b7876-f362-48d4-ba56-ee6ed848d43c" providerId="ADAL" clId="{422B19A2-40FC-40EA-9402-EF4FCEF8BF8C}" dt="2026-01-07T01:46:10.223" v="43"/>
        <pc:sldMkLst>
          <pc:docMk/>
          <pc:sldMk cId="0" sldId="273"/>
        </pc:sldMkLst>
      </pc:sldChg>
      <pc:sldChg chg="addSp delSp modSp modTransition modAnim modNotes">
        <pc:chgData name="Sharon Justice" userId="244b7876-f362-48d4-ba56-ee6ed848d43c" providerId="ADAL" clId="{422B19A2-40FC-40EA-9402-EF4FCEF8BF8C}" dt="2026-01-07T01:46:10.223" v="43"/>
        <pc:sldMkLst>
          <pc:docMk/>
          <pc:sldMk cId="0" sldId="274"/>
        </pc:sldMkLst>
        <pc:picChg chg="add del mod">
          <ac:chgData name="Sharon Justice" userId="244b7876-f362-48d4-ba56-ee6ed848d43c" providerId="ADAL" clId="{422B19A2-40FC-40EA-9402-EF4FCEF8BF8C}" dt="2026-01-07T01:46:10.223" v="43"/>
          <ac:picMkLst>
            <pc:docMk/>
            <pc:sldMk cId="0" sldId="274"/>
            <ac:picMk id="13" creationId="{363E0FBE-BE97-433E-2B1B-22D504C6D200}"/>
          </ac:picMkLst>
        </pc:picChg>
      </pc:sldChg>
      <pc:sldChg chg="addSp delSp modSp add mod modTransition delAnim modAnim">
        <pc:chgData name="Sharon Justice" userId="244b7876-f362-48d4-ba56-ee6ed848d43c" providerId="ADAL" clId="{422B19A2-40FC-40EA-9402-EF4FCEF8BF8C}" dt="2026-01-07T01:46:10.223" v="43"/>
        <pc:sldMkLst>
          <pc:docMk/>
          <pc:sldMk cId="1913373194" sldId="275"/>
        </pc:sldMkLst>
        <pc:picChg chg="del">
          <ac:chgData name="Sharon Justice" userId="244b7876-f362-48d4-ba56-ee6ed848d43c" providerId="ADAL" clId="{422B19A2-40FC-40EA-9402-EF4FCEF8BF8C}" dt="2026-01-07T01:11:50.464" v="9" actId="478"/>
          <ac:picMkLst>
            <pc:docMk/>
            <pc:sldMk cId="1913373194" sldId="275"/>
            <ac:picMk id="65" creationId="{C72B7662-6FDC-4537-3337-DC93468D374E}"/>
          </ac:picMkLst>
        </pc:picChg>
        <pc:picChg chg="add del mod">
          <ac:chgData name="Sharon Justice" userId="244b7876-f362-48d4-ba56-ee6ed848d43c" providerId="ADAL" clId="{422B19A2-40FC-40EA-9402-EF4FCEF8BF8C}" dt="2026-01-07T01:13:31.312" v="12"/>
          <ac:picMkLst>
            <pc:docMk/>
            <pc:sldMk cId="1913373194" sldId="275"/>
            <ac:picMk id="66" creationId="{8F6867BE-B107-78D3-A19D-663FCCF4673D}"/>
          </ac:picMkLst>
        </pc:picChg>
        <pc:picChg chg="add del mod">
          <ac:chgData name="Sharon Justice" userId="244b7876-f362-48d4-ba56-ee6ed848d43c" providerId="ADAL" clId="{422B19A2-40FC-40EA-9402-EF4FCEF8BF8C}" dt="2026-01-07T01:46:10.223" v="43"/>
          <ac:picMkLst>
            <pc:docMk/>
            <pc:sldMk cId="1913373194" sldId="275"/>
            <ac:picMk id="67" creationId="{9EB2706D-24E3-EFE0-6115-BE2AAB26BF09}"/>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06.01.2026</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60675" y="512763"/>
            <a:ext cx="342265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oday we’re going to talk about setting goals through a leadership lens. Not theory. Not templates for the sake of templates. But practical goal setting that actually drives performance.</a:t>
            </a:r>
          </a:p>
          <a:p>
            <a:r>
              <a:rPr lang="en-US"/>
              <a:t>Most managers think they have a people problem. What they really have is a clarity problem.</a:t>
            </a:r>
          </a:p>
          <a:p>
            <a:r>
              <a:rPr lang="en-US"/>
              <a:t>Goals are not paperwork. They are how leaders translate intent into action.</a:t>
            </a:r>
          </a:p>
          <a:p>
            <a:r>
              <a:rPr lang="en-US"/>
              <a:t>We’ll walk through this using a simple framework called CALG. Clarify. Align. Lead. Grow.</a:t>
            </a:r>
          </a:p>
          <a:p>
            <a:r>
              <a:rPr lang="en-US"/>
              <a:t>If goals are unclear, people guess.</a:t>
            </a:r>
          </a:p>
          <a:p>
            <a:r>
              <a:rPr lang="en-US"/>
              <a:t>If goals are not aligned, people pull in different directions.</a:t>
            </a:r>
          </a:p>
          <a:p>
            <a:r>
              <a:rPr lang="en-US"/>
              <a:t>If goals are not led, nothing changes.</a:t>
            </a:r>
          </a:p>
          <a:p>
            <a:r>
              <a:rPr lang="en-US"/>
              <a:t>If goals are not reinforced, results fade.</a:t>
            </a:r>
          </a:p>
          <a:p>
            <a:endParaRPr lang="en-US"/>
          </a:p>
          <a:p>
            <a:r>
              <a:rPr lang="en-US"/>
              <a:t>1</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60675" y="512763"/>
            <a:ext cx="342265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Not all goals are equal.</a:t>
            </a:r>
          </a:p>
          <a:p>
            <a:r>
              <a:rPr lang="en-US"/>
              <a:t>Some goals drive revenue.</a:t>
            </a:r>
          </a:p>
          <a:p>
            <a:r>
              <a:rPr lang="en-US"/>
              <a:t>Some protect quality.</a:t>
            </a:r>
          </a:p>
          <a:p>
            <a:r>
              <a:rPr lang="en-US"/>
              <a:t>Some reduce risk.</a:t>
            </a:r>
          </a:p>
          <a:p>
            <a:r>
              <a:rPr lang="en-US"/>
              <a:t>Some build capability.</a:t>
            </a:r>
          </a:p>
          <a:p>
            <a:r>
              <a:rPr lang="en-US"/>
              <a:t>Leaders must decide which goal areas matter most in this season.</a:t>
            </a:r>
          </a:p>
          <a:p>
            <a:r>
              <a:rPr lang="en-US"/>
              <a:t>Trying to improve everything at once usually improves nothing.</a:t>
            </a:r>
          </a:p>
          <a:p>
            <a:r>
              <a:rPr lang="en-US"/>
              <a:t>Strong leaders narrow the focus and clearly communicate what matters most right now.</a:t>
            </a:r>
          </a:p>
          <a:p>
            <a:endParaRPr lang="en-US"/>
          </a:p>
          <a:p>
            <a:r>
              <a:rPr lang="en-US"/>
              <a:t>Identifying goal areas is part of any strategic plan. The goal areas are different key priorities that demand continuous attention. Specific SMART goals (the following lesson) and action plans are then implemented to help improve the goal areas. Goal areas are different for each industry and business. The goal areas are based on the company mission and vision statements, and they are critical to success. </a:t>
            </a:r>
          </a:p>
          <a:p>
            <a:r>
              <a:rPr lang="en-US"/>
              <a:t>Example of Retail Goal Areas:</a:t>
            </a:r>
          </a:p>
          <a:p>
            <a:r>
              <a:rPr lang="en-US"/>
              <a:t>Customer Service: Improve service for our customers.</a:t>
            </a:r>
          </a:p>
          <a:p>
            <a:r>
              <a:rPr lang="en-US"/>
              <a:t>Inventory Control: Reduce inventory mistakes and improve ordering.</a:t>
            </a:r>
          </a:p>
          <a:p>
            <a:r>
              <a:rPr lang="en-US"/>
              <a:t>Employee Development: Develop individuals for promotion. </a:t>
            </a:r>
          </a:p>
          <a:p>
            <a:r>
              <a:rPr lang="en-US"/>
              <a:t>Community Relationship: Build a relationship with the local community.</a:t>
            </a:r>
          </a:p>
          <a:p>
            <a:endParaRPr lang="en-US"/>
          </a:p>
          <a:p>
            <a:r>
              <a:rPr lang="en-US"/>
              <a:t>8</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60675" y="512763"/>
            <a:ext cx="342265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Cascading goals are how alignment becomes real.</a:t>
            </a:r>
          </a:p>
          <a:p>
            <a:r>
              <a:rPr lang="en-US"/>
              <a:t>A company goal should inform department goals.</a:t>
            </a:r>
          </a:p>
          <a:p>
            <a:r>
              <a:rPr lang="en-US"/>
              <a:t>Department goals should inform individual goals.</a:t>
            </a:r>
          </a:p>
          <a:p>
            <a:r>
              <a:rPr lang="en-US"/>
              <a:t>When this chain is broken, people feel disconnected. They don’t see how their work matters.</a:t>
            </a:r>
          </a:p>
          <a:p>
            <a:r>
              <a:rPr lang="en-US"/>
              <a:t>Alignment is strongest when someone can say, “Here’s what I’m responsible for, and here’s how it supports the bigger goal.”</a:t>
            </a:r>
          </a:p>
          <a:p>
            <a:r>
              <a:rPr lang="en-US"/>
              <a:t>If that connection is missing, motivation drops and execution suffers.</a:t>
            </a:r>
          </a:p>
          <a:p>
            <a:endParaRPr lang="en-US"/>
          </a:p>
          <a:p>
            <a:endParaRPr lang="en-US"/>
          </a:p>
          <a:p>
            <a:r>
              <a:rPr lang="en-US"/>
              <a:t>Some of the most successful organizations use the cascading, or waterfall, goal setting method. This means that the executives set their goals first, and then those goals flow down through the organization. This ensures that everyone is on the same page and working for the same thing.</a:t>
            </a:r>
          </a:p>
          <a:p>
            <a:r>
              <a:rPr lang="en-US"/>
              <a:t>Here is an example where the executives have set a goal to increase profits by 10%. The Marketing Director is one person that reports directly to the executives. They have determined that they can contribute to this goal by increasing the company’s share of the market by 5%. The other members of their department then work with their supervisors to determine how they can contribute to this. (They will likely have other goals, too, but this would be their primary focus.)</a:t>
            </a:r>
          </a:p>
          <a:p>
            <a:r>
              <a:rPr lang="en-US"/>
              <a:t>This is a very short excerpt of the company’s waterfall goals. The goals themselves will require more fleshing out, but we’ll get to that in the next topic.</a:t>
            </a:r>
          </a:p>
          <a:p>
            <a:endParaRPr lang="en-US"/>
          </a:p>
          <a:p>
            <a:r>
              <a:rPr lang="en-US"/>
              <a:t>9</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60675" y="512763"/>
            <a:ext cx="342265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The first step in CALG is Clarify.</a:t>
            </a:r>
          </a:p>
          <a:p>
            <a:r>
              <a:rPr lang="en-US"/>
              <a:t>Clarify means defining what success actually looks like. Not what you hope for. Not what feels obvious to you. But what someone else can clearly understand and act on.</a:t>
            </a:r>
          </a:p>
          <a:p>
            <a:r>
              <a:rPr lang="en-US"/>
              <a:t>Many leaders believe they’ve been clear because they’ve talked about something. Talking is not clarity.</a:t>
            </a:r>
          </a:p>
          <a:p>
            <a:r>
              <a:rPr lang="en-US"/>
              <a:t>Clarity exists when two people can independently describe the same outcome in the same way.</a:t>
            </a:r>
          </a:p>
          <a:p>
            <a:r>
              <a:rPr lang="en-US"/>
              <a:t>If you’ve ever repeated yourself and thought, “I’ve already said this,” that’s usually a signal that clarity is missing.</a:t>
            </a:r>
          </a:p>
          <a:p>
            <a:endParaRPr lang="en-US"/>
          </a:p>
          <a:p>
            <a:r>
              <a:rPr lang="en-US"/>
              <a:t>2</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60675" y="512763"/>
            <a:ext cx="342265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SMART goals are useful when applied correctly.</a:t>
            </a:r>
          </a:p>
          <a:p>
            <a:r>
              <a:rPr lang="en-US"/>
              <a:t>Specific means no guessing.</a:t>
            </a:r>
          </a:p>
          <a:p>
            <a:r>
              <a:rPr lang="en-US"/>
              <a:t>Measurable means progress is visible.</a:t>
            </a:r>
          </a:p>
          <a:p>
            <a:r>
              <a:rPr lang="en-US"/>
              <a:t>Achievable means realistic with effort.</a:t>
            </a:r>
          </a:p>
          <a:p>
            <a:r>
              <a:rPr lang="en-US"/>
              <a:t>Relevant means connected to priorities.</a:t>
            </a:r>
          </a:p>
          <a:p>
            <a:r>
              <a:rPr lang="en-US"/>
              <a:t>Time-bound means urgency exists.</a:t>
            </a:r>
          </a:p>
          <a:p>
            <a:r>
              <a:rPr lang="en-US"/>
              <a:t>SMART is not about perfection. It’s about removing ambiguity.</a:t>
            </a:r>
          </a:p>
          <a:p>
            <a:r>
              <a:rPr lang="en-US"/>
              <a:t>If a goal cannot be measured, it cannot be managed.</a:t>
            </a:r>
          </a:p>
          <a:p>
            <a:endParaRPr lang="en-US"/>
          </a:p>
          <a:p>
            <a:endParaRPr lang="en-US"/>
          </a:p>
          <a:p>
            <a:r>
              <a:rPr lang="en-US"/>
              <a:t>In order to achieve goals, it is important to make sure that they are SMART:</a:t>
            </a:r>
          </a:p>
          <a:p>
            <a:r>
              <a:rPr lang="en-US"/>
              <a:t>Specific: Goals need to be specific. For example, a specific goal would be to fill all vacant positions with qualified candidates.</a:t>
            </a:r>
          </a:p>
          <a:p>
            <a:r>
              <a:rPr lang="en-US"/>
              <a:t>Measurable: The measure shows when goals are met. The number of positions that need recruiting is a useful measure.</a:t>
            </a:r>
          </a:p>
          <a:p>
            <a:r>
              <a:rPr lang="en-US"/>
              <a:t>Attainable: People do not work towards unattainable goals. Continually recruiting and filling position will help keep goals attainable.</a:t>
            </a:r>
          </a:p>
          <a:p>
            <a:r>
              <a:rPr lang="en-US"/>
              <a:t>Relevant: Goals need to be relevant to their purpose. In this case, they need to pertain to employee recruitment.</a:t>
            </a:r>
          </a:p>
          <a:p>
            <a:r>
              <a:rPr lang="en-US"/>
              <a:t>Timely: Goals need timeframes. For example, fill vacancies within three weeks.</a:t>
            </a:r>
          </a:p>
          <a:p>
            <a:endParaRPr lang="en-US"/>
          </a:p>
          <a:p>
            <a:r>
              <a:rPr lang="en-US"/>
              <a:t>11</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60675" y="512763"/>
            <a:ext cx="342265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 strong goal reads like a clear promise.</a:t>
            </a:r>
          </a:p>
          <a:p>
            <a:r>
              <a:rPr lang="en-US"/>
              <a:t>It answers:</a:t>
            </a:r>
          </a:p>
          <a:p>
            <a:r>
              <a:rPr lang="en-US"/>
              <a:t>What will be done?</a:t>
            </a:r>
          </a:p>
          <a:p>
            <a:r>
              <a:rPr lang="en-US"/>
              <a:t>By whom?</a:t>
            </a:r>
          </a:p>
          <a:p>
            <a:r>
              <a:rPr lang="en-US"/>
              <a:t>By when?</a:t>
            </a:r>
          </a:p>
          <a:p>
            <a:r>
              <a:rPr lang="en-US"/>
              <a:t>How will we know if it worked?</a:t>
            </a:r>
          </a:p>
          <a:p>
            <a:r>
              <a:rPr lang="en-US"/>
              <a:t>If two people read the goal and describe different outcomes, the goal is not ready.</a:t>
            </a:r>
          </a:p>
          <a:p>
            <a:r>
              <a:rPr lang="en-US"/>
              <a:t>Clarity up front saves hours of correction later.</a:t>
            </a:r>
          </a:p>
          <a:p>
            <a:endParaRPr lang="en-US"/>
          </a:p>
          <a:p>
            <a:endParaRPr lang="en-US"/>
          </a:p>
          <a:p>
            <a:r>
              <a:rPr lang="en-US"/>
              <a:t>In order to achieve goals, it is important to make sure that they are SMART:</a:t>
            </a:r>
          </a:p>
          <a:p>
            <a:r>
              <a:rPr lang="en-US"/>
              <a:t>Specific: Goals need to be specific. For example, a specific goal would be to fill all vacant positions with qualified candidates.</a:t>
            </a:r>
          </a:p>
          <a:p>
            <a:r>
              <a:rPr lang="en-US"/>
              <a:t>Measurable: The measure shows when goals are met. The number of positions that need recruiting is a useful measure.</a:t>
            </a:r>
          </a:p>
          <a:p>
            <a:r>
              <a:rPr lang="en-US"/>
              <a:t>Attainable: People do not work towards unattainable goals. Continually recruiting and filling position will help keep goals attainable.</a:t>
            </a:r>
          </a:p>
          <a:p>
            <a:r>
              <a:rPr lang="en-US"/>
              <a:t>Relevant: Goals need to be relevant to their purpose. In this case, they need to pertain to employee recruitment.</a:t>
            </a:r>
          </a:p>
          <a:p>
            <a:r>
              <a:rPr lang="en-US"/>
              <a:t>Timely: Goals need timeframes. For example, fill vacancies within three weeks.</a:t>
            </a:r>
          </a:p>
          <a:p>
            <a:endParaRPr lang="en-US"/>
          </a:p>
          <a:p>
            <a:r>
              <a:rPr lang="en-US"/>
              <a:t>12</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60675" y="512763"/>
            <a:ext cx="342265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The first step in CALG is Clarify.</a:t>
            </a:r>
          </a:p>
          <a:p>
            <a:r>
              <a:rPr lang="en-US"/>
              <a:t>Clarify means defining what success actually looks like. Not what you hope for. Not what feels obvious to you. But what someone else can clearly understand and act on.</a:t>
            </a:r>
          </a:p>
          <a:p>
            <a:r>
              <a:rPr lang="en-US"/>
              <a:t>Many leaders believe they’ve been clear because they’ve talked about something. Talking is not clarity.</a:t>
            </a:r>
          </a:p>
          <a:p>
            <a:r>
              <a:rPr lang="en-US"/>
              <a:t>Clarity exists when two people can independently describe the same outcome in the same way.</a:t>
            </a:r>
          </a:p>
          <a:p>
            <a:r>
              <a:rPr lang="en-US"/>
              <a:t>If you’ve ever repeated yourself and thought, “I’ve already said this,” that’s usually a signal that clarity is missing.</a:t>
            </a:r>
          </a:p>
          <a:p>
            <a:endParaRPr lang="en-US"/>
          </a:p>
          <a:p>
            <a:r>
              <a:rPr lang="en-US"/>
              <a:t>2</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60675" y="512763"/>
            <a:ext cx="342265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The final step in CALG is Grow.</a:t>
            </a:r>
          </a:p>
          <a:p>
            <a:r>
              <a:rPr lang="en-US"/>
              <a:t>Growth happens when goals are reviewed, adjusted, and reinforced.</a:t>
            </a:r>
          </a:p>
          <a:p>
            <a:r>
              <a:rPr lang="en-US"/>
              <a:t>Many organizations set goals once a year and never revisit them. That’s not development. That’s hope.</a:t>
            </a:r>
          </a:p>
          <a:p>
            <a:r>
              <a:rPr lang="en-US"/>
              <a:t>Growth requires feedback. Not just at the end. Along the way.</a:t>
            </a:r>
          </a:p>
          <a:p>
            <a:r>
              <a:rPr lang="en-US"/>
              <a:t>People improve when expectations are clear and progress is discussed consistently.</a:t>
            </a:r>
          </a:p>
          <a:p>
            <a:endParaRPr lang="en-US"/>
          </a:p>
          <a:p>
            <a:endParaRPr lang="en-US"/>
          </a:p>
          <a:p>
            <a:endParaRPr lang="en-US"/>
          </a:p>
          <a:p>
            <a:r>
              <a:rPr lang="en-US"/>
              <a:t>Before you help others set goals, you should set your own goals using the guidelines described above. Your primary focus should be goals that are in line with the organization, in the waterfall form described previously. Then, you will want to set a few personal development goals and a few department-specific goals. </a:t>
            </a:r>
          </a:p>
          <a:p>
            <a:endParaRPr lang="en-US"/>
          </a:p>
          <a:p>
            <a:endParaRPr lang="en-US"/>
          </a:p>
          <a:p>
            <a:r>
              <a:rPr lang="en-US"/>
              <a:t>One of the most overlooked leadership skills is helping others think clearly.</a:t>
            </a:r>
          </a:p>
          <a:p>
            <a:r>
              <a:rPr lang="en-US"/>
              <a:t>Instead of fixing problems for people, leaders should help them define better goals.</a:t>
            </a:r>
          </a:p>
          <a:p>
            <a:r>
              <a:rPr lang="en-US"/>
              <a:t>Ask:</a:t>
            </a:r>
          </a:p>
          <a:p>
            <a:r>
              <a:rPr lang="en-US"/>
              <a:t>What does success look like?</a:t>
            </a:r>
          </a:p>
          <a:p>
            <a:r>
              <a:rPr lang="en-US"/>
              <a:t>What’s getting in the way?</a:t>
            </a:r>
          </a:p>
          <a:p>
            <a:r>
              <a:rPr lang="en-US"/>
              <a:t>What matters most right now?</a:t>
            </a:r>
          </a:p>
          <a:p>
            <a:r>
              <a:rPr lang="en-US"/>
              <a:t>Teaching people how to think about goals builds ownership and capability.</a:t>
            </a:r>
          </a:p>
          <a:p>
            <a:endParaRPr lang="en-US"/>
          </a:p>
          <a:p>
            <a:endParaRPr lang="en-US"/>
          </a:p>
          <a:p>
            <a:endParaRPr lang="en-US"/>
          </a:p>
          <a:p>
            <a:endParaRPr lang="en-US"/>
          </a:p>
          <a:p>
            <a:r>
              <a:rPr lang="en-US"/>
              <a:t> It is a good idea to ask them to come to the meeting prepared with some ideas of organizational, departmental, and personal goals that they would like to achieve. You should also be prepared with some goals that you would like to see employees work on.</a:t>
            </a:r>
          </a:p>
          <a:p>
            <a:r>
              <a:rPr lang="en-US"/>
              <a:t>In the meeting, ask the employee to write down the final goals decided on. (These should follow the SMART PPP format discussed previously.) Then, they can add action steps for each goal. Once they finalize the document, they should send a copy to you.</a:t>
            </a:r>
          </a:p>
          <a:p>
            <a:r>
              <a:rPr lang="en-US"/>
              <a:t>After goals have been set, they should be reviewed on a regular basis. The appropriate timeframe depends on the goal. We recommend reviewing each goal on a quarterly or semi-annually basis, and then creating new goals annually.</a:t>
            </a:r>
          </a:p>
          <a:p>
            <a:r>
              <a:rPr lang="en-US"/>
              <a:t>It is extremely important that the goals that you help employees set are designed for them, not for you. This will keep them motivated and help them achieve their goal.</a:t>
            </a:r>
          </a:p>
          <a:p>
            <a:endParaRPr lang="en-US"/>
          </a:p>
          <a:p>
            <a:r>
              <a:rPr lang="en-US"/>
              <a:t>13</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60675" y="512763"/>
            <a:ext cx="342265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The first step in CALG is Clarify.</a:t>
            </a:r>
          </a:p>
          <a:p>
            <a:r>
              <a:rPr lang="en-US"/>
              <a:t>Clarify means defining what success actually looks like. Not what you hope for. Not what feels obvious to you. But what someone else can clearly understand and act on.</a:t>
            </a:r>
          </a:p>
          <a:p>
            <a:r>
              <a:rPr lang="en-US"/>
              <a:t>Many leaders believe they’ve been clear because they’ve talked about something. Talking is not clarity.</a:t>
            </a:r>
          </a:p>
          <a:p>
            <a:r>
              <a:rPr lang="en-US"/>
              <a:t>Clarity exists when two people can independently describe the same outcome in the same way.</a:t>
            </a:r>
          </a:p>
          <a:p>
            <a:r>
              <a:rPr lang="en-US"/>
              <a:t>If you’ve ever repeated yourself and thought, “I’ve already said this,” that’s usually a signal that clarity is missing.</a:t>
            </a:r>
          </a:p>
          <a:p>
            <a:endParaRPr lang="en-US"/>
          </a:p>
          <a:p>
            <a:r>
              <a:rPr lang="en-US"/>
              <a:t>2</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60675" y="512763"/>
            <a:ext cx="342265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Practice using the provided template in your handout </a:t>
            </a:r>
          </a:p>
          <a:p>
            <a:r>
              <a:rPr lang="en-US"/>
              <a:t>15</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60675" y="512763"/>
            <a:ext cx="342265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Now it’s time to apply this.</a:t>
            </a:r>
          </a:p>
          <a:p>
            <a:r>
              <a:rPr lang="en-US"/>
              <a:t>Using the handout, create three to five goals for someone on the Brown Family Farm.</a:t>
            </a:r>
          </a:p>
          <a:p>
            <a:r>
              <a:rPr lang="en-US"/>
              <a:t>Focus on clarity first.</a:t>
            </a:r>
          </a:p>
          <a:p>
            <a:r>
              <a:rPr lang="en-US"/>
              <a:t>Then alignment.</a:t>
            </a:r>
          </a:p>
          <a:p>
            <a:r>
              <a:rPr lang="en-US"/>
              <a:t>Then how the leader would follow up.</a:t>
            </a:r>
          </a:p>
          <a:p>
            <a:r>
              <a:rPr lang="en-US"/>
              <a:t>Then how progress would be reviewed.</a:t>
            </a:r>
          </a:p>
          <a:p>
            <a:r>
              <a:rPr lang="en-US"/>
              <a:t>This is where learning turns into leadership skill.</a:t>
            </a:r>
          </a:p>
          <a:p>
            <a:endParaRPr lang="en-US"/>
          </a:p>
          <a:p>
            <a:r>
              <a:rPr lang="en-US"/>
              <a:t>16</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60675" y="512763"/>
            <a:ext cx="342265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oday we’re going to talk about setting goals through a leadership lens. Not theory. Not templates for the sake of templates. But practical goal setting that actually drives performance.</a:t>
            </a:r>
          </a:p>
          <a:p>
            <a:r>
              <a:rPr lang="en-US"/>
              <a:t>Most managers think they have a people problem. What they really have is a clarity problem.</a:t>
            </a:r>
          </a:p>
          <a:p>
            <a:r>
              <a:rPr lang="en-US"/>
              <a:t>Goals are not paperwork. They are how leaders translate intent into action.</a:t>
            </a:r>
          </a:p>
          <a:p>
            <a:r>
              <a:rPr lang="en-US"/>
              <a:t>We’ll walk through this using a simple framework called CALG. Clarify. Align. Lead. Grow.</a:t>
            </a:r>
          </a:p>
          <a:p>
            <a:r>
              <a:rPr lang="en-US"/>
              <a:t>If goals are unclear, people guess.</a:t>
            </a:r>
          </a:p>
          <a:p>
            <a:r>
              <a:rPr lang="en-US"/>
              <a:t>If goals are not aligned, people pull in different directions.</a:t>
            </a:r>
          </a:p>
          <a:p>
            <a:r>
              <a:rPr lang="en-US"/>
              <a:t>If goals are not led, nothing changes.</a:t>
            </a:r>
          </a:p>
          <a:p>
            <a:r>
              <a:rPr lang="en-US"/>
              <a:t>If goals are not reinforced, results fade.</a:t>
            </a:r>
          </a:p>
          <a:p>
            <a:endParaRPr lang="en-US"/>
          </a:p>
          <a:p>
            <a:r>
              <a:rPr lang="en-US"/>
              <a:t>1</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60675" y="512763"/>
            <a:ext cx="342265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Most performance problems are not motivation problems. They are clarity and alignment problems.</a:t>
            </a:r>
          </a:p>
          <a:p>
            <a:r>
              <a:rPr lang="en-US"/>
              <a:t>Strong leaders don’t demand better results. They create the conditions for better results.</a:t>
            </a:r>
          </a:p>
          <a:p>
            <a:r>
              <a:rPr lang="en-US"/>
              <a:t>Clear goals are one of the most powerful tools you have as a leader.</a:t>
            </a:r>
          </a:p>
          <a:p>
            <a:endParaRPr lang="en-US"/>
          </a:p>
          <a:p>
            <a:r>
              <a:rPr lang="en-US"/>
              <a:t>17</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60675" y="512763"/>
            <a:ext cx="342265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The first step in CALG is Clarify.</a:t>
            </a:r>
          </a:p>
          <a:p>
            <a:r>
              <a:rPr lang="en-US"/>
              <a:t>Clarify means defining what success actually looks like. Not what you hope for. Not what feels obvious to you. But what someone else can clearly understand and act on.</a:t>
            </a:r>
          </a:p>
          <a:p>
            <a:r>
              <a:rPr lang="en-US"/>
              <a:t>Many leaders believe they’ve been clear because they’ve talked about something. Talking is not clarity.</a:t>
            </a:r>
          </a:p>
          <a:p>
            <a:r>
              <a:rPr lang="en-US"/>
              <a:t>Clarity exists when two people can independently describe the same outcome in the same way.</a:t>
            </a:r>
          </a:p>
          <a:p>
            <a:r>
              <a:rPr lang="en-US"/>
              <a:t>If you’ve ever repeated yourself and thought, “I’ve already said this,” that’s usually a signal that clarity is missing.</a:t>
            </a:r>
          </a:p>
          <a:p>
            <a:endParaRPr lang="en-US"/>
          </a:p>
          <a:p>
            <a:r>
              <a:rPr lang="en-US"/>
              <a:t>2</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60675" y="512763"/>
            <a:ext cx="342265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Verbal expectations are often where leaders stop. A conversation. A meeting. A quick comment in passing.</a:t>
            </a:r>
          </a:p>
          <a:p>
            <a:r>
              <a:rPr lang="en-US"/>
              <a:t>Verbal direction is important, but it is fragile.</a:t>
            </a:r>
          </a:p>
          <a:p>
            <a:r>
              <a:rPr lang="en-US"/>
              <a:t>People hear different things.</a:t>
            </a:r>
          </a:p>
          <a:p>
            <a:r>
              <a:rPr lang="en-US"/>
              <a:t>They filter information through experience.</a:t>
            </a:r>
          </a:p>
          <a:p>
            <a:r>
              <a:rPr lang="en-US"/>
              <a:t>They forget details.</a:t>
            </a:r>
          </a:p>
          <a:p>
            <a:r>
              <a:rPr lang="en-US"/>
              <a:t>They prioritize based on what they think matters most.</a:t>
            </a:r>
          </a:p>
          <a:p>
            <a:r>
              <a:rPr lang="en-US"/>
              <a:t>When expectations live only in your head or in a conversation, you are relying on interpretation. That’s risky.</a:t>
            </a:r>
          </a:p>
          <a:p>
            <a:r>
              <a:rPr lang="en-US"/>
              <a:t>Verbal expectations are a starting point. They are not the finish line.</a:t>
            </a:r>
          </a:p>
          <a:p>
            <a:endParaRPr lang="en-US"/>
          </a:p>
          <a:p>
            <a:r>
              <a:rPr lang="en-US"/>
              <a:t>For informal expectation-setting meetings, such as a new, simple task, verbal expectations can suffice. </a:t>
            </a:r>
          </a:p>
          <a:p>
            <a:endParaRPr lang="en-US"/>
          </a:p>
          <a:p>
            <a:r>
              <a:rPr lang="en-US"/>
              <a:t>The 5 W’s and the H: </a:t>
            </a:r>
          </a:p>
          <a:p>
            <a:r>
              <a:rPr lang="en-US"/>
              <a:t>Who?</a:t>
            </a:r>
          </a:p>
          <a:p>
            <a:r>
              <a:rPr lang="en-US"/>
              <a:t>What?</a:t>
            </a:r>
          </a:p>
          <a:p>
            <a:r>
              <a:rPr lang="en-US"/>
              <a:t>When?</a:t>
            </a:r>
          </a:p>
          <a:p>
            <a:r>
              <a:rPr lang="en-US"/>
              <a:t>Where?</a:t>
            </a:r>
          </a:p>
          <a:p>
            <a:r>
              <a:rPr lang="en-US"/>
              <a:t>Why?</a:t>
            </a:r>
          </a:p>
          <a:p>
            <a:r>
              <a:rPr lang="en-US"/>
              <a:t>How?</a:t>
            </a:r>
          </a:p>
          <a:p>
            <a:endParaRPr lang="en-US"/>
          </a:p>
          <a:p>
            <a:r>
              <a:rPr lang="en-US"/>
              <a:t>3</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60675" y="512763"/>
            <a:ext cx="342265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For informal expectation-setting meetings, such as a new, simple task, verbal expectations can suffice. </a:t>
            </a:r>
          </a:p>
          <a:p>
            <a:r>
              <a:rPr lang="en-US"/>
              <a:t>However, expectations need to go deeper.  Frame all the components around the </a:t>
            </a:r>
          </a:p>
          <a:p>
            <a:endParaRPr lang="en-US"/>
          </a:p>
          <a:p>
            <a:r>
              <a:rPr lang="en-US"/>
              <a:t>The 5 W’s and the H: </a:t>
            </a:r>
          </a:p>
          <a:p>
            <a:r>
              <a:rPr lang="en-US"/>
              <a:t>Who?</a:t>
            </a:r>
          </a:p>
          <a:p>
            <a:r>
              <a:rPr lang="en-US"/>
              <a:t>What?</a:t>
            </a:r>
          </a:p>
          <a:p>
            <a:r>
              <a:rPr lang="en-US"/>
              <a:t>When?</a:t>
            </a:r>
          </a:p>
          <a:p>
            <a:r>
              <a:rPr lang="en-US"/>
              <a:t>Where?</a:t>
            </a:r>
          </a:p>
          <a:p>
            <a:r>
              <a:rPr lang="en-US"/>
              <a:t>Why?</a:t>
            </a:r>
          </a:p>
          <a:p>
            <a:r>
              <a:rPr lang="en-US"/>
              <a:t>How?</a:t>
            </a:r>
          </a:p>
          <a:p>
            <a:endParaRPr lang="en-US"/>
          </a:p>
          <a:p>
            <a:r>
              <a:rPr lang="en-US"/>
              <a:t>4</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60675" y="512763"/>
            <a:ext cx="342265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For informal expectation-setting meetings, such as a new, simple task, verbal expectations can suffice. </a:t>
            </a:r>
          </a:p>
          <a:p>
            <a:r>
              <a:rPr lang="en-US"/>
              <a:t>However, expectations need to go deeper.  Frame all the components around the </a:t>
            </a:r>
          </a:p>
          <a:p>
            <a:endParaRPr lang="en-US"/>
          </a:p>
          <a:p>
            <a:r>
              <a:rPr lang="en-US"/>
              <a:t>The 5 W’s and the H: </a:t>
            </a:r>
          </a:p>
          <a:p>
            <a:r>
              <a:rPr lang="en-US"/>
              <a:t>Who?</a:t>
            </a:r>
          </a:p>
          <a:p>
            <a:r>
              <a:rPr lang="en-US"/>
              <a:t>What?</a:t>
            </a:r>
          </a:p>
          <a:p>
            <a:r>
              <a:rPr lang="en-US"/>
              <a:t>When?</a:t>
            </a:r>
          </a:p>
          <a:p>
            <a:r>
              <a:rPr lang="en-US"/>
              <a:t>Where?</a:t>
            </a:r>
          </a:p>
          <a:p>
            <a:r>
              <a:rPr lang="en-US"/>
              <a:t>Why?</a:t>
            </a:r>
          </a:p>
          <a:p>
            <a:r>
              <a:rPr lang="en-US"/>
              <a:t>How?</a:t>
            </a:r>
          </a:p>
          <a:p>
            <a:endParaRPr lang="en-US"/>
          </a:p>
          <a:p>
            <a:r>
              <a:rPr lang="en-US"/>
              <a:t>4</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36387617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60675" y="512763"/>
            <a:ext cx="342265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Writing expectations forces clarity.</a:t>
            </a:r>
          </a:p>
          <a:p>
            <a:r>
              <a:rPr lang="en-US"/>
              <a:t>When something is written, vague ideas surface quickly. Ambiguity becomes visible.</a:t>
            </a:r>
          </a:p>
          <a:p>
            <a:r>
              <a:rPr lang="en-US"/>
              <a:t>Written expectations answer questions like:</a:t>
            </a:r>
          </a:p>
          <a:p>
            <a:r>
              <a:rPr lang="en-US"/>
              <a:t>What exactly needs to be done?</a:t>
            </a:r>
          </a:p>
          <a:p>
            <a:r>
              <a:rPr lang="en-US"/>
              <a:t>By when?</a:t>
            </a:r>
          </a:p>
          <a:p>
            <a:r>
              <a:rPr lang="en-US"/>
              <a:t>How will success be measured?</a:t>
            </a:r>
          </a:p>
          <a:p>
            <a:r>
              <a:rPr lang="en-US"/>
              <a:t>What does “good” actually mean?</a:t>
            </a:r>
          </a:p>
          <a:p>
            <a:r>
              <a:rPr lang="en-US"/>
              <a:t>This is not about micromanaging. It’s about reducing friction.</a:t>
            </a:r>
          </a:p>
          <a:p>
            <a:r>
              <a:rPr lang="en-US"/>
              <a:t>Clear written goals reduce rework, frustration, and defensiveness. They also create fairness because everyone is being measured against the same standard.</a:t>
            </a:r>
          </a:p>
          <a:p>
            <a:r>
              <a:rPr lang="en-US"/>
              <a:t>5</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60675" y="512763"/>
            <a:ext cx="342265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Take the time to document the answers to these questions.  Clear goals reduct rework, frustration and defensiveness</a:t>
            </a:r>
          </a:p>
          <a:p>
            <a:r>
              <a:rPr lang="en-US"/>
              <a:t>6</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60675" y="512763"/>
            <a:ext cx="342265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The  step in CALG is Align</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1/6/2026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1/6/2026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1/6/2026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1/6/2026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1/6/2026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1/6/2026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1/6/2026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3.sv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12.svg"/></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17.svg"/><Relationship Id="rId5" Type="http://schemas.openxmlformats.org/officeDocument/2006/relationships/image" Target="../media/image16.png"/><Relationship Id="rId10" Type="http://schemas.openxmlformats.org/officeDocument/2006/relationships/image" Target="../media/image21.svg"/><Relationship Id="rId4" Type="http://schemas.openxmlformats.org/officeDocument/2006/relationships/image" Target="../media/image15.svg"/><Relationship Id="rId9" Type="http://schemas.openxmlformats.org/officeDocument/2006/relationships/image" Target="../media/image20.png"/></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24.sv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image" Target="../media/image1.png"/><Relationship Id="rId5" Type="http://schemas.openxmlformats.org/officeDocument/2006/relationships/image" Target="../media/image27.svg"/><Relationship Id="rId4" Type="http://schemas.openxmlformats.org/officeDocument/2006/relationships/image" Target="../media/image26.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7.sv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hyperlink" Target="https://flickr.com/photos/deeplifequotes/8075332809" TargetMode="External"/><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8.jpeg"/><Relationship Id="rId4" Type="http://schemas.openxmlformats.org/officeDocument/2006/relationships/hyperlink" Target="https://creativecommons.org/licenses/by-nc-sa/3.0/"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5407543" y="1847000"/>
            <a:ext cx="3917695" cy="2847460"/>
            <a:chOff x="0" y="0"/>
            <a:chExt cx="5223593" cy="3796613"/>
          </a:xfrm>
        </p:grpSpPr>
        <p:sp>
          <p:nvSpPr>
            <p:cNvPr id="3" name="Freeform 3"/>
            <p:cNvSpPr/>
            <p:nvPr/>
          </p:nvSpPr>
          <p:spPr>
            <a:xfrm>
              <a:off x="0" y="0"/>
              <a:ext cx="5223593" cy="3796612"/>
            </a:xfrm>
            <a:custGeom>
              <a:avLst/>
              <a:gdLst/>
              <a:ahLst/>
              <a:cxnLst/>
              <a:rect l="l" t="t" r="r" b="b"/>
              <a:pathLst>
                <a:path w="5223593" h="3796612">
                  <a:moveTo>
                    <a:pt x="0" y="0"/>
                  </a:moveTo>
                  <a:lnTo>
                    <a:pt x="5223593" y="0"/>
                  </a:lnTo>
                  <a:lnTo>
                    <a:pt x="5223593" y="3796612"/>
                  </a:lnTo>
                  <a:lnTo>
                    <a:pt x="0" y="3796612"/>
                  </a:lnTo>
                  <a:close/>
                </a:path>
              </a:pathLst>
            </a:custGeom>
            <a:solidFill>
              <a:srgbClr val="000000">
                <a:alpha val="0"/>
              </a:srgbClr>
            </a:solidFill>
          </p:spPr>
          <p:txBody>
            <a:bodyPr/>
            <a:lstStyle/>
            <a:p>
              <a:endParaRPr lang="en-PH"/>
            </a:p>
          </p:txBody>
        </p:sp>
        <p:sp>
          <p:nvSpPr>
            <p:cNvPr id="4" name="TextBox 4"/>
            <p:cNvSpPr txBox="1"/>
            <p:nvPr/>
          </p:nvSpPr>
          <p:spPr>
            <a:xfrm>
              <a:off x="0" y="219075"/>
              <a:ext cx="5223593" cy="3577538"/>
            </a:xfrm>
            <a:prstGeom prst="rect">
              <a:avLst/>
            </a:prstGeom>
          </p:spPr>
          <p:txBody>
            <a:bodyPr lIns="0" tIns="0" rIns="0" bIns="0" rtlCol="0" anchor="b"/>
            <a:lstStyle/>
            <a:p>
              <a:pPr algn="ctr">
                <a:lnSpc>
                  <a:spcPts val="8183"/>
                </a:lnSpc>
              </a:pPr>
              <a:r>
                <a:rPr lang="en-US" sz="8799" b="1">
                  <a:solidFill>
                    <a:srgbClr val="0D314C"/>
                  </a:solidFill>
                  <a:latin typeface="Albert Sans Bold"/>
                  <a:ea typeface="Albert Sans Bold"/>
                  <a:cs typeface="Albert Sans Bold"/>
                  <a:sym typeface="Albert Sans Bold"/>
                </a:rPr>
                <a:t>Setting Goals</a:t>
              </a:r>
            </a:p>
          </p:txBody>
        </p:sp>
      </p:grpSp>
      <p:grpSp>
        <p:nvGrpSpPr>
          <p:cNvPr id="5" name="Group 5"/>
          <p:cNvGrpSpPr/>
          <p:nvPr/>
        </p:nvGrpSpPr>
        <p:grpSpPr>
          <a:xfrm>
            <a:off x="0" y="6286030"/>
            <a:ext cx="9763328" cy="1087536"/>
            <a:chOff x="0" y="0"/>
            <a:chExt cx="4318310" cy="481016"/>
          </a:xfrm>
        </p:grpSpPr>
        <p:sp>
          <p:nvSpPr>
            <p:cNvPr id="6" name="Freeform 6"/>
            <p:cNvSpPr/>
            <p:nvPr/>
          </p:nvSpPr>
          <p:spPr>
            <a:xfrm>
              <a:off x="0" y="0"/>
              <a:ext cx="4318310" cy="481016"/>
            </a:xfrm>
            <a:custGeom>
              <a:avLst/>
              <a:gdLst/>
              <a:ahLst/>
              <a:cxnLst/>
              <a:rect l="l" t="t" r="r" b="b"/>
              <a:pathLst>
                <a:path w="4318310" h="481016">
                  <a:moveTo>
                    <a:pt x="0" y="0"/>
                  </a:moveTo>
                  <a:lnTo>
                    <a:pt x="4318310" y="0"/>
                  </a:lnTo>
                  <a:lnTo>
                    <a:pt x="4318310" y="481016"/>
                  </a:lnTo>
                  <a:lnTo>
                    <a:pt x="0" y="481016"/>
                  </a:lnTo>
                  <a:close/>
                </a:path>
              </a:pathLst>
            </a:custGeom>
            <a:solidFill>
              <a:srgbClr val="0D314C"/>
            </a:solidFill>
          </p:spPr>
          <p:txBody>
            <a:bodyPr/>
            <a:lstStyle/>
            <a:p>
              <a:endParaRPr lang="en-PH"/>
            </a:p>
          </p:txBody>
        </p:sp>
        <p:sp>
          <p:nvSpPr>
            <p:cNvPr id="7" name="TextBox 7"/>
            <p:cNvSpPr txBox="1"/>
            <p:nvPr/>
          </p:nvSpPr>
          <p:spPr>
            <a:xfrm>
              <a:off x="0" y="-19050"/>
              <a:ext cx="4318310" cy="500066"/>
            </a:xfrm>
            <a:prstGeom prst="rect">
              <a:avLst/>
            </a:prstGeom>
          </p:spPr>
          <p:txBody>
            <a:bodyPr lIns="42539" tIns="42539" rIns="42539" bIns="42539" rtlCol="0" anchor="ctr"/>
            <a:lstStyle/>
            <a:p>
              <a:pPr algn="ctr">
                <a:lnSpc>
                  <a:spcPts val="1045"/>
                </a:lnSpc>
                <a:spcBef>
                  <a:spcPct val="0"/>
                </a:spcBef>
              </a:pPr>
              <a:endParaRPr/>
            </a:p>
          </p:txBody>
        </p:sp>
      </p:grpSp>
      <p:grpSp>
        <p:nvGrpSpPr>
          <p:cNvPr id="8" name="Group 8"/>
          <p:cNvGrpSpPr/>
          <p:nvPr/>
        </p:nvGrpSpPr>
        <p:grpSpPr>
          <a:xfrm>
            <a:off x="1525450" y="6583680"/>
            <a:ext cx="2788739" cy="542048"/>
            <a:chOff x="0" y="0"/>
            <a:chExt cx="4440443" cy="863089"/>
          </a:xfrm>
        </p:grpSpPr>
        <p:sp>
          <p:nvSpPr>
            <p:cNvPr id="9" name="Freeform 9"/>
            <p:cNvSpPr/>
            <p:nvPr/>
          </p:nvSpPr>
          <p:spPr>
            <a:xfrm>
              <a:off x="0" y="0"/>
              <a:ext cx="4440444" cy="863089"/>
            </a:xfrm>
            <a:custGeom>
              <a:avLst/>
              <a:gdLst/>
              <a:ahLst/>
              <a:cxnLst/>
              <a:rect l="l" t="t" r="r" b="b"/>
              <a:pathLst>
                <a:path w="4440444" h="863089">
                  <a:moveTo>
                    <a:pt x="0" y="0"/>
                  </a:moveTo>
                  <a:lnTo>
                    <a:pt x="4440444" y="0"/>
                  </a:lnTo>
                  <a:lnTo>
                    <a:pt x="4440444" y="863089"/>
                  </a:lnTo>
                  <a:lnTo>
                    <a:pt x="0" y="863089"/>
                  </a:lnTo>
                  <a:close/>
                </a:path>
              </a:pathLst>
            </a:custGeom>
            <a:solidFill>
              <a:srgbClr val="000000">
                <a:alpha val="0"/>
              </a:srgbClr>
            </a:solidFill>
          </p:spPr>
          <p:txBody>
            <a:bodyPr/>
            <a:lstStyle/>
            <a:p>
              <a:endParaRPr lang="en-PH"/>
            </a:p>
          </p:txBody>
        </p:sp>
        <p:sp>
          <p:nvSpPr>
            <p:cNvPr id="10" name="TextBox 10"/>
            <p:cNvSpPr txBox="1"/>
            <p:nvPr/>
          </p:nvSpPr>
          <p:spPr>
            <a:xfrm>
              <a:off x="0" y="19050"/>
              <a:ext cx="4440443" cy="844039"/>
            </a:xfrm>
            <a:prstGeom prst="rect">
              <a:avLst/>
            </a:prstGeom>
          </p:spPr>
          <p:txBody>
            <a:bodyPr lIns="0" tIns="0" rIns="0" bIns="0" rtlCol="0" anchor="t"/>
            <a:lstStyle/>
            <a:p>
              <a:pPr algn="ctr">
                <a:lnSpc>
                  <a:spcPts val="2453"/>
                </a:lnSpc>
              </a:pPr>
              <a:r>
                <a:rPr lang="en-US" sz="2271">
                  <a:solidFill>
                    <a:srgbClr val="FFFFFF"/>
                  </a:solidFill>
                  <a:latin typeface="Albert Sans"/>
                  <a:ea typeface="Albert Sans"/>
                  <a:cs typeface="Albert Sans"/>
                  <a:sym typeface="Albert Sans"/>
                </a:rPr>
                <a:t>By: Sharon Justice</a:t>
              </a:r>
            </a:p>
          </p:txBody>
        </p:sp>
      </p:grpSp>
      <p:sp>
        <p:nvSpPr>
          <p:cNvPr id="11" name="Freeform 11"/>
          <p:cNvSpPr/>
          <p:nvPr/>
        </p:nvSpPr>
        <p:spPr>
          <a:xfrm>
            <a:off x="5819834" y="6489031"/>
            <a:ext cx="3093113" cy="623169"/>
          </a:xfrm>
          <a:custGeom>
            <a:avLst/>
            <a:gdLst/>
            <a:ahLst/>
            <a:cxnLst/>
            <a:rect l="l" t="t" r="r" b="b"/>
            <a:pathLst>
              <a:path w="3093113" h="623169">
                <a:moveTo>
                  <a:pt x="0" y="0"/>
                </a:moveTo>
                <a:lnTo>
                  <a:pt x="3093113" y="0"/>
                </a:lnTo>
                <a:lnTo>
                  <a:pt x="3093113" y="623169"/>
                </a:lnTo>
                <a:lnTo>
                  <a:pt x="0" y="623169"/>
                </a:lnTo>
                <a:lnTo>
                  <a:pt x="0" y="0"/>
                </a:lnTo>
                <a:close/>
              </a:path>
            </a:pathLst>
          </a:custGeom>
          <a:blipFill>
            <a:blip r:embed="rId3"/>
            <a:stretch>
              <a:fillRect t="-47371" b="-41656"/>
            </a:stretch>
          </a:blipFill>
        </p:spPr>
        <p:txBody>
          <a:bodyPr/>
          <a:lstStyle/>
          <a:p>
            <a:endParaRPr lang="en-PH"/>
          </a:p>
        </p:txBody>
      </p:sp>
      <p:sp>
        <p:nvSpPr>
          <p:cNvPr id="12" name="Freeform 12"/>
          <p:cNvSpPr/>
          <p:nvPr/>
        </p:nvSpPr>
        <p:spPr>
          <a:xfrm>
            <a:off x="562398" y="1090046"/>
            <a:ext cx="4714845" cy="3972257"/>
          </a:xfrm>
          <a:custGeom>
            <a:avLst/>
            <a:gdLst/>
            <a:ahLst/>
            <a:cxnLst/>
            <a:rect l="l" t="t" r="r" b="b"/>
            <a:pathLst>
              <a:path w="4714845" h="3972257">
                <a:moveTo>
                  <a:pt x="0" y="0"/>
                </a:moveTo>
                <a:lnTo>
                  <a:pt x="4714844" y="0"/>
                </a:lnTo>
                <a:lnTo>
                  <a:pt x="4714844" y="3972257"/>
                </a:lnTo>
                <a:lnTo>
                  <a:pt x="0" y="397225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rot="2940">
            <a:off x="951433" y="1848936"/>
            <a:ext cx="7980340" cy="0"/>
          </a:xfrm>
          <a:prstGeom prst="line">
            <a:avLst/>
          </a:prstGeom>
          <a:ln w="9525" cap="rnd">
            <a:solidFill>
              <a:srgbClr val="000000"/>
            </a:solidFill>
            <a:prstDash val="solid"/>
            <a:headEnd type="none" w="sm" len="sm"/>
            <a:tailEnd type="none" w="sm" len="sm"/>
          </a:ln>
        </p:spPr>
        <p:txBody>
          <a:bodyPr/>
          <a:lstStyle/>
          <a:p>
            <a:endParaRPr lang="en-PH"/>
          </a:p>
        </p:txBody>
      </p:sp>
      <p:grpSp>
        <p:nvGrpSpPr>
          <p:cNvPr id="3" name="Group 3"/>
          <p:cNvGrpSpPr/>
          <p:nvPr/>
        </p:nvGrpSpPr>
        <p:grpSpPr>
          <a:xfrm>
            <a:off x="877824" y="305714"/>
            <a:ext cx="8046720" cy="1547474"/>
            <a:chOff x="0" y="0"/>
            <a:chExt cx="10728960" cy="2063299"/>
          </a:xfrm>
        </p:grpSpPr>
        <p:sp>
          <p:nvSpPr>
            <p:cNvPr id="4" name="Freeform 4"/>
            <p:cNvSpPr/>
            <p:nvPr/>
          </p:nvSpPr>
          <p:spPr>
            <a:xfrm>
              <a:off x="0" y="0"/>
              <a:ext cx="10728960" cy="2063305"/>
            </a:xfrm>
            <a:custGeom>
              <a:avLst/>
              <a:gdLst/>
              <a:ahLst/>
              <a:cxnLst/>
              <a:rect l="l" t="t" r="r" b="b"/>
              <a:pathLst>
                <a:path w="10728960" h="2063305">
                  <a:moveTo>
                    <a:pt x="0" y="0"/>
                  </a:moveTo>
                  <a:lnTo>
                    <a:pt x="10728960" y="0"/>
                  </a:lnTo>
                  <a:lnTo>
                    <a:pt x="10728960" y="2063305"/>
                  </a:lnTo>
                  <a:lnTo>
                    <a:pt x="0" y="2063305"/>
                  </a:lnTo>
                  <a:close/>
                </a:path>
              </a:pathLst>
            </a:custGeom>
            <a:solidFill>
              <a:srgbClr val="000000">
                <a:alpha val="0"/>
              </a:srgbClr>
            </a:solidFill>
            <a:ln w="12700">
              <a:noFill/>
            </a:ln>
          </p:spPr>
          <p:txBody>
            <a:bodyPr/>
            <a:lstStyle/>
            <a:p>
              <a:endParaRPr lang="en-PH"/>
            </a:p>
          </p:txBody>
        </p:sp>
        <p:sp>
          <p:nvSpPr>
            <p:cNvPr id="5" name="TextBox 5"/>
            <p:cNvSpPr txBox="1"/>
            <p:nvPr/>
          </p:nvSpPr>
          <p:spPr>
            <a:xfrm>
              <a:off x="0" y="76200"/>
              <a:ext cx="10728960" cy="1987099"/>
            </a:xfrm>
            <a:prstGeom prst="rect">
              <a:avLst/>
            </a:prstGeom>
            <a:ln>
              <a:noFill/>
            </a:ln>
          </p:spPr>
          <p:txBody>
            <a:bodyPr lIns="0" tIns="0" rIns="0" bIns="0" rtlCol="0" anchor="b"/>
            <a:lstStyle/>
            <a:p>
              <a:pPr algn="l">
                <a:lnSpc>
                  <a:spcPts val="5222"/>
                </a:lnSpc>
              </a:pPr>
              <a:r>
                <a:rPr lang="en-US" sz="5119" b="1" spc="-84" dirty="0">
                  <a:solidFill>
                    <a:srgbClr val="0D314C"/>
                  </a:solidFill>
                  <a:latin typeface="Albert Sans Semi-Bold"/>
                  <a:ea typeface="Albert Sans Semi-Bold"/>
                  <a:cs typeface="Albert Sans Semi-Bold"/>
                  <a:sym typeface="Albert Sans Semi-Bold"/>
                </a:rPr>
                <a:t>Identifying Goal Areas</a:t>
              </a:r>
            </a:p>
          </p:txBody>
        </p:sp>
      </p:grpSp>
      <p:grpSp>
        <p:nvGrpSpPr>
          <p:cNvPr id="6" name="Group 6"/>
          <p:cNvGrpSpPr/>
          <p:nvPr/>
        </p:nvGrpSpPr>
        <p:grpSpPr>
          <a:xfrm>
            <a:off x="868680" y="1986848"/>
            <a:ext cx="8063655" cy="989124"/>
            <a:chOff x="0" y="0"/>
            <a:chExt cx="10751541" cy="1318832"/>
          </a:xfrm>
        </p:grpSpPr>
        <p:sp>
          <p:nvSpPr>
            <p:cNvPr id="7" name="Freeform 7"/>
            <p:cNvSpPr/>
            <p:nvPr/>
          </p:nvSpPr>
          <p:spPr>
            <a:xfrm>
              <a:off x="11303" y="11303"/>
              <a:ext cx="10728960" cy="1296162"/>
            </a:xfrm>
            <a:custGeom>
              <a:avLst/>
              <a:gdLst/>
              <a:ahLst/>
              <a:cxnLst/>
              <a:rect l="l" t="t" r="r" b="b"/>
              <a:pathLst>
                <a:path w="10728960" h="1296162">
                  <a:moveTo>
                    <a:pt x="0" y="216027"/>
                  </a:moveTo>
                  <a:cubicBezTo>
                    <a:pt x="0" y="96774"/>
                    <a:pt x="98171" y="0"/>
                    <a:pt x="219329" y="0"/>
                  </a:cubicBezTo>
                  <a:lnTo>
                    <a:pt x="10509631" y="0"/>
                  </a:lnTo>
                  <a:cubicBezTo>
                    <a:pt x="10630789" y="0"/>
                    <a:pt x="10728960" y="96774"/>
                    <a:pt x="10728960" y="216027"/>
                  </a:cubicBezTo>
                  <a:lnTo>
                    <a:pt x="10728960" y="1080135"/>
                  </a:lnTo>
                  <a:cubicBezTo>
                    <a:pt x="10728960" y="1199515"/>
                    <a:pt x="10630789" y="1296162"/>
                    <a:pt x="10509631" y="1296162"/>
                  </a:cubicBezTo>
                  <a:lnTo>
                    <a:pt x="219329" y="1296162"/>
                  </a:lnTo>
                  <a:cubicBezTo>
                    <a:pt x="98171" y="1296289"/>
                    <a:pt x="0" y="1199515"/>
                    <a:pt x="0" y="1080135"/>
                  </a:cubicBezTo>
                  <a:close/>
                </a:path>
              </a:pathLst>
            </a:custGeom>
            <a:solidFill>
              <a:srgbClr val="BEAE98"/>
            </a:solidFill>
            <a:ln w="12700">
              <a:noFill/>
            </a:ln>
          </p:spPr>
          <p:txBody>
            <a:bodyPr/>
            <a:lstStyle/>
            <a:p>
              <a:endParaRPr lang="en-PH"/>
            </a:p>
          </p:txBody>
        </p:sp>
        <p:sp>
          <p:nvSpPr>
            <p:cNvPr id="8" name="Freeform 8"/>
            <p:cNvSpPr/>
            <p:nvPr/>
          </p:nvSpPr>
          <p:spPr>
            <a:xfrm>
              <a:off x="0" y="0"/>
              <a:ext cx="10751565" cy="1318768"/>
            </a:xfrm>
            <a:custGeom>
              <a:avLst/>
              <a:gdLst/>
              <a:ahLst/>
              <a:cxnLst/>
              <a:rect l="l" t="t" r="r" b="b"/>
              <a:pathLst>
                <a:path w="10751565" h="1318768">
                  <a:moveTo>
                    <a:pt x="0" y="227330"/>
                  </a:moveTo>
                  <a:cubicBezTo>
                    <a:pt x="0" y="101600"/>
                    <a:pt x="103378" y="0"/>
                    <a:pt x="230632" y="0"/>
                  </a:cubicBezTo>
                  <a:lnTo>
                    <a:pt x="10520934" y="0"/>
                  </a:lnTo>
                  <a:lnTo>
                    <a:pt x="10520934" y="11303"/>
                  </a:lnTo>
                  <a:lnTo>
                    <a:pt x="10520934" y="0"/>
                  </a:lnTo>
                  <a:cubicBezTo>
                    <a:pt x="10648188" y="0"/>
                    <a:pt x="10751565" y="101600"/>
                    <a:pt x="10751565" y="227330"/>
                  </a:cubicBezTo>
                  <a:lnTo>
                    <a:pt x="10740263" y="227330"/>
                  </a:lnTo>
                  <a:lnTo>
                    <a:pt x="10751565" y="227330"/>
                  </a:lnTo>
                  <a:lnTo>
                    <a:pt x="10751565" y="1091438"/>
                  </a:lnTo>
                  <a:lnTo>
                    <a:pt x="10740263" y="1091438"/>
                  </a:lnTo>
                  <a:lnTo>
                    <a:pt x="10751565" y="1091438"/>
                  </a:lnTo>
                  <a:cubicBezTo>
                    <a:pt x="10751565" y="1217168"/>
                    <a:pt x="10648188" y="1318768"/>
                    <a:pt x="10520934" y="1318768"/>
                  </a:cubicBezTo>
                  <a:lnTo>
                    <a:pt x="10520934" y="1307465"/>
                  </a:lnTo>
                  <a:lnTo>
                    <a:pt x="10520934" y="1318768"/>
                  </a:lnTo>
                  <a:lnTo>
                    <a:pt x="230632" y="1318768"/>
                  </a:lnTo>
                  <a:lnTo>
                    <a:pt x="230632" y="1307465"/>
                  </a:lnTo>
                  <a:lnTo>
                    <a:pt x="230632" y="1318768"/>
                  </a:lnTo>
                  <a:cubicBezTo>
                    <a:pt x="103378" y="1318895"/>
                    <a:pt x="0" y="1217168"/>
                    <a:pt x="0" y="1091438"/>
                  </a:cubicBezTo>
                  <a:lnTo>
                    <a:pt x="0" y="227330"/>
                  </a:lnTo>
                  <a:lnTo>
                    <a:pt x="11303" y="227330"/>
                  </a:lnTo>
                  <a:lnTo>
                    <a:pt x="0" y="227330"/>
                  </a:lnTo>
                  <a:moveTo>
                    <a:pt x="22606" y="227330"/>
                  </a:moveTo>
                  <a:lnTo>
                    <a:pt x="22606" y="1091438"/>
                  </a:lnTo>
                  <a:lnTo>
                    <a:pt x="11303" y="1091438"/>
                  </a:lnTo>
                  <a:lnTo>
                    <a:pt x="22606" y="1091438"/>
                  </a:lnTo>
                  <a:cubicBezTo>
                    <a:pt x="22606" y="1204341"/>
                    <a:pt x="115570" y="1296162"/>
                    <a:pt x="230632" y="1296162"/>
                  </a:cubicBezTo>
                  <a:lnTo>
                    <a:pt x="10520934" y="1296162"/>
                  </a:lnTo>
                  <a:cubicBezTo>
                    <a:pt x="10635996" y="1296162"/>
                    <a:pt x="10728960" y="1204341"/>
                    <a:pt x="10728960" y="1091438"/>
                  </a:cubicBezTo>
                  <a:lnTo>
                    <a:pt x="10728960" y="227330"/>
                  </a:lnTo>
                  <a:cubicBezTo>
                    <a:pt x="10728960" y="114427"/>
                    <a:pt x="10635996" y="22606"/>
                    <a:pt x="10520934" y="22606"/>
                  </a:cubicBezTo>
                  <a:lnTo>
                    <a:pt x="230632" y="22606"/>
                  </a:lnTo>
                  <a:lnTo>
                    <a:pt x="230632" y="11303"/>
                  </a:lnTo>
                  <a:lnTo>
                    <a:pt x="230632" y="22606"/>
                  </a:lnTo>
                  <a:cubicBezTo>
                    <a:pt x="115570" y="22606"/>
                    <a:pt x="22606" y="114427"/>
                    <a:pt x="22606" y="227330"/>
                  </a:cubicBezTo>
                  <a:close/>
                </a:path>
              </a:pathLst>
            </a:custGeom>
            <a:solidFill>
              <a:srgbClr val="FFFFFF"/>
            </a:solidFill>
            <a:ln w="12700">
              <a:noFill/>
            </a:ln>
          </p:spPr>
          <p:txBody>
            <a:bodyPr/>
            <a:lstStyle/>
            <a:p>
              <a:endParaRPr lang="en-PH"/>
            </a:p>
          </p:txBody>
        </p:sp>
      </p:grpSp>
      <p:grpSp>
        <p:nvGrpSpPr>
          <p:cNvPr id="9" name="Group 9"/>
          <p:cNvGrpSpPr/>
          <p:nvPr/>
        </p:nvGrpSpPr>
        <p:grpSpPr>
          <a:xfrm>
            <a:off x="1053339" y="2005053"/>
            <a:ext cx="7968739" cy="894209"/>
            <a:chOff x="0" y="0"/>
            <a:chExt cx="10624985" cy="1192279"/>
          </a:xfrm>
        </p:grpSpPr>
        <p:sp>
          <p:nvSpPr>
            <p:cNvPr id="10" name="Freeform 10"/>
            <p:cNvSpPr/>
            <p:nvPr/>
          </p:nvSpPr>
          <p:spPr>
            <a:xfrm>
              <a:off x="0" y="0"/>
              <a:ext cx="10624982" cy="1192281"/>
            </a:xfrm>
            <a:custGeom>
              <a:avLst/>
              <a:gdLst/>
              <a:ahLst/>
              <a:cxnLst/>
              <a:rect l="l" t="t" r="r" b="b"/>
              <a:pathLst>
                <a:path w="10624982" h="1192281">
                  <a:moveTo>
                    <a:pt x="0" y="0"/>
                  </a:moveTo>
                  <a:lnTo>
                    <a:pt x="10624982" y="0"/>
                  </a:lnTo>
                  <a:lnTo>
                    <a:pt x="10624982" y="1192281"/>
                  </a:lnTo>
                  <a:lnTo>
                    <a:pt x="0" y="1192281"/>
                  </a:lnTo>
                  <a:close/>
                </a:path>
              </a:pathLst>
            </a:custGeom>
            <a:solidFill>
              <a:srgbClr val="000000">
                <a:alpha val="0"/>
              </a:srgbClr>
            </a:solidFill>
            <a:ln w="12700">
              <a:noFill/>
            </a:ln>
          </p:spPr>
          <p:txBody>
            <a:bodyPr/>
            <a:lstStyle/>
            <a:p>
              <a:endParaRPr lang="en-PH"/>
            </a:p>
          </p:txBody>
        </p:sp>
        <p:sp>
          <p:nvSpPr>
            <p:cNvPr id="11" name="TextBox 11"/>
            <p:cNvSpPr txBox="1"/>
            <p:nvPr/>
          </p:nvSpPr>
          <p:spPr>
            <a:xfrm>
              <a:off x="0" y="19050"/>
              <a:ext cx="10624985" cy="1173229"/>
            </a:xfrm>
            <a:prstGeom prst="rect">
              <a:avLst/>
            </a:prstGeom>
            <a:ln>
              <a:noFill/>
            </a:ln>
          </p:spPr>
          <p:txBody>
            <a:bodyPr lIns="0" tIns="0" rIns="0" bIns="0" rtlCol="0" anchor="ctr"/>
            <a:lstStyle/>
            <a:p>
              <a:pPr algn="l">
                <a:lnSpc>
                  <a:spcPts val="3837"/>
                </a:lnSpc>
              </a:pPr>
              <a:r>
                <a:rPr lang="en-US" sz="3553" dirty="0">
                  <a:solidFill>
                    <a:srgbClr val="FFFFFF"/>
                  </a:solidFill>
                  <a:latin typeface="Arial"/>
                  <a:ea typeface="Arial"/>
                  <a:cs typeface="Arial"/>
                  <a:sym typeface="Arial"/>
                </a:rPr>
                <a:t>Productivity</a:t>
              </a:r>
            </a:p>
          </p:txBody>
        </p:sp>
      </p:grpSp>
      <p:grpSp>
        <p:nvGrpSpPr>
          <p:cNvPr id="12" name="Group 12"/>
          <p:cNvGrpSpPr/>
          <p:nvPr/>
        </p:nvGrpSpPr>
        <p:grpSpPr>
          <a:xfrm>
            <a:off x="868680" y="3075775"/>
            <a:ext cx="8063655" cy="989124"/>
            <a:chOff x="0" y="0"/>
            <a:chExt cx="10751541" cy="1318832"/>
          </a:xfrm>
        </p:grpSpPr>
        <p:sp>
          <p:nvSpPr>
            <p:cNvPr id="13" name="Freeform 13"/>
            <p:cNvSpPr/>
            <p:nvPr/>
          </p:nvSpPr>
          <p:spPr>
            <a:xfrm>
              <a:off x="11303" y="11303"/>
              <a:ext cx="10728960" cy="1296162"/>
            </a:xfrm>
            <a:custGeom>
              <a:avLst/>
              <a:gdLst/>
              <a:ahLst/>
              <a:cxnLst/>
              <a:rect l="l" t="t" r="r" b="b"/>
              <a:pathLst>
                <a:path w="10728960" h="1296162">
                  <a:moveTo>
                    <a:pt x="0" y="216027"/>
                  </a:moveTo>
                  <a:cubicBezTo>
                    <a:pt x="0" y="96774"/>
                    <a:pt x="98171" y="0"/>
                    <a:pt x="219329" y="0"/>
                  </a:cubicBezTo>
                  <a:lnTo>
                    <a:pt x="10509631" y="0"/>
                  </a:lnTo>
                  <a:cubicBezTo>
                    <a:pt x="10630789" y="0"/>
                    <a:pt x="10728960" y="96774"/>
                    <a:pt x="10728960" y="216027"/>
                  </a:cubicBezTo>
                  <a:lnTo>
                    <a:pt x="10728960" y="1080135"/>
                  </a:lnTo>
                  <a:cubicBezTo>
                    <a:pt x="10728960" y="1199515"/>
                    <a:pt x="10630789" y="1296162"/>
                    <a:pt x="10509631" y="1296162"/>
                  </a:cubicBezTo>
                  <a:lnTo>
                    <a:pt x="219329" y="1296162"/>
                  </a:lnTo>
                  <a:cubicBezTo>
                    <a:pt x="98171" y="1296289"/>
                    <a:pt x="0" y="1199515"/>
                    <a:pt x="0" y="1080135"/>
                  </a:cubicBezTo>
                  <a:close/>
                </a:path>
              </a:pathLst>
            </a:custGeom>
            <a:solidFill>
              <a:srgbClr val="96B4BC"/>
            </a:solidFill>
            <a:ln w="12700">
              <a:noFill/>
            </a:ln>
          </p:spPr>
          <p:txBody>
            <a:bodyPr/>
            <a:lstStyle/>
            <a:p>
              <a:endParaRPr lang="en-PH"/>
            </a:p>
          </p:txBody>
        </p:sp>
        <p:sp>
          <p:nvSpPr>
            <p:cNvPr id="14" name="Freeform 14"/>
            <p:cNvSpPr/>
            <p:nvPr/>
          </p:nvSpPr>
          <p:spPr>
            <a:xfrm>
              <a:off x="0" y="0"/>
              <a:ext cx="10751565" cy="1318768"/>
            </a:xfrm>
            <a:custGeom>
              <a:avLst/>
              <a:gdLst/>
              <a:ahLst/>
              <a:cxnLst/>
              <a:rect l="l" t="t" r="r" b="b"/>
              <a:pathLst>
                <a:path w="10751565" h="1318768">
                  <a:moveTo>
                    <a:pt x="0" y="227330"/>
                  </a:moveTo>
                  <a:cubicBezTo>
                    <a:pt x="0" y="101600"/>
                    <a:pt x="103378" y="0"/>
                    <a:pt x="230632" y="0"/>
                  </a:cubicBezTo>
                  <a:lnTo>
                    <a:pt x="10520934" y="0"/>
                  </a:lnTo>
                  <a:lnTo>
                    <a:pt x="10520934" y="11303"/>
                  </a:lnTo>
                  <a:lnTo>
                    <a:pt x="10520934" y="0"/>
                  </a:lnTo>
                  <a:cubicBezTo>
                    <a:pt x="10648188" y="0"/>
                    <a:pt x="10751565" y="101600"/>
                    <a:pt x="10751565" y="227330"/>
                  </a:cubicBezTo>
                  <a:lnTo>
                    <a:pt x="10740263" y="227330"/>
                  </a:lnTo>
                  <a:lnTo>
                    <a:pt x="10751565" y="227330"/>
                  </a:lnTo>
                  <a:lnTo>
                    <a:pt x="10751565" y="1091438"/>
                  </a:lnTo>
                  <a:lnTo>
                    <a:pt x="10740263" y="1091438"/>
                  </a:lnTo>
                  <a:lnTo>
                    <a:pt x="10751565" y="1091438"/>
                  </a:lnTo>
                  <a:cubicBezTo>
                    <a:pt x="10751565" y="1217168"/>
                    <a:pt x="10648188" y="1318768"/>
                    <a:pt x="10520934" y="1318768"/>
                  </a:cubicBezTo>
                  <a:lnTo>
                    <a:pt x="10520934" y="1307465"/>
                  </a:lnTo>
                  <a:lnTo>
                    <a:pt x="10520934" y="1318768"/>
                  </a:lnTo>
                  <a:lnTo>
                    <a:pt x="230632" y="1318768"/>
                  </a:lnTo>
                  <a:lnTo>
                    <a:pt x="230632" y="1307465"/>
                  </a:lnTo>
                  <a:lnTo>
                    <a:pt x="230632" y="1318768"/>
                  </a:lnTo>
                  <a:cubicBezTo>
                    <a:pt x="103378" y="1318895"/>
                    <a:pt x="0" y="1217168"/>
                    <a:pt x="0" y="1091438"/>
                  </a:cubicBezTo>
                  <a:lnTo>
                    <a:pt x="0" y="227330"/>
                  </a:lnTo>
                  <a:lnTo>
                    <a:pt x="11303" y="227330"/>
                  </a:lnTo>
                  <a:lnTo>
                    <a:pt x="0" y="227330"/>
                  </a:lnTo>
                  <a:moveTo>
                    <a:pt x="22606" y="227330"/>
                  </a:moveTo>
                  <a:lnTo>
                    <a:pt x="22606" y="1091438"/>
                  </a:lnTo>
                  <a:lnTo>
                    <a:pt x="11303" y="1091438"/>
                  </a:lnTo>
                  <a:lnTo>
                    <a:pt x="22606" y="1091438"/>
                  </a:lnTo>
                  <a:cubicBezTo>
                    <a:pt x="22606" y="1204341"/>
                    <a:pt x="115570" y="1296162"/>
                    <a:pt x="230632" y="1296162"/>
                  </a:cubicBezTo>
                  <a:lnTo>
                    <a:pt x="10520934" y="1296162"/>
                  </a:lnTo>
                  <a:cubicBezTo>
                    <a:pt x="10635996" y="1296162"/>
                    <a:pt x="10728960" y="1204341"/>
                    <a:pt x="10728960" y="1091438"/>
                  </a:cubicBezTo>
                  <a:lnTo>
                    <a:pt x="10728960" y="227330"/>
                  </a:lnTo>
                  <a:cubicBezTo>
                    <a:pt x="10728960" y="114427"/>
                    <a:pt x="10635996" y="22606"/>
                    <a:pt x="10520934" y="22606"/>
                  </a:cubicBezTo>
                  <a:lnTo>
                    <a:pt x="230632" y="22606"/>
                  </a:lnTo>
                  <a:lnTo>
                    <a:pt x="230632" y="11303"/>
                  </a:lnTo>
                  <a:lnTo>
                    <a:pt x="230632" y="22606"/>
                  </a:lnTo>
                  <a:cubicBezTo>
                    <a:pt x="115570" y="22606"/>
                    <a:pt x="22606" y="114427"/>
                    <a:pt x="22606" y="227330"/>
                  </a:cubicBezTo>
                  <a:close/>
                </a:path>
              </a:pathLst>
            </a:custGeom>
            <a:solidFill>
              <a:srgbClr val="FFFFFF"/>
            </a:solidFill>
            <a:ln w="12700">
              <a:noFill/>
            </a:ln>
          </p:spPr>
          <p:txBody>
            <a:bodyPr/>
            <a:lstStyle/>
            <a:p>
              <a:endParaRPr lang="en-PH"/>
            </a:p>
          </p:txBody>
        </p:sp>
      </p:grpSp>
      <p:grpSp>
        <p:nvGrpSpPr>
          <p:cNvPr id="15" name="Group 15"/>
          <p:cNvGrpSpPr/>
          <p:nvPr/>
        </p:nvGrpSpPr>
        <p:grpSpPr>
          <a:xfrm>
            <a:off x="1053341" y="3170680"/>
            <a:ext cx="7968739" cy="894209"/>
            <a:chOff x="0" y="0"/>
            <a:chExt cx="10624985" cy="1192279"/>
          </a:xfrm>
        </p:grpSpPr>
        <p:sp>
          <p:nvSpPr>
            <p:cNvPr id="16" name="Freeform 16"/>
            <p:cNvSpPr/>
            <p:nvPr/>
          </p:nvSpPr>
          <p:spPr>
            <a:xfrm>
              <a:off x="0" y="0"/>
              <a:ext cx="10624982" cy="1192281"/>
            </a:xfrm>
            <a:custGeom>
              <a:avLst/>
              <a:gdLst/>
              <a:ahLst/>
              <a:cxnLst/>
              <a:rect l="l" t="t" r="r" b="b"/>
              <a:pathLst>
                <a:path w="10624982" h="1192281">
                  <a:moveTo>
                    <a:pt x="0" y="0"/>
                  </a:moveTo>
                  <a:lnTo>
                    <a:pt x="10624982" y="0"/>
                  </a:lnTo>
                  <a:lnTo>
                    <a:pt x="10624982" y="1192281"/>
                  </a:lnTo>
                  <a:lnTo>
                    <a:pt x="0" y="1192281"/>
                  </a:lnTo>
                  <a:close/>
                </a:path>
              </a:pathLst>
            </a:custGeom>
            <a:solidFill>
              <a:srgbClr val="000000">
                <a:alpha val="0"/>
              </a:srgbClr>
            </a:solidFill>
            <a:ln w="12700">
              <a:noFill/>
            </a:ln>
          </p:spPr>
          <p:txBody>
            <a:bodyPr/>
            <a:lstStyle/>
            <a:p>
              <a:endParaRPr lang="en-PH"/>
            </a:p>
          </p:txBody>
        </p:sp>
        <p:sp>
          <p:nvSpPr>
            <p:cNvPr id="17" name="TextBox 17"/>
            <p:cNvSpPr txBox="1"/>
            <p:nvPr/>
          </p:nvSpPr>
          <p:spPr>
            <a:xfrm>
              <a:off x="0" y="19050"/>
              <a:ext cx="10624985" cy="1173229"/>
            </a:xfrm>
            <a:prstGeom prst="rect">
              <a:avLst/>
            </a:prstGeom>
            <a:ln>
              <a:noFill/>
            </a:ln>
          </p:spPr>
          <p:txBody>
            <a:bodyPr lIns="0" tIns="0" rIns="0" bIns="0" rtlCol="0" anchor="ctr"/>
            <a:lstStyle/>
            <a:p>
              <a:pPr algn="l">
                <a:lnSpc>
                  <a:spcPts val="3837"/>
                </a:lnSpc>
              </a:pPr>
              <a:r>
                <a:rPr lang="en-US" sz="3553" dirty="0">
                  <a:solidFill>
                    <a:srgbClr val="FFFFFF"/>
                  </a:solidFill>
                  <a:latin typeface="Arial"/>
                  <a:ea typeface="Arial"/>
                  <a:cs typeface="Arial"/>
                  <a:sym typeface="Arial"/>
                </a:rPr>
                <a:t>Inventory Control</a:t>
              </a:r>
            </a:p>
          </p:txBody>
        </p:sp>
      </p:grpSp>
      <p:grpSp>
        <p:nvGrpSpPr>
          <p:cNvPr id="18" name="Group 18"/>
          <p:cNvGrpSpPr/>
          <p:nvPr/>
        </p:nvGrpSpPr>
        <p:grpSpPr>
          <a:xfrm>
            <a:off x="868680" y="4164701"/>
            <a:ext cx="8063655" cy="989124"/>
            <a:chOff x="0" y="0"/>
            <a:chExt cx="10751541" cy="1318832"/>
          </a:xfrm>
        </p:grpSpPr>
        <p:sp>
          <p:nvSpPr>
            <p:cNvPr id="19" name="Freeform 19"/>
            <p:cNvSpPr/>
            <p:nvPr/>
          </p:nvSpPr>
          <p:spPr>
            <a:xfrm>
              <a:off x="11303" y="11303"/>
              <a:ext cx="10728960" cy="1296162"/>
            </a:xfrm>
            <a:custGeom>
              <a:avLst/>
              <a:gdLst/>
              <a:ahLst/>
              <a:cxnLst/>
              <a:rect l="l" t="t" r="r" b="b"/>
              <a:pathLst>
                <a:path w="10728960" h="1296162">
                  <a:moveTo>
                    <a:pt x="0" y="216027"/>
                  </a:moveTo>
                  <a:cubicBezTo>
                    <a:pt x="0" y="96774"/>
                    <a:pt x="98171" y="0"/>
                    <a:pt x="219329" y="0"/>
                  </a:cubicBezTo>
                  <a:lnTo>
                    <a:pt x="10509631" y="0"/>
                  </a:lnTo>
                  <a:cubicBezTo>
                    <a:pt x="10630789" y="0"/>
                    <a:pt x="10728960" y="96774"/>
                    <a:pt x="10728960" y="216027"/>
                  </a:cubicBezTo>
                  <a:lnTo>
                    <a:pt x="10728960" y="1080135"/>
                  </a:lnTo>
                  <a:cubicBezTo>
                    <a:pt x="10728960" y="1199515"/>
                    <a:pt x="10630789" y="1296162"/>
                    <a:pt x="10509631" y="1296162"/>
                  </a:cubicBezTo>
                  <a:lnTo>
                    <a:pt x="219329" y="1296162"/>
                  </a:lnTo>
                  <a:cubicBezTo>
                    <a:pt x="98171" y="1296289"/>
                    <a:pt x="0" y="1199515"/>
                    <a:pt x="0" y="1080135"/>
                  </a:cubicBezTo>
                  <a:close/>
                </a:path>
              </a:pathLst>
            </a:custGeom>
            <a:solidFill>
              <a:srgbClr val="BB949B"/>
            </a:solidFill>
            <a:ln w="12700">
              <a:noFill/>
            </a:ln>
          </p:spPr>
          <p:txBody>
            <a:bodyPr/>
            <a:lstStyle/>
            <a:p>
              <a:endParaRPr lang="en-PH"/>
            </a:p>
          </p:txBody>
        </p:sp>
        <p:sp>
          <p:nvSpPr>
            <p:cNvPr id="20" name="Freeform 20"/>
            <p:cNvSpPr/>
            <p:nvPr/>
          </p:nvSpPr>
          <p:spPr>
            <a:xfrm>
              <a:off x="0" y="0"/>
              <a:ext cx="10751565" cy="1318768"/>
            </a:xfrm>
            <a:custGeom>
              <a:avLst/>
              <a:gdLst/>
              <a:ahLst/>
              <a:cxnLst/>
              <a:rect l="l" t="t" r="r" b="b"/>
              <a:pathLst>
                <a:path w="10751565" h="1318768">
                  <a:moveTo>
                    <a:pt x="0" y="227330"/>
                  </a:moveTo>
                  <a:cubicBezTo>
                    <a:pt x="0" y="101600"/>
                    <a:pt x="103378" y="0"/>
                    <a:pt x="230632" y="0"/>
                  </a:cubicBezTo>
                  <a:lnTo>
                    <a:pt x="10520934" y="0"/>
                  </a:lnTo>
                  <a:lnTo>
                    <a:pt x="10520934" y="11303"/>
                  </a:lnTo>
                  <a:lnTo>
                    <a:pt x="10520934" y="0"/>
                  </a:lnTo>
                  <a:cubicBezTo>
                    <a:pt x="10648188" y="0"/>
                    <a:pt x="10751565" y="101600"/>
                    <a:pt x="10751565" y="227330"/>
                  </a:cubicBezTo>
                  <a:lnTo>
                    <a:pt x="10740263" y="227330"/>
                  </a:lnTo>
                  <a:lnTo>
                    <a:pt x="10751565" y="227330"/>
                  </a:lnTo>
                  <a:lnTo>
                    <a:pt x="10751565" y="1091438"/>
                  </a:lnTo>
                  <a:lnTo>
                    <a:pt x="10740263" y="1091438"/>
                  </a:lnTo>
                  <a:lnTo>
                    <a:pt x="10751565" y="1091438"/>
                  </a:lnTo>
                  <a:cubicBezTo>
                    <a:pt x="10751565" y="1217168"/>
                    <a:pt x="10648188" y="1318768"/>
                    <a:pt x="10520934" y="1318768"/>
                  </a:cubicBezTo>
                  <a:lnTo>
                    <a:pt x="10520934" y="1307465"/>
                  </a:lnTo>
                  <a:lnTo>
                    <a:pt x="10520934" y="1318768"/>
                  </a:lnTo>
                  <a:lnTo>
                    <a:pt x="230632" y="1318768"/>
                  </a:lnTo>
                  <a:lnTo>
                    <a:pt x="230632" y="1307465"/>
                  </a:lnTo>
                  <a:lnTo>
                    <a:pt x="230632" y="1318768"/>
                  </a:lnTo>
                  <a:cubicBezTo>
                    <a:pt x="103378" y="1318895"/>
                    <a:pt x="0" y="1217168"/>
                    <a:pt x="0" y="1091438"/>
                  </a:cubicBezTo>
                  <a:lnTo>
                    <a:pt x="0" y="227330"/>
                  </a:lnTo>
                  <a:lnTo>
                    <a:pt x="11303" y="227330"/>
                  </a:lnTo>
                  <a:lnTo>
                    <a:pt x="0" y="227330"/>
                  </a:lnTo>
                  <a:moveTo>
                    <a:pt x="22606" y="227330"/>
                  </a:moveTo>
                  <a:lnTo>
                    <a:pt x="22606" y="1091438"/>
                  </a:lnTo>
                  <a:lnTo>
                    <a:pt x="11303" y="1091438"/>
                  </a:lnTo>
                  <a:lnTo>
                    <a:pt x="22606" y="1091438"/>
                  </a:lnTo>
                  <a:cubicBezTo>
                    <a:pt x="22606" y="1204341"/>
                    <a:pt x="115570" y="1296162"/>
                    <a:pt x="230632" y="1296162"/>
                  </a:cubicBezTo>
                  <a:lnTo>
                    <a:pt x="10520934" y="1296162"/>
                  </a:lnTo>
                  <a:cubicBezTo>
                    <a:pt x="10635996" y="1296162"/>
                    <a:pt x="10728960" y="1204341"/>
                    <a:pt x="10728960" y="1091438"/>
                  </a:cubicBezTo>
                  <a:lnTo>
                    <a:pt x="10728960" y="227330"/>
                  </a:lnTo>
                  <a:cubicBezTo>
                    <a:pt x="10728960" y="114427"/>
                    <a:pt x="10635996" y="22606"/>
                    <a:pt x="10520934" y="22606"/>
                  </a:cubicBezTo>
                  <a:lnTo>
                    <a:pt x="230632" y="22606"/>
                  </a:lnTo>
                  <a:lnTo>
                    <a:pt x="230632" y="11303"/>
                  </a:lnTo>
                  <a:lnTo>
                    <a:pt x="230632" y="22606"/>
                  </a:lnTo>
                  <a:cubicBezTo>
                    <a:pt x="115570" y="22606"/>
                    <a:pt x="22606" y="114427"/>
                    <a:pt x="22606" y="227330"/>
                  </a:cubicBezTo>
                  <a:close/>
                </a:path>
              </a:pathLst>
            </a:custGeom>
            <a:solidFill>
              <a:srgbClr val="FFFFFF"/>
            </a:solidFill>
            <a:ln w="12700">
              <a:noFill/>
            </a:ln>
          </p:spPr>
          <p:txBody>
            <a:bodyPr/>
            <a:lstStyle/>
            <a:p>
              <a:endParaRPr lang="en-PH"/>
            </a:p>
          </p:txBody>
        </p:sp>
      </p:grpSp>
      <p:grpSp>
        <p:nvGrpSpPr>
          <p:cNvPr id="21" name="Group 21"/>
          <p:cNvGrpSpPr/>
          <p:nvPr/>
        </p:nvGrpSpPr>
        <p:grpSpPr>
          <a:xfrm>
            <a:off x="1053341" y="4259607"/>
            <a:ext cx="7968739" cy="894209"/>
            <a:chOff x="0" y="0"/>
            <a:chExt cx="10624985" cy="1192279"/>
          </a:xfrm>
        </p:grpSpPr>
        <p:sp>
          <p:nvSpPr>
            <p:cNvPr id="22" name="Freeform 22"/>
            <p:cNvSpPr/>
            <p:nvPr/>
          </p:nvSpPr>
          <p:spPr>
            <a:xfrm>
              <a:off x="0" y="0"/>
              <a:ext cx="10624982" cy="1192281"/>
            </a:xfrm>
            <a:custGeom>
              <a:avLst/>
              <a:gdLst/>
              <a:ahLst/>
              <a:cxnLst/>
              <a:rect l="l" t="t" r="r" b="b"/>
              <a:pathLst>
                <a:path w="10624982" h="1192281">
                  <a:moveTo>
                    <a:pt x="0" y="0"/>
                  </a:moveTo>
                  <a:lnTo>
                    <a:pt x="10624982" y="0"/>
                  </a:lnTo>
                  <a:lnTo>
                    <a:pt x="10624982" y="1192281"/>
                  </a:lnTo>
                  <a:lnTo>
                    <a:pt x="0" y="1192281"/>
                  </a:lnTo>
                  <a:close/>
                </a:path>
              </a:pathLst>
            </a:custGeom>
            <a:solidFill>
              <a:srgbClr val="000000">
                <a:alpha val="0"/>
              </a:srgbClr>
            </a:solidFill>
            <a:ln w="12700">
              <a:noFill/>
            </a:ln>
          </p:spPr>
          <p:txBody>
            <a:bodyPr/>
            <a:lstStyle/>
            <a:p>
              <a:endParaRPr lang="en-PH"/>
            </a:p>
          </p:txBody>
        </p:sp>
        <p:sp>
          <p:nvSpPr>
            <p:cNvPr id="23" name="TextBox 23"/>
            <p:cNvSpPr txBox="1"/>
            <p:nvPr/>
          </p:nvSpPr>
          <p:spPr>
            <a:xfrm>
              <a:off x="0" y="19050"/>
              <a:ext cx="10624985" cy="1173229"/>
            </a:xfrm>
            <a:prstGeom prst="rect">
              <a:avLst/>
            </a:prstGeom>
            <a:ln>
              <a:noFill/>
            </a:ln>
          </p:spPr>
          <p:txBody>
            <a:bodyPr lIns="0" tIns="0" rIns="0" bIns="0" rtlCol="0" anchor="ctr"/>
            <a:lstStyle/>
            <a:p>
              <a:pPr algn="l">
                <a:lnSpc>
                  <a:spcPts val="3837"/>
                </a:lnSpc>
              </a:pPr>
              <a:r>
                <a:rPr lang="en-US" sz="3553">
                  <a:solidFill>
                    <a:srgbClr val="FFFFFF"/>
                  </a:solidFill>
                  <a:latin typeface="Arial"/>
                  <a:ea typeface="Arial"/>
                  <a:cs typeface="Arial"/>
                  <a:sym typeface="Arial"/>
                </a:rPr>
                <a:t>Safety</a:t>
              </a:r>
            </a:p>
          </p:txBody>
        </p:sp>
      </p:grpSp>
      <p:grpSp>
        <p:nvGrpSpPr>
          <p:cNvPr id="24" name="Group 24"/>
          <p:cNvGrpSpPr/>
          <p:nvPr/>
        </p:nvGrpSpPr>
        <p:grpSpPr>
          <a:xfrm>
            <a:off x="868680" y="5253628"/>
            <a:ext cx="8063655" cy="989124"/>
            <a:chOff x="0" y="0"/>
            <a:chExt cx="10751541" cy="1318832"/>
          </a:xfrm>
        </p:grpSpPr>
        <p:sp>
          <p:nvSpPr>
            <p:cNvPr id="25" name="Freeform 25"/>
            <p:cNvSpPr/>
            <p:nvPr/>
          </p:nvSpPr>
          <p:spPr>
            <a:xfrm>
              <a:off x="11303" y="11303"/>
              <a:ext cx="10728960" cy="1296162"/>
            </a:xfrm>
            <a:custGeom>
              <a:avLst/>
              <a:gdLst/>
              <a:ahLst/>
              <a:cxnLst/>
              <a:rect l="l" t="t" r="r" b="b"/>
              <a:pathLst>
                <a:path w="10728960" h="1296162">
                  <a:moveTo>
                    <a:pt x="0" y="216027"/>
                  </a:moveTo>
                  <a:cubicBezTo>
                    <a:pt x="0" y="96774"/>
                    <a:pt x="98171" y="0"/>
                    <a:pt x="219329" y="0"/>
                  </a:cubicBezTo>
                  <a:lnTo>
                    <a:pt x="10509631" y="0"/>
                  </a:lnTo>
                  <a:cubicBezTo>
                    <a:pt x="10630789" y="0"/>
                    <a:pt x="10728960" y="96774"/>
                    <a:pt x="10728960" y="216027"/>
                  </a:cubicBezTo>
                  <a:lnTo>
                    <a:pt x="10728960" y="1080135"/>
                  </a:lnTo>
                  <a:cubicBezTo>
                    <a:pt x="10728960" y="1199515"/>
                    <a:pt x="10630789" y="1296162"/>
                    <a:pt x="10509631" y="1296162"/>
                  </a:cubicBezTo>
                  <a:lnTo>
                    <a:pt x="219329" y="1296162"/>
                  </a:lnTo>
                  <a:cubicBezTo>
                    <a:pt x="98171" y="1296289"/>
                    <a:pt x="0" y="1199515"/>
                    <a:pt x="0" y="1080135"/>
                  </a:cubicBezTo>
                  <a:close/>
                </a:path>
              </a:pathLst>
            </a:custGeom>
            <a:solidFill>
              <a:srgbClr val="92B9A4"/>
            </a:solidFill>
            <a:ln w="12700">
              <a:noFill/>
            </a:ln>
          </p:spPr>
          <p:txBody>
            <a:bodyPr/>
            <a:lstStyle/>
            <a:p>
              <a:endParaRPr lang="en-PH"/>
            </a:p>
          </p:txBody>
        </p:sp>
        <p:sp>
          <p:nvSpPr>
            <p:cNvPr id="26" name="Freeform 26"/>
            <p:cNvSpPr/>
            <p:nvPr/>
          </p:nvSpPr>
          <p:spPr>
            <a:xfrm>
              <a:off x="0" y="0"/>
              <a:ext cx="10751565" cy="1318768"/>
            </a:xfrm>
            <a:custGeom>
              <a:avLst/>
              <a:gdLst/>
              <a:ahLst/>
              <a:cxnLst/>
              <a:rect l="l" t="t" r="r" b="b"/>
              <a:pathLst>
                <a:path w="10751565" h="1318768">
                  <a:moveTo>
                    <a:pt x="0" y="227330"/>
                  </a:moveTo>
                  <a:cubicBezTo>
                    <a:pt x="0" y="101600"/>
                    <a:pt x="103378" y="0"/>
                    <a:pt x="230632" y="0"/>
                  </a:cubicBezTo>
                  <a:lnTo>
                    <a:pt x="10520934" y="0"/>
                  </a:lnTo>
                  <a:lnTo>
                    <a:pt x="10520934" y="11303"/>
                  </a:lnTo>
                  <a:lnTo>
                    <a:pt x="10520934" y="0"/>
                  </a:lnTo>
                  <a:cubicBezTo>
                    <a:pt x="10648188" y="0"/>
                    <a:pt x="10751565" y="101600"/>
                    <a:pt x="10751565" y="227330"/>
                  </a:cubicBezTo>
                  <a:lnTo>
                    <a:pt x="10740263" y="227330"/>
                  </a:lnTo>
                  <a:lnTo>
                    <a:pt x="10751565" y="227330"/>
                  </a:lnTo>
                  <a:lnTo>
                    <a:pt x="10751565" y="1091438"/>
                  </a:lnTo>
                  <a:lnTo>
                    <a:pt x="10740263" y="1091438"/>
                  </a:lnTo>
                  <a:lnTo>
                    <a:pt x="10751565" y="1091438"/>
                  </a:lnTo>
                  <a:cubicBezTo>
                    <a:pt x="10751565" y="1217168"/>
                    <a:pt x="10648188" y="1318768"/>
                    <a:pt x="10520934" y="1318768"/>
                  </a:cubicBezTo>
                  <a:lnTo>
                    <a:pt x="10520934" y="1307465"/>
                  </a:lnTo>
                  <a:lnTo>
                    <a:pt x="10520934" y="1318768"/>
                  </a:lnTo>
                  <a:lnTo>
                    <a:pt x="230632" y="1318768"/>
                  </a:lnTo>
                  <a:lnTo>
                    <a:pt x="230632" y="1307465"/>
                  </a:lnTo>
                  <a:lnTo>
                    <a:pt x="230632" y="1318768"/>
                  </a:lnTo>
                  <a:cubicBezTo>
                    <a:pt x="103378" y="1318895"/>
                    <a:pt x="0" y="1217168"/>
                    <a:pt x="0" y="1091438"/>
                  </a:cubicBezTo>
                  <a:lnTo>
                    <a:pt x="0" y="227330"/>
                  </a:lnTo>
                  <a:lnTo>
                    <a:pt x="11303" y="227330"/>
                  </a:lnTo>
                  <a:lnTo>
                    <a:pt x="0" y="227330"/>
                  </a:lnTo>
                  <a:moveTo>
                    <a:pt x="22606" y="227330"/>
                  </a:moveTo>
                  <a:lnTo>
                    <a:pt x="22606" y="1091438"/>
                  </a:lnTo>
                  <a:lnTo>
                    <a:pt x="11303" y="1091438"/>
                  </a:lnTo>
                  <a:lnTo>
                    <a:pt x="22606" y="1091438"/>
                  </a:lnTo>
                  <a:cubicBezTo>
                    <a:pt x="22606" y="1204341"/>
                    <a:pt x="115570" y="1296162"/>
                    <a:pt x="230632" y="1296162"/>
                  </a:cubicBezTo>
                  <a:lnTo>
                    <a:pt x="10520934" y="1296162"/>
                  </a:lnTo>
                  <a:cubicBezTo>
                    <a:pt x="10635996" y="1296162"/>
                    <a:pt x="10728960" y="1204341"/>
                    <a:pt x="10728960" y="1091438"/>
                  </a:cubicBezTo>
                  <a:lnTo>
                    <a:pt x="10728960" y="227330"/>
                  </a:lnTo>
                  <a:cubicBezTo>
                    <a:pt x="10728960" y="114427"/>
                    <a:pt x="10635996" y="22606"/>
                    <a:pt x="10520934" y="22606"/>
                  </a:cubicBezTo>
                  <a:lnTo>
                    <a:pt x="230632" y="22606"/>
                  </a:lnTo>
                  <a:lnTo>
                    <a:pt x="230632" y="11303"/>
                  </a:lnTo>
                  <a:lnTo>
                    <a:pt x="230632" y="22606"/>
                  </a:lnTo>
                  <a:cubicBezTo>
                    <a:pt x="115570" y="22606"/>
                    <a:pt x="22606" y="114427"/>
                    <a:pt x="22606" y="227330"/>
                  </a:cubicBezTo>
                  <a:close/>
                </a:path>
              </a:pathLst>
            </a:custGeom>
            <a:solidFill>
              <a:srgbClr val="FFFFFF"/>
            </a:solidFill>
            <a:ln w="12700">
              <a:noFill/>
            </a:ln>
          </p:spPr>
          <p:txBody>
            <a:bodyPr/>
            <a:lstStyle/>
            <a:p>
              <a:endParaRPr lang="en-PH"/>
            </a:p>
          </p:txBody>
        </p:sp>
      </p:grpSp>
      <p:grpSp>
        <p:nvGrpSpPr>
          <p:cNvPr id="27" name="Group 27"/>
          <p:cNvGrpSpPr/>
          <p:nvPr/>
        </p:nvGrpSpPr>
        <p:grpSpPr>
          <a:xfrm>
            <a:off x="1053341" y="5348543"/>
            <a:ext cx="7968739" cy="894209"/>
            <a:chOff x="0" y="0"/>
            <a:chExt cx="10624985" cy="1192279"/>
          </a:xfrm>
        </p:grpSpPr>
        <p:sp>
          <p:nvSpPr>
            <p:cNvPr id="28" name="Freeform 28"/>
            <p:cNvSpPr/>
            <p:nvPr/>
          </p:nvSpPr>
          <p:spPr>
            <a:xfrm>
              <a:off x="0" y="0"/>
              <a:ext cx="10624982" cy="1192281"/>
            </a:xfrm>
            <a:custGeom>
              <a:avLst/>
              <a:gdLst/>
              <a:ahLst/>
              <a:cxnLst/>
              <a:rect l="l" t="t" r="r" b="b"/>
              <a:pathLst>
                <a:path w="10624982" h="1192281">
                  <a:moveTo>
                    <a:pt x="0" y="0"/>
                  </a:moveTo>
                  <a:lnTo>
                    <a:pt x="10624982" y="0"/>
                  </a:lnTo>
                  <a:lnTo>
                    <a:pt x="10624982" y="1192281"/>
                  </a:lnTo>
                  <a:lnTo>
                    <a:pt x="0" y="1192281"/>
                  </a:lnTo>
                  <a:close/>
                </a:path>
              </a:pathLst>
            </a:custGeom>
            <a:solidFill>
              <a:srgbClr val="000000">
                <a:alpha val="0"/>
              </a:srgbClr>
            </a:solidFill>
            <a:ln w="12700">
              <a:noFill/>
            </a:ln>
          </p:spPr>
          <p:txBody>
            <a:bodyPr/>
            <a:lstStyle/>
            <a:p>
              <a:endParaRPr lang="en-PH"/>
            </a:p>
          </p:txBody>
        </p:sp>
        <p:sp>
          <p:nvSpPr>
            <p:cNvPr id="29" name="TextBox 29"/>
            <p:cNvSpPr txBox="1"/>
            <p:nvPr/>
          </p:nvSpPr>
          <p:spPr>
            <a:xfrm>
              <a:off x="0" y="19050"/>
              <a:ext cx="10624985" cy="1173229"/>
            </a:xfrm>
            <a:prstGeom prst="rect">
              <a:avLst/>
            </a:prstGeom>
            <a:ln>
              <a:noFill/>
            </a:ln>
          </p:spPr>
          <p:txBody>
            <a:bodyPr lIns="0" tIns="0" rIns="0" bIns="0" rtlCol="0" anchor="ctr"/>
            <a:lstStyle/>
            <a:p>
              <a:pPr algn="l">
                <a:lnSpc>
                  <a:spcPts val="3837"/>
                </a:lnSpc>
              </a:pPr>
              <a:r>
                <a:rPr lang="en-US" sz="3553">
                  <a:solidFill>
                    <a:srgbClr val="FFFFFF"/>
                  </a:solidFill>
                  <a:latin typeface="Arial"/>
                  <a:ea typeface="Arial"/>
                  <a:cs typeface="Arial"/>
                  <a:sym typeface="Arial"/>
                </a:rPr>
                <a:t>What else?</a:t>
              </a:r>
            </a:p>
          </p:txBody>
        </p:sp>
      </p:grpSp>
      <p:grpSp>
        <p:nvGrpSpPr>
          <p:cNvPr id="30" name="Group 30"/>
          <p:cNvGrpSpPr/>
          <p:nvPr/>
        </p:nvGrpSpPr>
        <p:grpSpPr>
          <a:xfrm>
            <a:off x="0" y="6756606"/>
            <a:ext cx="9753600" cy="558594"/>
            <a:chOff x="0" y="0"/>
            <a:chExt cx="13004800" cy="744792"/>
          </a:xfrm>
        </p:grpSpPr>
        <p:grpSp>
          <p:nvGrpSpPr>
            <p:cNvPr id="31" name="Group 31"/>
            <p:cNvGrpSpPr/>
            <p:nvPr/>
          </p:nvGrpSpPr>
          <p:grpSpPr>
            <a:xfrm>
              <a:off x="0" y="94551"/>
              <a:ext cx="13004800" cy="650240"/>
              <a:chOff x="0" y="0"/>
              <a:chExt cx="13004800" cy="650240"/>
            </a:xfrm>
          </p:grpSpPr>
          <p:sp>
            <p:nvSpPr>
              <p:cNvPr id="32" name="Freeform 32"/>
              <p:cNvSpPr/>
              <p:nvPr/>
            </p:nvSpPr>
            <p:spPr>
              <a:xfrm>
                <a:off x="0" y="0"/>
                <a:ext cx="13004800" cy="650240"/>
              </a:xfrm>
              <a:custGeom>
                <a:avLst/>
                <a:gdLst/>
                <a:ahLst/>
                <a:cxnLst/>
                <a:rect l="l" t="t" r="r" b="b"/>
                <a:pathLst>
                  <a:path w="13004800" h="650240">
                    <a:moveTo>
                      <a:pt x="0" y="0"/>
                    </a:moveTo>
                    <a:lnTo>
                      <a:pt x="13004800" y="0"/>
                    </a:lnTo>
                    <a:lnTo>
                      <a:pt x="13004800" y="650240"/>
                    </a:lnTo>
                    <a:lnTo>
                      <a:pt x="0" y="650240"/>
                    </a:lnTo>
                    <a:close/>
                  </a:path>
                </a:pathLst>
              </a:custGeom>
              <a:solidFill>
                <a:srgbClr val="5E929E"/>
              </a:solidFill>
              <a:ln w="12700">
                <a:solidFill>
                  <a:srgbClr val="000000"/>
                </a:solidFill>
              </a:ln>
            </p:spPr>
            <p:txBody>
              <a:bodyPr/>
              <a:lstStyle/>
              <a:p>
                <a:endParaRPr lang="en-PH"/>
              </a:p>
            </p:txBody>
          </p:sp>
        </p:grpSp>
        <p:grpSp>
          <p:nvGrpSpPr>
            <p:cNvPr id="33" name="Group 33"/>
            <p:cNvGrpSpPr/>
            <p:nvPr/>
          </p:nvGrpSpPr>
          <p:grpSpPr>
            <a:xfrm>
              <a:off x="0" y="0"/>
              <a:ext cx="13004800" cy="93866"/>
              <a:chOff x="0" y="0"/>
              <a:chExt cx="13004800" cy="93866"/>
            </a:xfrm>
          </p:grpSpPr>
          <p:sp>
            <p:nvSpPr>
              <p:cNvPr id="34" name="Freeform 34"/>
              <p:cNvSpPr/>
              <p:nvPr/>
            </p:nvSpPr>
            <p:spPr>
              <a:xfrm>
                <a:off x="0" y="0"/>
                <a:ext cx="13004800" cy="93853"/>
              </a:xfrm>
              <a:custGeom>
                <a:avLst/>
                <a:gdLst/>
                <a:ahLst/>
                <a:cxnLst/>
                <a:rect l="l" t="t" r="r" b="b"/>
                <a:pathLst>
                  <a:path w="13004800" h="93853">
                    <a:moveTo>
                      <a:pt x="0" y="0"/>
                    </a:moveTo>
                    <a:lnTo>
                      <a:pt x="13004800" y="0"/>
                    </a:lnTo>
                    <a:lnTo>
                      <a:pt x="13004800" y="93853"/>
                    </a:lnTo>
                    <a:lnTo>
                      <a:pt x="0" y="93853"/>
                    </a:lnTo>
                    <a:close/>
                  </a:path>
                </a:pathLst>
              </a:custGeom>
              <a:solidFill>
                <a:srgbClr val="0D314C"/>
              </a:solidFill>
              <a:ln w="12700">
                <a:solidFill>
                  <a:srgbClr val="000000"/>
                </a:solidFill>
              </a:ln>
            </p:spPr>
            <p:txBody>
              <a:bodyPr/>
              <a:lstStyle/>
              <a:p>
                <a:endParaRPr lang="en-PH"/>
              </a:p>
            </p:txBody>
          </p:sp>
        </p:gr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853440" y="502081"/>
            <a:ext cx="8046720" cy="881668"/>
            <a:chOff x="0" y="0"/>
            <a:chExt cx="10728960" cy="1175558"/>
          </a:xfrm>
        </p:grpSpPr>
        <p:sp>
          <p:nvSpPr>
            <p:cNvPr id="3" name="Freeform 3"/>
            <p:cNvSpPr/>
            <p:nvPr/>
          </p:nvSpPr>
          <p:spPr>
            <a:xfrm>
              <a:off x="0" y="0"/>
              <a:ext cx="10728960" cy="1175562"/>
            </a:xfrm>
            <a:custGeom>
              <a:avLst/>
              <a:gdLst/>
              <a:ahLst/>
              <a:cxnLst/>
              <a:rect l="l" t="t" r="r" b="b"/>
              <a:pathLst>
                <a:path w="10728960" h="1175562">
                  <a:moveTo>
                    <a:pt x="0" y="0"/>
                  </a:moveTo>
                  <a:lnTo>
                    <a:pt x="10728960" y="0"/>
                  </a:lnTo>
                  <a:lnTo>
                    <a:pt x="10728960" y="1175562"/>
                  </a:lnTo>
                  <a:lnTo>
                    <a:pt x="0" y="1175562"/>
                  </a:lnTo>
                  <a:close/>
                </a:path>
              </a:pathLst>
            </a:custGeom>
            <a:solidFill>
              <a:srgbClr val="000000">
                <a:alpha val="0"/>
              </a:srgbClr>
            </a:solidFill>
            <a:ln w="12700">
              <a:noFill/>
            </a:ln>
          </p:spPr>
          <p:txBody>
            <a:bodyPr/>
            <a:lstStyle/>
            <a:p>
              <a:endParaRPr lang="en-PH"/>
            </a:p>
          </p:txBody>
        </p:sp>
        <p:sp>
          <p:nvSpPr>
            <p:cNvPr id="4" name="TextBox 4"/>
            <p:cNvSpPr txBox="1"/>
            <p:nvPr/>
          </p:nvSpPr>
          <p:spPr>
            <a:xfrm>
              <a:off x="0" y="66675"/>
              <a:ext cx="10728960" cy="1108883"/>
            </a:xfrm>
            <a:prstGeom prst="rect">
              <a:avLst/>
            </a:prstGeom>
            <a:ln>
              <a:noFill/>
            </a:ln>
          </p:spPr>
          <p:txBody>
            <a:bodyPr lIns="0" tIns="0" rIns="0" bIns="0" rtlCol="0" anchor="b"/>
            <a:lstStyle/>
            <a:p>
              <a:pPr algn="l">
                <a:lnSpc>
                  <a:spcPts val="4406"/>
                </a:lnSpc>
              </a:pPr>
              <a:r>
                <a:rPr lang="en-US" sz="4320" b="1" spc="-71" dirty="0">
                  <a:solidFill>
                    <a:srgbClr val="0D314C"/>
                  </a:solidFill>
                  <a:latin typeface="Albert Sans Semi-Bold"/>
                  <a:ea typeface="Albert Sans Semi-Bold"/>
                  <a:cs typeface="Albert Sans Semi-Bold"/>
                  <a:sym typeface="Albert Sans Semi-Bold"/>
                </a:rPr>
                <a:t>Understanding Cascading Goals</a:t>
              </a:r>
            </a:p>
          </p:txBody>
        </p:sp>
      </p:grpSp>
      <p:grpSp>
        <p:nvGrpSpPr>
          <p:cNvPr id="5" name="Group 5"/>
          <p:cNvGrpSpPr/>
          <p:nvPr/>
        </p:nvGrpSpPr>
        <p:grpSpPr>
          <a:xfrm>
            <a:off x="809956" y="1528643"/>
            <a:ext cx="6743994" cy="1471770"/>
            <a:chOff x="0" y="0"/>
            <a:chExt cx="9787014" cy="2135861"/>
          </a:xfrm>
        </p:grpSpPr>
        <p:sp>
          <p:nvSpPr>
            <p:cNvPr id="6" name="Freeform 6"/>
            <p:cNvSpPr/>
            <p:nvPr/>
          </p:nvSpPr>
          <p:spPr>
            <a:xfrm>
              <a:off x="11303" y="11303"/>
              <a:ext cx="9764522" cy="2113280"/>
            </a:xfrm>
            <a:custGeom>
              <a:avLst/>
              <a:gdLst/>
              <a:ahLst/>
              <a:cxnLst/>
              <a:rect l="l" t="t" r="r" b="b"/>
              <a:pathLst>
                <a:path w="9764522" h="2113280">
                  <a:moveTo>
                    <a:pt x="0" y="211328"/>
                  </a:moveTo>
                  <a:cubicBezTo>
                    <a:pt x="0" y="94615"/>
                    <a:pt x="95377" y="0"/>
                    <a:pt x="213106" y="0"/>
                  </a:cubicBezTo>
                  <a:lnTo>
                    <a:pt x="9551416" y="0"/>
                  </a:lnTo>
                  <a:cubicBezTo>
                    <a:pt x="9669145" y="0"/>
                    <a:pt x="9764522" y="94615"/>
                    <a:pt x="9764522" y="211328"/>
                  </a:cubicBezTo>
                  <a:lnTo>
                    <a:pt x="9764522" y="1901952"/>
                  </a:lnTo>
                  <a:cubicBezTo>
                    <a:pt x="9764522" y="2018665"/>
                    <a:pt x="9669145" y="2113280"/>
                    <a:pt x="9551416" y="2113280"/>
                  </a:cubicBezTo>
                  <a:lnTo>
                    <a:pt x="213106" y="2113280"/>
                  </a:lnTo>
                  <a:cubicBezTo>
                    <a:pt x="95377" y="2113280"/>
                    <a:pt x="0" y="2018665"/>
                    <a:pt x="0" y="1901952"/>
                  </a:cubicBezTo>
                  <a:close/>
                </a:path>
              </a:pathLst>
            </a:custGeom>
            <a:solidFill>
              <a:srgbClr val="A7B789"/>
            </a:solidFill>
            <a:ln w="12700">
              <a:noFill/>
            </a:ln>
          </p:spPr>
          <p:txBody>
            <a:bodyPr/>
            <a:lstStyle/>
            <a:p>
              <a:endParaRPr lang="en-PH"/>
            </a:p>
          </p:txBody>
        </p:sp>
        <p:sp>
          <p:nvSpPr>
            <p:cNvPr id="7" name="Freeform 7"/>
            <p:cNvSpPr/>
            <p:nvPr/>
          </p:nvSpPr>
          <p:spPr>
            <a:xfrm>
              <a:off x="0" y="0"/>
              <a:ext cx="9787128" cy="2135886"/>
            </a:xfrm>
            <a:custGeom>
              <a:avLst/>
              <a:gdLst/>
              <a:ahLst/>
              <a:cxnLst/>
              <a:rect l="l" t="t" r="r" b="b"/>
              <a:pathLst>
                <a:path w="9787128" h="2135886">
                  <a:moveTo>
                    <a:pt x="0" y="222631"/>
                  </a:moveTo>
                  <a:cubicBezTo>
                    <a:pt x="0" y="99568"/>
                    <a:pt x="100584" y="0"/>
                    <a:pt x="224409" y="0"/>
                  </a:cubicBezTo>
                  <a:lnTo>
                    <a:pt x="9562719" y="0"/>
                  </a:lnTo>
                  <a:lnTo>
                    <a:pt x="9562719" y="11303"/>
                  </a:lnTo>
                  <a:lnTo>
                    <a:pt x="9562719" y="0"/>
                  </a:lnTo>
                  <a:cubicBezTo>
                    <a:pt x="9686544" y="0"/>
                    <a:pt x="9787128" y="99568"/>
                    <a:pt x="9787128" y="222631"/>
                  </a:cubicBezTo>
                  <a:lnTo>
                    <a:pt x="9775825" y="222631"/>
                  </a:lnTo>
                  <a:lnTo>
                    <a:pt x="9787128" y="222631"/>
                  </a:lnTo>
                  <a:lnTo>
                    <a:pt x="9787128" y="1913255"/>
                  </a:lnTo>
                  <a:lnTo>
                    <a:pt x="9775825" y="1913255"/>
                  </a:lnTo>
                  <a:lnTo>
                    <a:pt x="9787128" y="1913255"/>
                  </a:lnTo>
                  <a:cubicBezTo>
                    <a:pt x="9787128" y="2036318"/>
                    <a:pt x="9686544" y="2135886"/>
                    <a:pt x="9562719" y="2135886"/>
                  </a:cubicBezTo>
                  <a:lnTo>
                    <a:pt x="9562719" y="2124583"/>
                  </a:lnTo>
                  <a:lnTo>
                    <a:pt x="9562719" y="2135886"/>
                  </a:lnTo>
                  <a:lnTo>
                    <a:pt x="224409" y="2135886"/>
                  </a:lnTo>
                  <a:lnTo>
                    <a:pt x="224409" y="2124583"/>
                  </a:lnTo>
                  <a:lnTo>
                    <a:pt x="224409" y="2135886"/>
                  </a:lnTo>
                  <a:cubicBezTo>
                    <a:pt x="100584" y="2135886"/>
                    <a:pt x="0" y="2036318"/>
                    <a:pt x="0" y="1913255"/>
                  </a:cubicBezTo>
                  <a:lnTo>
                    <a:pt x="0" y="222631"/>
                  </a:lnTo>
                  <a:lnTo>
                    <a:pt x="11303" y="222631"/>
                  </a:lnTo>
                  <a:lnTo>
                    <a:pt x="0" y="222631"/>
                  </a:lnTo>
                  <a:moveTo>
                    <a:pt x="22606" y="222631"/>
                  </a:moveTo>
                  <a:lnTo>
                    <a:pt x="22606" y="1913255"/>
                  </a:lnTo>
                  <a:lnTo>
                    <a:pt x="11303" y="1913255"/>
                  </a:lnTo>
                  <a:lnTo>
                    <a:pt x="22606" y="1913255"/>
                  </a:lnTo>
                  <a:cubicBezTo>
                    <a:pt x="22606" y="2023618"/>
                    <a:pt x="112903" y="2113280"/>
                    <a:pt x="224409" y="2113280"/>
                  </a:cubicBezTo>
                  <a:lnTo>
                    <a:pt x="9562719" y="2113280"/>
                  </a:lnTo>
                  <a:cubicBezTo>
                    <a:pt x="9674225" y="2113280"/>
                    <a:pt x="9764522" y="2023618"/>
                    <a:pt x="9764522" y="1913255"/>
                  </a:cubicBezTo>
                  <a:lnTo>
                    <a:pt x="9764522" y="222631"/>
                  </a:lnTo>
                  <a:cubicBezTo>
                    <a:pt x="9764522" y="112268"/>
                    <a:pt x="9674225" y="22606"/>
                    <a:pt x="9562719" y="22606"/>
                  </a:cubicBezTo>
                  <a:lnTo>
                    <a:pt x="224409" y="22606"/>
                  </a:lnTo>
                  <a:lnTo>
                    <a:pt x="224409" y="11303"/>
                  </a:lnTo>
                  <a:lnTo>
                    <a:pt x="224409" y="22606"/>
                  </a:lnTo>
                  <a:cubicBezTo>
                    <a:pt x="112903" y="22606"/>
                    <a:pt x="22606" y="112268"/>
                    <a:pt x="22606" y="222631"/>
                  </a:cubicBezTo>
                  <a:close/>
                </a:path>
              </a:pathLst>
            </a:custGeom>
            <a:solidFill>
              <a:srgbClr val="FFFFFF"/>
            </a:solidFill>
            <a:ln w="12700">
              <a:noFill/>
            </a:ln>
          </p:spPr>
          <p:txBody>
            <a:bodyPr/>
            <a:lstStyle/>
            <a:p>
              <a:endParaRPr lang="en-PH"/>
            </a:p>
          </p:txBody>
        </p:sp>
      </p:grpSp>
      <p:grpSp>
        <p:nvGrpSpPr>
          <p:cNvPr id="8" name="Group 8"/>
          <p:cNvGrpSpPr/>
          <p:nvPr/>
        </p:nvGrpSpPr>
        <p:grpSpPr>
          <a:xfrm>
            <a:off x="1029031" y="1571301"/>
            <a:ext cx="5172626" cy="1386462"/>
            <a:chOff x="0" y="0"/>
            <a:chExt cx="7506614" cy="2012061"/>
          </a:xfrm>
        </p:grpSpPr>
        <p:sp>
          <p:nvSpPr>
            <p:cNvPr id="9" name="Freeform 9"/>
            <p:cNvSpPr/>
            <p:nvPr/>
          </p:nvSpPr>
          <p:spPr>
            <a:xfrm>
              <a:off x="0" y="0"/>
              <a:ext cx="7506620" cy="2012065"/>
            </a:xfrm>
            <a:custGeom>
              <a:avLst/>
              <a:gdLst/>
              <a:ahLst/>
              <a:cxnLst/>
              <a:rect l="l" t="t" r="r" b="b"/>
              <a:pathLst>
                <a:path w="7506620" h="2012065">
                  <a:moveTo>
                    <a:pt x="0" y="0"/>
                  </a:moveTo>
                  <a:lnTo>
                    <a:pt x="7506620" y="0"/>
                  </a:lnTo>
                  <a:lnTo>
                    <a:pt x="7506620" y="2012065"/>
                  </a:lnTo>
                  <a:lnTo>
                    <a:pt x="0" y="2012065"/>
                  </a:lnTo>
                  <a:close/>
                </a:path>
              </a:pathLst>
            </a:custGeom>
            <a:solidFill>
              <a:srgbClr val="000000">
                <a:alpha val="0"/>
              </a:srgbClr>
            </a:solidFill>
            <a:ln w="12700">
              <a:noFill/>
            </a:ln>
          </p:spPr>
          <p:txBody>
            <a:bodyPr/>
            <a:lstStyle/>
            <a:p>
              <a:endParaRPr lang="en-PH"/>
            </a:p>
          </p:txBody>
        </p:sp>
        <p:sp>
          <p:nvSpPr>
            <p:cNvPr id="10" name="TextBox 10"/>
            <p:cNvSpPr txBox="1"/>
            <p:nvPr/>
          </p:nvSpPr>
          <p:spPr>
            <a:xfrm>
              <a:off x="0" y="19050"/>
              <a:ext cx="7506614" cy="1993011"/>
            </a:xfrm>
            <a:prstGeom prst="rect">
              <a:avLst/>
            </a:prstGeom>
            <a:ln>
              <a:noFill/>
            </a:ln>
          </p:spPr>
          <p:txBody>
            <a:bodyPr lIns="0" tIns="0" rIns="0" bIns="0" rtlCol="0" anchor="ctr"/>
            <a:lstStyle/>
            <a:p>
              <a:pPr algn="l">
                <a:lnSpc>
                  <a:spcPts val="2764"/>
                </a:lnSpc>
              </a:pPr>
              <a:r>
                <a:rPr lang="en-US" sz="2559">
                  <a:solidFill>
                    <a:srgbClr val="FFFFFF"/>
                  </a:solidFill>
                  <a:latin typeface="Arial"/>
                  <a:ea typeface="Arial"/>
                  <a:cs typeface="Arial"/>
                  <a:sym typeface="Arial"/>
                </a:rPr>
                <a:t>Top Level</a:t>
              </a:r>
            </a:p>
            <a:p>
              <a:pPr algn="l">
                <a:lnSpc>
                  <a:spcPts val="2764"/>
                </a:lnSpc>
              </a:pPr>
              <a:r>
                <a:rPr lang="en-US" sz="2559">
                  <a:solidFill>
                    <a:srgbClr val="FFFFFF"/>
                  </a:solidFill>
                  <a:latin typeface="Arial"/>
                  <a:ea typeface="Arial"/>
                  <a:cs typeface="Arial"/>
                  <a:sym typeface="Arial"/>
                </a:rPr>
                <a:t>- Increase profits by 8%</a:t>
              </a:r>
            </a:p>
          </p:txBody>
        </p:sp>
      </p:grpSp>
      <p:grpSp>
        <p:nvGrpSpPr>
          <p:cNvPr id="11" name="Group 11"/>
          <p:cNvGrpSpPr/>
          <p:nvPr/>
        </p:nvGrpSpPr>
        <p:grpSpPr>
          <a:xfrm>
            <a:off x="1403642" y="3227560"/>
            <a:ext cx="6743994" cy="1471770"/>
            <a:chOff x="0" y="0"/>
            <a:chExt cx="9787014" cy="2135861"/>
          </a:xfrm>
        </p:grpSpPr>
        <p:sp>
          <p:nvSpPr>
            <p:cNvPr id="12" name="Freeform 12"/>
            <p:cNvSpPr/>
            <p:nvPr/>
          </p:nvSpPr>
          <p:spPr>
            <a:xfrm>
              <a:off x="11303" y="11303"/>
              <a:ext cx="9764522" cy="2113280"/>
            </a:xfrm>
            <a:custGeom>
              <a:avLst/>
              <a:gdLst/>
              <a:ahLst/>
              <a:cxnLst/>
              <a:rect l="l" t="t" r="r" b="b"/>
              <a:pathLst>
                <a:path w="9764522" h="2113280">
                  <a:moveTo>
                    <a:pt x="0" y="211328"/>
                  </a:moveTo>
                  <a:cubicBezTo>
                    <a:pt x="0" y="94615"/>
                    <a:pt x="95377" y="0"/>
                    <a:pt x="213106" y="0"/>
                  </a:cubicBezTo>
                  <a:lnTo>
                    <a:pt x="9551416" y="0"/>
                  </a:lnTo>
                  <a:cubicBezTo>
                    <a:pt x="9669145" y="0"/>
                    <a:pt x="9764522" y="94615"/>
                    <a:pt x="9764522" y="211328"/>
                  </a:cubicBezTo>
                  <a:lnTo>
                    <a:pt x="9764522" y="1901952"/>
                  </a:lnTo>
                  <a:cubicBezTo>
                    <a:pt x="9764522" y="2018665"/>
                    <a:pt x="9669145" y="2113280"/>
                    <a:pt x="9551416" y="2113280"/>
                  </a:cubicBezTo>
                  <a:lnTo>
                    <a:pt x="213106" y="2113280"/>
                  </a:lnTo>
                  <a:cubicBezTo>
                    <a:pt x="95377" y="2113280"/>
                    <a:pt x="0" y="2018665"/>
                    <a:pt x="0" y="1901952"/>
                  </a:cubicBezTo>
                  <a:close/>
                </a:path>
              </a:pathLst>
            </a:custGeom>
            <a:solidFill>
              <a:srgbClr val="91BA9C"/>
            </a:solidFill>
            <a:ln w="12700">
              <a:noFill/>
            </a:ln>
          </p:spPr>
          <p:txBody>
            <a:bodyPr/>
            <a:lstStyle/>
            <a:p>
              <a:endParaRPr lang="en-PH"/>
            </a:p>
          </p:txBody>
        </p:sp>
        <p:sp>
          <p:nvSpPr>
            <p:cNvPr id="13" name="Freeform 13"/>
            <p:cNvSpPr/>
            <p:nvPr/>
          </p:nvSpPr>
          <p:spPr>
            <a:xfrm>
              <a:off x="0" y="0"/>
              <a:ext cx="9787128" cy="2135886"/>
            </a:xfrm>
            <a:custGeom>
              <a:avLst/>
              <a:gdLst/>
              <a:ahLst/>
              <a:cxnLst/>
              <a:rect l="l" t="t" r="r" b="b"/>
              <a:pathLst>
                <a:path w="9787128" h="2135886">
                  <a:moveTo>
                    <a:pt x="0" y="222631"/>
                  </a:moveTo>
                  <a:cubicBezTo>
                    <a:pt x="0" y="99568"/>
                    <a:pt x="100584" y="0"/>
                    <a:pt x="224409" y="0"/>
                  </a:cubicBezTo>
                  <a:lnTo>
                    <a:pt x="9562719" y="0"/>
                  </a:lnTo>
                  <a:lnTo>
                    <a:pt x="9562719" y="11303"/>
                  </a:lnTo>
                  <a:lnTo>
                    <a:pt x="9562719" y="0"/>
                  </a:lnTo>
                  <a:cubicBezTo>
                    <a:pt x="9686544" y="0"/>
                    <a:pt x="9787128" y="99568"/>
                    <a:pt x="9787128" y="222631"/>
                  </a:cubicBezTo>
                  <a:lnTo>
                    <a:pt x="9775825" y="222631"/>
                  </a:lnTo>
                  <a:lnTo>
                    <a:pt x="9787128" y="222631"/>
                  </a:lnTo>
                  <a:lnTo>
                    <a:pt x="9787128" y="1913255"/>
                  </a:lnTo>
                  <a:lnTo>
                    <a:pt x="9775825" y="1913255"/>
                  </a:lnTo>
                  <a:lnTo>
                    <a:pt x="9787128" y="1913255"/>
                  </a:lnTo>
                  <a:cubicBezTo>
                    <a:pt x="9787128" y="2036318"/>
                    <a:pt x="9686544" y="2135886"/>
                    <a:pt x="9562719" y="2135886"/>
                  </a:cubicBezTo>
                  <a:lnTo>
                    <a:pt x="9562719" y="2124583"/>
                  </a:lnTo>
                  <a:lnTo>
                    <a:pt x="9562719" y="2135886"/>
                  </a:lnTo>
                  <a:lnTo>
                    <a:pt x="224409" y="2135886"/>
                  </a:lnTo>
                  <a:lnTo>
                    <a:pt x="224409" y="2124583"/>
                  </a:lnTo>
                  <a:lnTo>
                    <a:pt x="224409" y="2135886"/>
                  </a:lnTo>
                  <a:cubicBezTo>
                    <a:pt x="100584" y="2135886"/>
                    <a:pt x="0" y="2036318"/>
                    <a:pt x="0" y="1913255"/>
                  </a:cubicBezTo>
                  <a:lnTo>
                    <a:pt x="0" y="222631"/>
                  </a:lnTo>
                  <a:lnTo>
                    <a:pt x="11303" y="222631"/>
                  </a:lnTo>
                  <a:lnTo>
                    <a:pt x="0" y="222631"/>
                  </a:lnTo>
                  <a:moveTo>
                    <a:pt x="22606" y="222631"/>
                  </a:moveTo>
                  <a:lnTo>
                    <a:pt x="22606" y="1913255"/>
                  </a:lnTo>
                  <a:lnTo>
                    <a:pt x="11303" y="1913255"/>
                  </a:lnTo>
                  <a:lnTo>
                    <a:pt x="22606" y="1913255"/>
                  </a:lnTo>
                  <a:cubicBezTo>
                    <a:pt x="22606" y="2023618"/>
                    <a:pt x="112903" y="2113280"/>
                    <a:pt x="224409" y="2113280"/>
                  </a:cubicBezTo>
                  <a:lnTo>
                    <a:pt x="9562719" y="2113280"/>
                  </a:lnTo>
                  <a:cubicBezTo>
                    <a:pt x="9674225" y="2113280"/>
                    <a:pt x="9764522" y="2023618"/>
                    <a:pt x="9764522" y="1913255"/>
                  </a:cubicBezTo>
                  <a:lnTo>
                    <a:pt x="9764522" y="222631"/>
                  </a:lnTo>
                  <a:cubicBezTo>
                    <a:pt x="9764522" y="112268"/>
                    <a:pt x="9674225" y="22606"/>
                    <a:pt x="9562719" y="22606"/>
                  </a:cubicBezTo>
                  <a:lnTo>
                    <a:pt x="224409" y="22606"/>
                  </a:lnTo>
                  <a:lnTo>
                    <a:pt x="224409" y="11303"/>
                  </a:lnTo>
                  <a:lnTo>
                    <a:pt x="224409" y="22606"/>
                  </a:lnTo>
                  <a:cubicBezTo>
                    <a:pt x="112903" y="22606"/>
                    <a:pt x="22606" y="112268"/>
                    <a:pt x="22606" y="222631"/>
                  </a:cubicBezTo>
                  <a:close/>
                </a:path>
              </a:pathLst>
            </a:custGeom>
            <a:solidFill>
              <a:srgbClr val="FFFFFF"/>
            </a:solidFill>
            <a:ln w="12700">
              <a:noFill/>
            </a:ln>
          </p:spPr>
          <p:txBody>
            <a:bodyPr/>
            <a:lstStyle/>
            <a:p>
              <a:endParaRPr lang="en-PH"/>
            </a:p>
          </p:txBody>
        </p:sp>
      </p:grpSp>
      <p:grpSp>
        <p:nvGrpSpPr>
          <p:cNvPr id="14" name="Group 14"/>
          <p:cNvGrpSpPr/>
          <p:nvPr/>
        </p:nvGrpSpPr>
        <p:grpSpPr>
          <a:xfrm>
            <a:off x="1622716" y="3270218"/>
            <a:ext cx="5118473" cy="1386462"/>
            <a:chOff x="0" y="0"/>
            <a:chExt cx="7428027" cy="2012061"/>
          </a:xfrm>
        </p:grpSpPr>
        <p:sp>
          <p:nvSpPr>
            <p:cNvPr id="15" name="Freeform 15"/>
            <p:cNvSpPr/>
            <p:nvPr/>
          </p:nvSpPr>
          <p:spPr>
            <a:xfrm>
              <a:off x="0" y="0"/>
              <a:ext cx="7428022" cy="2012065"/>
            </a:xfrm>
            <a:custGeom>
              <a:avLst/>
              <a:gdLst/>
              <a:ahLst/>
              <a:cxnLst/>
              <a:rect l="l" t="t" r="r" b="b"/>
              <a:pathLst>
                <a:path w="7428022" h="2012065">
                  <a:moveTo>
                    <a:pt x="0" y="0"/>
                  </a:moveTo>
                  <a:lnTo>
                    <a:pt x="7428022" y="0"/>
                  </a:lnTo>
                  <a:lnTo>
                    <a:pt x="7428022" y="2012065"/>
                  </a:lnTo>
                  <a:lnTo>
                    <a:pt x="0" y="2012065"/>
                  </a:lnTo>
                  <a:close/>
                </a:path>
              </a:pathLst>
            </a:custGeom>
            <a:solidFill>
              <a:srgbClr val="000000">
                <a:alpha val="0"/>
              </a:srgbClr>
            </a:solidFill>
            <a:ln w="12700">
              <a:noFill/>
            </a:ln>
          </p:spPr>
          <p:txBody>
            <a:bodyPr/>
            <a:lstStyle/>
            <a:p>
              <a:endParaRPr lang="en-PH"/>
            </a:p>
          </p:txBody>
        </p:sp>
        <p:sp>
          <p:nvSpPr>
            <p:cNvPr id="16" name="TextBox 16"/>
            <p:cNvSpPr txBox="1"/>
            <p:nvPr/>
          </p:nvSpPr>
          <p:spPr>
            <a:xfrm>
              <a:off x="0" y="19050"/>
              <a:ext cx="7428027" cy="1993011"/>
            </a:xfrm>
            <a:prstGeom prst="rect">
              <a:avLst/>
            </a:prstGeom>
            <a:ln>
              <a:noFill/>
            </a:ln>
          </p:spPr>
          <p:txBody>
            <a:bodyPr lIns="0" tIns="0" rIns="0" bIns="0" rtlCol="0" anchor="ctr"/>
            <a:lstStyle/>
            <a:p>
              <a:pPr algn="l">
                <a:lnSpc>
                  <a:spcPts val="2764"/>
                </a:lnSpc>
              </a:pPr>
              <a:r>
                <a:rPr lang="en-US" sz="2559">
                  <a:solidFill>
                    <a:srgbClr val="FFFFFF"/>
                  </a:solidFill>
                  <a:latin typeface="Arial"/>
                  <a:ea typeface="Arial"/>
                  <a:cs typeface="Arial"/>
                  <a:sym typeface="Arial"/>
                </a:rPr>
                <a:t>Mid Level</a:t>
              </a:r>
            </a:p>
            <a:p>
              <a:pPr algn="l">
                <a:lnSpc>
                  <a:spcPts val="2764"/>
                </a:lnSpc>
              </a:pPr>
              <a:r>
                <a:rPr lang="en-US" sz="2559">
                  <a:solidFill>
                    <a:srgbClr val="FFFFFF"/>
                  </a:solidFill>
                  <a:latin typeface="Arial"/>
                  <a:ea typeface="Arial"/>
                  <a:cs typeface="Arial"/>
                  <a:sym typeface="Arial"/>
                </a:rPr>
                <a:t>- Increase footprint by 5%</a:t>
              </a:r>
            </a:p>
          </p:txBody>
        </p:sp>
      </p:grpSp>
      <p:grpSp>
        <p:nvGrpSpPr>
          <p:cNvPr id="17" name="Group 17"/>
          <p:cNvGrpSpPr/>
          <p:nvPr/>
        </p:nvGrpSpPr>
        <p:grpSpPr>
          <a:xfrm>
            <a:off x="1997327" y="4926469"/>
            <a:ext cx="6743994" cy="1471770"/>
            <a:chOff x="0" y="0"/>
            <a:chExt cx="9787014" cy="2135861"/>
          </a:xfrm>
        </p:grpSpPr>
        <p:sp>
          <p:nvSpPr>
            <p:cNvPr id="18" name="Freeform 18"/>
            <p:cNvSpPr/>
            <p:nvPr/>
          </p:nvSpPr>
          <p:spPr>
            <a:xfrm>
              <a:off x="11303" y="11303"/>
              <a:ext cx="9764522" cy="2113280"/>
            </a:xfrm>
            <a:custGeom>
              <a:avLst/>
              <a:gdLst/>
              <a:ahLst/>
              <a:cxnLst/>
              <a:rect l="l" t="t" r="r" b="b"/>
              <a:pathLst>
                <a:path w="9764522" h="2113280">
                  <a:moveTo>
                    <a:pt x="0" y="211328"/>
                  </a:moveTo>
                  <a:cubicBezTo>
                    <a:pt x="0" y="94615"/>
                    <a:pt x="95377" y="0"/>
                    <a:pt x="213106" y="0"/>
                  </a:cubicBezTo>
                  <a:lnTo>
                    <a:pt x="9551416" y="0"/>
                  </a:lnTo>
                  <a:cubicBezTo>
                    <a:pt x="9669145" y="0"/>
                    <a:pt x="9764522" y="94615"/>
                    <a:pt x="9764522" y="211328"/>
                  </a:cubicBezTo>
                  <a:lnTo>
                    <a:pt x="9764522" y="1901952"/>
                  </a:lnTo>
                  <a:cubicBezTo>
                    <a:pt x="9764522" y="2018665"/>
                    <a:pt x="9669145" y="2113280"/>
                    <a:pt x="9551416" y="2113280"/>
                  </a:cubicBezTo>
                  <a:lnTo>
                    <a:pt x="213106" y="2113280"/>
                  </a:lnTo>
                  <a:cubicBezTo>
                    <a:pt x="95377" y="2113280"/>
                    <a:pt x="0" y="2018665"/>
                    <a:pt x="0" y="1901952"/>
                  </a:cubicBezTo>
                  <a:close/>
                </a:path>
              </a:pathLst>
            </a:custGeom>
            <a:solidFill>
              <a:srgbClr val="98B6BE"/>
            </a:solidFill>
            <a:ln w="12700">
              <a:noFill/>
            </a:ln>
          </p:spPr>
          <p:txBody>
            <a:bodyPr/>
            <a:lstStyle/>
            <a:p>
              <a:endParaRPr lang="en-PH"/>
            </a:p>
          </p:txBody>
        </p:sp>
        <p:sp>
          <p:nvSpPr>
            <p:cNvPr id="19" name="Freeform 19"/>
            <p:cNvSpPr/>
            <p:nvPr/>
          </p:nvSpPr>
          <p:spPr>
            <a:xfrm>
              <a:off x="0" y="0"/>
              <a:ext cx="9787128" cy="2135886"/>
            </a:xfrm>
            <a:custGeom>
              <a:avLst/>
              <a:gdLst/>
              <a:ahLst/>
              <a:cxnLst/>
              <a:rect l="l" t="t" r="r" b="b"/>
              <a:pathLst>
                <a:path w="9787128" h="2135886">
                  <a:moveTo>
                    <a:pt x="0" y="222631"/>
                  </a:moveTo>
                  <a:cubicBezTo>
                    <a:pt x="0" y="99568"/>
                    <a:pt x="100584" y="0"/>
                    <a:pt x="224409" y="0"/>
                  </a:cubicBezTo>
                  <a:lnTo>
                    <a:pt x="9562719" y="0"/>
                  </a:lnTo>
                  <a:lnTo>
                    <a:pt x="9562719" y="11303"/>
                  </a:lnTo>
                  <a:lnTo>
                    <a:pt x="9562719" y="0"/>
                  </a:lnTo>
                  <a:cubicBezTo>
                    <a:pt x="9686544" y="0"/>
                    <a:pt x="9787128" y="99568"/>
                    <a:pt x="9787128" y="222631"/>
                  </a:cubicBezTo>
                  <a:lnTo>
                    <a:pt x="9775825" y="222631"/>
                  </a:lnTo>
                  <a:lnTo>
                    <a:pt x="9787128" y="222631"/>
                  </a:lnTo>
                  <a:lnTo>
                    <a:pt x="9787128" y="1913255"/>
                  </a:lnTo>
                  <a:lnTo>
                    <a:pt x="9775825" y="1913255"/>
                  </a:lnTo>
                  <a:lnTo>
                    <a:pt x="9787128" y="1913255"/>
                  </a:lnTo>
                  <a:cubicBezTo>
                    <a:pt x="9787128" y="2036318"/>
                    <a:pt x="9686544" y="2135886"/>
                    <a:pt x="9562719" y="2135886"/>
                  </a:cubicBezTo>
                  <a:lnTo>
                    <a:pt x="9562719" y="2124583"/>
                  </a:lnTo>
                  <a:lnTo>
                    <a:pt x="9562719" y="2135886"/>
                  </a:lnTo>
                  <a:lnTo>
                    <a:pt x="224409" y="2135886"/>
                  </a:lnTo>
                  <a:lnTo>
                    <a:pt x="224409" y="2124583"/>
                  </a:lnTo>
                  <a:lnTo>
                    <a:pt x="224409" y="2135886"/>
                  </a:lnTo>
                  <a:cubicBezTo>
                    <a:pt x="100584" y="2135886"/>
                    <a:pt x="0" y="2036318"/>
                    <a:pt x="0" y="1913255"/>
                  </a:cubicBezTo>
                  <a:lnTo>
                    <a:pt x="0" y="222631"/>
                  </a:lnTo>
                  <a:lnTo>
                    <a:pt x="11303" y="222631"/>
                  </a:lnTo>
                  <a:lnTo>
                    <a:pt x="0" y="222631"/>
                  </a:lnTo>
                  <a:moveTo>
                    <a:pt x="22606" y="222631"/>
                  </a:moveTo>
                  <a:lnTo>
                    <a:pt x="22606" y="1913255"/>
                  </a:lnTo>
                  <a:lnTo>
                    <a:pt x="11303" y="1913255"/>
                  </a:lnTo>
                  <a:lnTo>
                    <a:pt x="22606" y="1913255"/>
                  </a:lnTo>
                  <a:cubicBezTo>
                    <a:pt x="22606" y="2023618"/>
                    <a:pt x="112903" y="2113280"/>
                    <a:pt x="224409" y="2113280"/>
                  </a:cubicBezTo>
                  <a:lnTo>
                    <a:pt x="9562719" y="2113280"/>
                  </a:lnTo>
                  <a:cubicBezTo>
                    <a:pt x="9674225" y="2113280"/>
                    <a:pt x="9764522" y="2023618"/>
                    <a:pt x="9764522" y="1913255"/>
                  </a:cubicBezTo>
                  <a:lnTo>
                    <a:pt x="9764522" y="222631"/>
                  </a:lnTo>
                  <a:cubicBezTo>
                    <a:pt x="9764522" y="112268"/>
                    <a:pt x="9674225" y="22606"/>
                    <a:pt x="9562719" y="22606"/>
                  </a:cubicBezTo>
                  <a:lnTo>
                    <a:pt x="224409" y="22606"/>
                  </a:lnTo>
                  <a:lnTo>
                    <a:pt x="224409" y="11303"/>
                  </a:lnTo>
                  <a:lnTo>
                    <a:pt x="224409" y="22606"/>
                  </a:lnTo>
                  <a:cubicBezTo>
                    <a:pt x="112903" y="22606"/>
                    <a:pt x="22606" y="112268"/>
                    <a:pt x="22606" y="222631"/>
                  </a:cubicBezTo>
                  <a:close/>
                </a:path>
              </a:pathLst>
            </a:custGeom>
            <a:solidFill>
              <a:srgbClr val="FFFFFF"/>
            </a:solidFill>
            <a:ln w="12700">
              <a:noFill/>
            </a:ln>
          </p:spPr>
          <p:txBody>
            <a:bodyPr/>
            <a:lstStyle/>
            <a:p>
              <a:endParaRPr lang="en-PH"/>
            </a:p>
          </p:txBody>
        </p:sp>
      </p:grpSp>
      <p:grpSp>
        <p:nvGrpSpPr>
          <p:cNvPr id="20" name="Group 20"/>
          <p:cNvGrpSpPr/>
          <p:nvPr/>
        </p:nvGrpSpPr>
        <p:grpSpPr>
          <a:xfrm>
            <a:off x="2216402" y="4969127"/>
            <a:ext cx="5118473" cy="1386462"/>
            <a:chOff x="0" y="0"/>
            <a:chExt cx="7428027" cy="2012061"/>
          </a:xfrm>
        </p:grpSpPr>
        <p:sp>
          <p:nvSpPr>
            <p:cNvPr id="21" name="Freeform 21"/>
            <p:cNvSpPr/>
            <p:nvPr/>
          </p:nvSpPr>
          <p:spPr>
            <a:xfrm>
              <a:off x="0" y="0"/>
              <a:ext cx="7428022" cy="2012065"/>
            </a:xfrm>
            <a:custGeom>
              <a:avLst/>
              <a:gdLst/>
              <a:ahLst/>
              <a:cxnLst/>
              <a:rect l="l" t="t" r="r" b="b"/>
              <a:pathLst>
                <a:path w="7428022" h="2012065">
                  <a:moveTo>
                    <a:pt x="0" y="0"/>
                  </a:moveTo>
                  <a:lnTo>
                    <a:pt x="7428022" y="0"/>
                  </a:lnTo>
                  <a:lnTo>
                    <a:pt x="7428022" y="2012065"/>
                  </a:lnTo>
                  <a:lnTo>
                    <a:pt x="0" y="2012065"/>
                  </a:lnTo>
                  <a:close/>
                </a:path>
              </a:pathLst>
            </a:custGeom>
            <a:solidFill>
              <a:srgbClr val="000000">
                <a:alpha val="0"/>
              </a:srgbClr>
            </a:solidFill>
            <a:ln w="12700">
              <a:noFill/>
            </a:ln>
          </p:spPr>
          <p:txBody>
            <a:bodyPr/>
            <a:lstStyle/>
            <a:p>
              <a:endParaRPr lang="en-PH"/>
            </a:p>
          </p:txBody>
        </p:sp>
        <p:sp>
          <p:nvSpPr>
            <p:cNvPr id="22" name="TextBox 22"/>
            <p:cNvSpPr txBox="1"/>
            <p:nvPr/>
          </p:nvSpPr>
          <p:spPr>
            <a:xfrm>
              <a:off x="0" y="19050"/>
              <a:ext cx="7428027" cy="1993011"/>
            </a:xfrm>
            <a:prstGeom prst="rect">
              <a:avLst/>
            </a:prstGeom>
            <a:ln>
              <a:noFill/>
            </a:ln>
          </p:spPr>
          <p:txBody>
            <a:bodyPr lIns="0" tIns="0" rIns="0" bIns="0" rtlCol="0" anchor="ctr"/>
            <a:lstStyle/>
            <a:p>
              <a:pPr algn="l">
                <a:lnSpc>
                  <a:spcPts val="2764"/>
                </a:lnSpc>
              </a:pPr>
              <a:r>
                <a:rPr lang="en-US" sz="2559">
                  <a:solidFill>
                    <a:srgbClr val="FFFFFF"/>
                  </a:solidFill>
                  <a:latin typeface="Arial"/>
                  <a:ea typeface="Arial"/>
                  <a:cs typeface="Arial"/>
                  <a:sym typeface="Arial"/>
                </a:rPr>
                <a:t>Supervisor</a:t>
              </a:r>
            </a:p>
            <a:p>
              <a:pPr algn="l">
                <a:lnSpc>
                  <a:spcPts val="2764"/>
                </a:lnSpc>
              </a:pPr>
              <a:r>
                <a:rPr lang="en-US" sz="2559">
                  <a:solidFill>
                    <a:srgbClr val="FFFFFF"/>
                  </a:solidFill>
                  <a:latin typeface="Arial"/>
                  <a:ea typeface="Arial"/>
                  <a:cs typeface="Arial"/>
                  <a:sym typeface="Arial"/>
                </a:rPr>
                <a:t>-Manage 0% growth in expenses</a:t>
              </a:r>
            </a:p>
          </p:txBody>
        </p:sp>
      </p:grpSp>
      <p:grpSp>
        <p:nvGrpSpPr>
          <p:cNvPr id="23" name="Group 23"/>
          <p:cNvGrpSpPr/>
          <p:nvPr/>
        </p:nvGrpSpPr>
        <p:grpSpPr>
          <a:xfrm>
            <a:off x="6591854" y="2632938"/>
            <a:ext cx="962096" cy="962096"/>
            <a:chOff x="0" y="0"/>
            <a:chExt cx="1396213" cy="1396213"/>
          </a:xfrm>
        </p:grpSpPr>
        <p:sp>
          <p:nvSpPr>
            <p:cNvPr id="24" name="Freeform 24"/>
            <p:cNvSpPr/>
            <p:nvPr/>
          </p:nvSpPr>
          <p:spPr>
            <a:xfrm>
              <a:off x="11303" y="11303"/>
              <a:ext cx="1373632" cy="1373632"/>
            </a:xfrm>
            <a:custGeom>
              <a:avLst/>
              <a:gdLst/>
              <a:ahLst/>
              <a:cxnLst/>
              <a:rect l="l" t="t" r="r" b="b"/>
              <a:pathLst>
                <a:path w="1373632" h="1373632">
                  <a:moveTo>
                    <a:pt x="0" y="755523"/>
                  </a:moveTo>
                  <a:lnTo>
                    <a:pt x="308991" y="755523"/>
                  </a:lnTo>
                  <a:lnTo>
                    <a:pt x="308991" y="0"/>
                  </a:lnTo>
                  <a:lnTo>
                    <a:pt x="1064514" y="0"/>
                  </a:lnTo>
                  <a:lnTo>
                    <a:pt x="1064514" y="755523"/>
                  </a:lnTo>
                  <a:lnTo>
                    <a:pt x="1373632" y="755523"/>
                  </a:lnTo>
                  <a:lnTo>
                    <a:pt x="686816" y="1373632"/>
                  </a:lnTo>
                  <a:close/>
                </a:path>
              </a:pathLst>
            </a:custGeom>
            <a:solidFill>
              <a:srgbClr val="E1E6DA">
                <a:alpha val="80784"/>
              </a:srgbClr>
            </a:solidFill>
            <a:ln w="12700">
              <a:solidFill>
                <a:srgbClr val="000000"/>
              </a:solidFill>
            </a:ln>
          </p:spPr>
          <p:txBody>
            <a:bodyPr/>
            <a:lstStyle/>
            <a:p>
              <a:endParaRPr lang="en-PH"/>
            </a:p>
          </p:txBody>
        </p:sp>
        <p:sp>
          <p:nvSpPr>
            <p:cNvPr id="25" name="Freeform 25"/>
            <p:cNvSpPr/>
            <p:nvPr/>
          </p:nvSpPr>
          <p:spPr>
            <a:xfrm>
              <a:off x="-83" y="0"/>
              <a:ext cx="1396301" cy="1396175"/>
            </a:xfrm>
            <a:custGeom>
              <a:avLst/>
              <a:gdLst/>
              <a:ahLst/>
              <a:cxnLst/>
              <a:rect l="l" t="t" r="r" b="b"/>
              <a:pathLst>
                <a:path w="1396301" h="1396175">
                  <a:moveTo>
                    <a:pt x="11386" y="755523"/>
                  </a:moveTo>
                  <a:lnTo>
                    <a:pt x="320377" y="755523"/>
                  </a:lnTo>
                  <a:lnTo>
                    <a:pt x="320377" y="766826"/>
                  </a:lnTo>
                  <a:lnTo>
                    <a:pt x="309074" y="766826"/>
                  </a:lnTo>
                  <a:lnTo>
                    <a:pt x="309074" y="11303"/>
                  </a:lnTo>
                  <a:cubicBezTo>
                    <a:pt x="309074" y="5080"/>
                    <a:pt x="314154" y="0"/>
                    <a:pt x="320377" y="0"/>
                  </a:cubicBezTo>
                  <a:lnTo>
                    <a:pt x="1075900" y="0"/>
                  </a:lnTo>
                  <a:cubicBezTo>
                    <a:pt x="1082123" y="0"/>
                    <a:pt x="1087203" y="5080"/>
                    <a:pt x="1087203" y="11303"/>
                  </a:cubicBezTo>
                  <a:lnTo>
                    <a:pt x="1087203" y="766826"/>
                  </a:lnTo>
                  <a:lnTo>
                    <a:pt x="1075900" y="766826"/>
                  </a:lnTo>
                  <a:lnTo>
                    <a:pt x="1075900" y="755523"/>
                  </a:lnTo>
                  <a:lnTo>
                    <a:pt x="1385018" y="755523"/>
                  </a:lnTo>
                  <a:cubicBezTo>
                    <a:pt x="1389717" y="755523"/>
                    <a:pt x="1393908" y="758444"/>
                    <a:pt x="1395559" y="762762"/>
                  </a:cubicBezTo>
                  <a:cubicBezTo>
                    <a:pt x="1397210" y="767080"/>
                    <a:pt x="1396067" y="772033"/>
                    <a:pt x="1392511" y="775208"/>
                  </a:cubicBezTo>
                  <a:lnTo>
                    <a:pt x="705695" y="1393317"/>
                  </a:lnTo>
                  <a:cubicBezTo>
                    <a:pt x="701377" y="1397127"/>
                    <a:pt x="694900" y="1397127"/>
                    <a:pt x="690582" y="1393317"/>
                  </a:cubicBezTo>
                  <a:lnTo>
                    <a:pt x="3766" y="775208"/>
                  </a:lnTo>
                  <a:cubicBezTo>
                    <a:pt x="337" y="772033"/>
                    <a:pt x="-933" y="767080"/>
                    <a:pt x="718" y="762762"/>
                  </a:cubicBezTo>
                  <a:cubicBezTo>
                    <a:pt x="2369" y="758444"/>
                    <a:pt x="6560" y="755523"/>
                    <a:pt x="11259" y="755523"/>
                  </a:cubicBezTo>
                  <a:moveTo>
                    <a:pt x="11259" y="778129"/>
                  </a:moveTo>
                  <a:lnTo>
                    <a:pt x="11259" y="766826"/>
                  </a:lnTo>
                  <a:lnTo>
                    <a:pt x="18752" y="758444"/>
                  </a:lnTo>
                  <a:lnTo>
                    <a:pt x="705568" y="1376553"/>
                  </a:lnTo>
                  <a:lnTo>
                    <a:pt x="698075" y="1384935"/>
                  </a:lnTo>
                  <a:lnTo>
                    <a:pt x="690582" y="1376553"/>
                  </a:lnTo>
                  <a:lnTo>
                    <a:pt x="1377398" y="758444"/>
                  </a:lnTo>
                  <a:lnTo>
                    <a:pt x="1384891" y="766826"/>
                  </a:lnTo>
                  <a:lnTo>
                    <a:pt x="1384891" y="778129"/>
                  </a:lnTo>
                  <a:lnTo>
                    <a:pt x="1075900" y="778129"/>
                  </a:lnTo>
                  <a:cubicBezTo>
                    <a:pt x="1069677" y="778129"/>
                    <a:pt x="1064597" y="773049"/>
                    <a:pt x="1064597" y="766826"/>
                  </a:cubicBezTo>
                  <a:lnTo>
                    <a:pt x="1064597" y="11303"/>
                  </a:lnTo>
                  <a:lnTo>
                    <a:pt x="1075900" y="11303"/>
                  </a:lnTo>
                  <a:lnTo>
                    <a:pt x="1075900" y="22606"/>
                  </a:lnTo>
                  <a:lnTo>
                    <a:pt x="320377" y="22606"/>
                  </a:lnTo>
                  <a:lnTo>
                    <a:pt x="320377" y="11303"/>
                  </a:lnTo>
                  <a:lnTo>
                    <a:pt x="331680" y="11303"/>
                  </a:lnTo>
                  <a:lnTo>
                    <a:pt x="331680" y="766826"/>
                  </a:lnTo>
                  <a:cubicBezTo>
                    <a:pt x="331680" y="773049"/>
                    <a:pt x="326600" y="778129"/>
                    <a:pt x="320377" y="778129"/>
                  </a:cubicBezTo>
                  <a:lnTo>
                    <a:pt x="11386" y="778129"/>
                  </a:lnTo>
                  <a:close/>
                </a:path>
              </a:pathLst>
            </a:custGeom>
            <a:solidFill>
              <a:srgbClr val="E1E6DA">
                <a:alpha val="80784"/>
              </a:srgbClr>
            </a:solidFill>
            <a:ln w="12700">
              <a:solidFill>
                <a:srgbClr val="000000"/>
              </a:solidFill>
            </a:ln>
          </p:spPr>
          <p:txBody>
            <a:bodyPr/>
            <a:lstStyle/>
            <a:p>
              <a:endParaRPr lang="en-PH"/>
            </a:p>
          </p:txBody>
        </p:sp>
      </p:grpSp>
      <p:grpSp>
        <p:nvGrpSpPr>
          <p:cNvPr id="26" name="Group 26"/>
          <p:cNvGrpSpPr/>
          <p:nvPr/>
        </p:nvGrpSpPr>
        <p:grpSpPr>
          <a:xfrm>
            <a:off x="7185539" y="4322142"/>
            <a:ext cx="962096" cy="962096"/>
            <a:chOff x="0" y="0"/>
            <a:chExt cx="1396213" cy="1396213"/>
          </a:xfrm>
        </p:grpSpPr>
        <p:sp>
          <p:nvSpPr>
            <p:cNvPr id="27" name="Freeform 27"/>
            <p:cNvSpPr/>
            <p:nvPr/>
          </p:nvSpPr>
          <p:spPr>
            <a:xfrm>
              <a:off x="11303" y="11303"/>
              <a:ext cx="1373632" cy="1373632"/>
            </a:xfrm>
            <a:custGeom>
              <a:avLst/>
              <a:gdLst/>
              <a:ahLst/>
              <a:cxnLst/>
              <a:rect l="l" t="t" r="r" b="b"/>
              <a:pathLst>
                <a:path w="1373632" h="1373632">
                  <a:moveTo>
                    <a:pt x="0" y="755523"/>
                  </a:moveTo>
                  <a:lnTo>
                    <a:pt x="308991" y="755523"/>
                  </a:lnTo>
                  <a:lnTo>
                    <a:pt x="308991" y="0"/>
                  </a:lnTo>
                  <a:lnTo>
                    <a:pt x="1064514" y="0"/>
                  </a:lnTo>
                  <a:lnTo>
                    <a:pt x="1064514" y="755523"/>
                  </a:lnTo>
                  <a:lnTo>
                    <a:pt x="1373632" y="755523"/>
                  </a:lnTo>
                  <a:lnTo>
                    <a:pt x="686816" y="1373632"/>
                  </a:lnTo>
                  <a:close/>
                </a:path>
              </a:pathLst>
            </a:custGeom>
            <a:solidFill>
              <a:srgbClr val="E8DDE2">
                <a:alpha val="80784"/>
              </a:srgbClr>
            </a:solidFill>
            <a:ln w="12700">
              <a:solidFill>
                <a:srgbClr val="000000"/>
              </a:solidFill>
            </a:ln>
          </p:spPr>
          <p:txBody>
            <a:bodyPr/>
            <a:lstStyle/>
            <a:p>
              <a:endParaRPr lang="en-PH"/>
            </a:p>
          </p:txBody>
        </p:sp>
        <p:sp>
          <p:nvSpPr>
            <p:cNvPr id="28" name="Freeform 28"/>
            <p:cNvSpPr/>
            <p:nvPr/>
          </p:nvSpPr>
          <p:spPr>
            <a:xfrm>
              <a:off x="-83" y="0"/>
              <a:ext cx="1396301" cy="1396175"/>
            </a:xfrm>
            <a:custGeom>
              <a:avLst/>
              <a:gdLst/>
              <a:ahLst/>
              <a:cxnLst/>
              <a:rect l="l" t="t" r="r" b="b"/>
              <a:pathLst>
                <a:path w="1396301" h="1396175">
                  <a:moveTo>
                    <a:pt x="11386" y="755523"/>
                  </a:moveTo>
                  <a:lnTo>
                    <a:pt x="320377" y="755523"/>
                  </a:lnTo>
                  <a:lnTo>
                    <a:pt x="320377" y="766826"/>
                  </a:lnTo>
                  <a:lnTo>
                    <a:pt x="309074" y="766826"/>
                  </a:lnTo>
                  <a:lnTo>
                    <a:pt x="309074" y="11303"/>
                  </a:lnTo>
                  <a:cubicBezTo>
                    <a:pt x="309074" y="5080"/>
                    <a:pt x="314154" y="0"/>
                    <a:pt x="320377" y="0"/>
                  </a:cubicBezTo>
                  <a:lnTo>
                    <a:pt x="1075900" y="0"/>
                  </a:lnTo>
                  <a:cubicBezTo>
                    <a:pt x="1082123" y="0"/>
                    <a:pt x="1087203" y="5080"/>
                    <a:pt x="1087203" y="11303"/>
                  </a:cubicBezTo>
                  <a:lnTo>
                    <a:pt x="1087203" y="766826"/>
                  </a:lnTo>
                  <a:lnTo>
                    <a:pt x="1075900" y="766826"/>
                  </a:lnTo>
                  <a:lnTo>
                    <a:pt x="1075900" y="755523"/>
                  </a:lnTo>
                  <a:lnTo>
                    <a:pt x="1385018" y="755523"/>
                  </a:lnTo>
                  <a:cubicBezTo>
                    <a:pt x="1389717" y="755523"/>
                    <a:pt x="1393908" y="758444"/>
                    <a:pt x="1395559" y="762762"/>
                  </a:cubicBezTo>
                  <a:cubicBezTo>
                    <a:pt x="1397210" y="767080"/>
                    <a:pt x="1396067" y="772033"/>
                    <a:pt x="1392511" y="775208"/>
                  </a:cubicBezTo>
                  <a:lnTo>
                    <a:pt x="705695" y="1393317"/>
                  </a:lnTo>
                  <a:cubicBezTo>
                    <a:pt x="701377" y="1397127"/>
                    <a:pt x="694900" y="1397127"/>
                    <a:pt x="690582" y="1393317"/>
                  </a:cubicBezTo>
                  <a:lnTo>
                    <a:pt x="3766" y="775208"/>
                  </a:lnTo>
                  <a:cubicBezTo>
                    <a:pt x="337" y="772033"/>
                    <a:pt x="-933" y="767080"/>
                    <a:pt x="718" y="762762"/>
                  </a:cubicBezTo>
                  <a:cubicBezTo>
                    <a:pt x="2369" y="758444"/>
                    <a:pt x="6560" y="755523"/>
                    <a:pt x="11259" y="755523"/>
                  </a:cubicBezTo>
                  <a:moveTo>
                    <a:pt x="11259" y="778129"/>
                  </a:moveTo>
                  <a:lnTo>
                    <a:pt x="11259" y="766826"/>
                  </a:lnTo>
                  <a:lnTo>
                    <a:pt x="18752" y="758444"/>
                  </a:lnTo>
                  <a:lnTo>
                    <a:pt x="705568" y="1376553"/>
                  </a:lnTo>
                  <a:lnTo>
                    <a:pt x="698075" y="1384935"/>
                  </a:lnTo>
                  <a:lnTo>
                    <a:pt x="690582" y="1376553"/>
                  </a:lnTo>
                  <a:lnTo>
                    <a:pt x="1377398" y="758444"/>
                  </a:lnTo>
                  <a:lnTo>
                    <a:pt x="1384891" y="766826"/>
                  </a:lnTo>
                  <a:lnTo>
                    <a:pt x="1384891" y="778129"/>
                  </a:lnTo>
                  <a:lnTo>
                    <a:pt x="1075900" y="778129"/>
                  </a:lnTo>
                  <a:cubicBezTo>
                    <a:pt x="1069677" y="778129"/>
                    <a:pt x="1064597" y="773049"/>
                    <a:pt x="1064597" y="766826"/>
                  </a:cubicBezTo>
                  <a:lnTo>
                    <a:pt x="1064597" y="11303"/>
                  </a:lnTo>
                  <a:lnTo>
                    <a:pt x="1075900" y="11303"/>
                  </a:lnTo>
                  <a:lnTo>
                    <a:pt x="1075900" y="22606"/>
                  </a:lnTo>
                  <a:lnTo>
                    <a:pt x="320377" y="22606"/>
                  </a:lnTo>
                  <a:lnTo>
                    <a:pt x="320377" y="11303"/>
                  </a:lnTo>
                  <a:lnTo>
                    <a:pt x="331680" y="11303"/>
                  </a:lnTo>
                  <a:lnTo>
                    <a:pt x="331680" y="766826"/>
                  </a:lnTo>
                  <a:cubicBezTo>
                    <a:pt x="331680" y="773049"/>
                    <a:pt x="326600" y="778129"/>
                    <a:pt x="320377" y="778129"/>
                  </a:cubicBezTo>
                  <a:lnTo>
                    <a:pt x="11386" y="778129"/>
                  </a:lnTo>
                  <a:close/>
                </a:path>
              </a:pathLst>
            </a:custGeom>
            <a:solidFill>
              <a:srgbClr val="E8DDE2">
                <a:alpha val="80784"/>
              </a:srgbClr>
            </a:solidFill>
            <a:ln w="12700">
              <a:solidFill>
                <a:srgbClr val="000000"/>
              </a:solidFill>
            </a:ln>
          </p:spPr>
          <p:txBody>
            <a:bodyPr/>
            <a:lstStyle/>
            <a:p>
              <a:endParaRPr lang="en-PH"/>
            </a:p>
          </p:txBody>
        </p:sp>
      </p:grpSp>
      <p:grpSp>
        <p:nvGrpSpPr>
          <p:cNvPr id="29" name="Group 29"/>
          <p:cNvGrpSpPr/>
          <p:nvPr/>
        </p:nvGrpSpPr>
        <p:grpSpPr>
          <a:xfrm>
            <a:off x="0" y="6756606"/>
            <a:ext cx="9753600" cy="558594"/>
            <a:chOff x="0" y="0"/>
            <a:chExt cx="13004800" cy="744792"/>
          </a:xfrm>
        </p:grpSpPr>
        <p:grpSp>
          <p:nvGrpSpPr>
            <p:cNvPr id="30" name="Group 30"/>
            <p:cNvGrpSpPr/>
            <p:nvPr/>
          </p:nvGrpSpPr>
          <p:grpSpPr>
            <a:xfrm>
              <a:off x="0" y="94551"/>
              <a:ext cx="13004800" cy="650240"/>
              <a:chOff x="0" y="0"/>
              <a:chExt cx="13004800" cy="650240"/>
            </a:xfrm>
          </p:grpSpPr>
          <p:sp>
            <p:nvSpPr>
              <p:cNvPr id="31" name="Freeform 31"/>
              <p:cNvSpPr/>
              <p:nvPr/>
            </p:nvSpPr>
            <p:spPr>
              <a:xfrm>
                <a:off x="0" y="0"/>
                <a:ext cx="13004800" cy="650240"/>
              </a:xfrm>
              <a:custGeom>
                <a:avLst/>
                <a:gdLst/>
                <a:ahLst/>
                <a:cxnLst/>
                <a:rect l="l" t="t" r="r" b="b"/>
                <a:pathLst>
                  <a:path w="13004800" h="650240">
                    <a:moveTo>
                      <a:pt x="0" y="0"/>
                    </a:moveTo>
                    <a:lnTo>
                      <a:pt x="13004800" y="0"/>
                    </a:lnTo>
                    <a:lnTo>
                      <a:pt x="13004800" y="650240"/>
                    </a:lnTo>
                    <a:lnTo>
                      <a:pt x="0" y="650240"/>
                    </a:lnTo>
                    <a:close/>
                  </a:path>
                </a:pathLst>
              </a:custGeom>
              <a:solidFill>
                <a:srgbClr val="5E929E"/>
              </a:solidFill>
              <a:ln w="12700">
                <a:solidFill>
                  <a:srgbClr val="000000"/>
                </a:solidFill>
              </a:ln>
            </p:spPr>
            <p:txBody>
              <a:bodyPr/>
              <a:lstStyle/>
              <a:p>
                <a:endParaRPr lang="en-PH"/>
              </a:p>
            </p:txBody>
          </p:sp>
        </p:grpSp>
        <p:grpSp>
          <p:nvGrpSpPr>
            <p:cNvPr id="32" name="Group 32"/>
            <p:cNvGrpSpPr/>
            <p:nvPr/>
          </p:nvGrpSpPr>
          <p:grpSpPr>
            <a:xfrm>
              <a:off x="0" y="0"/>
              <a:ext cx="13004800" cy="93866"/>
              <a:chOff x="0" y="0"/>
              <a:chExt cx="13004800" cy="93866"/>
            </a:xfrm>
          </p:grpSpPr>
          <p:sp>
            <p:nvSpPr>
              <p:cNvPr id="33" name="Freeform 33"/>
              <p:cNvSpPr/>
              <p:nvPr/>
            </p:nvSpPr>
            <p:spPr>
              <a:xfrm>
                <a:off x="0" y="0"/>
                <a:ext cx="13004800" cy="93853"/>
              </a:xfrm>
              <a:custGeom>
                <a:avLst/>
                <a:gdLst/>
                <a:ahLst/>
                <a:cxnLst/>
                <a:rect l="l" t="t" r="r" b="b"/>
                <a:pathLst>
                  <a:path w="13004800" h="93853">
                    <a:moveTo>
                      <a:pt x="0" y="0"/>
                    </a:moveTo>
                    <a:lnTo>
                      <a:pt x="13004800" y="0"/>
                    </a:lnTo>
                    <a:lnTo>
                      <a:pt x="13004800" y="93853"/>
                    </a:lnTo>
                    <a:lnTo>
                      <a:pt x="0" y="93853"/>
                    </a:lnTo>
                    <a:close/>
                  </a:path>
                </a:pathLst>
              </a:custGeom>
              <a:solidFill>
                <a:srgbClr val="0D314C"/>
              </a:solidFill>
              <a:ln w="12700">
                <a:solidFill>
                  <a:srgbClr val="000000"/>
                </a:solidFill>
              </a:ln>
            </p:spPr>
            <p:txBody>
              <a:bodyPr/>
              <a:lstStyle/>
              <a:p>
                <a:endParaRPr lang="en-PH"/>
              </a:p>
            </p:txBody>
          </p:sp>
        </p:gr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6827520"/>
            <a:ext cx="9753600" cy="487680"/>
            <a:chOff x="0" y="0"/>
            <a:chExt cx="13004800" cy="650240"/>
          </a:xfrm>
        </p:grpSpPr>
        <p:sp>
          <p:nvSpPr>
            <p:cNvPr id="3" name="Freeform 3"/>
            <p:cNvSpPr/>
            <p:nvPr/>
          </p:nvSpPr>
          <p:spPr>
            <a:xfrm>
              <a:off x="0" y="0"/>
              <a:ext cx="13004800" cy="650240"/>
            </a:xfrm>
            <a:custGeom>
              <a:avLst/>
              <a:gdLst/>
              <a:ahLst/>
              <a:cxnLst/>
              <a:rect l="l" t="t" r="r" b="b"/>
              <a:pathLst>
                <a:path w="13004800" h="650240">
                  <a:moveTo>
                    <a:pt x="0" y="0"/>
                  </a:moveTo>
                  <a:lnTo>
                    <a:pt x="13004800" y="0"/>
                  </a:lnTo>
                  <a:lnTo>
                    <a:pt x="13004800" y="650240"/>
                  </a:lnTo>
                  <a:lnTo>
                    <a:pt x="0" y="650240"/>
                  </a:lnTo>
                  <a:close/>
                </a:path>
              </a:pathLst>
            </a:custGeom>
            <a:solidFill>
              <a:srgbClr val="5E929E"/>
            </a:solidFill>
            <a:ln w="12700">
              <a:solidFill>
                <a:srgbClr val="000000"/>
              </a:solidFill>
            </a:ln>
          </p:spPr>
          <p:txBody>
            <a:bodyPr/>
            <a:lstStyle/>
            <a:p>
              <a:endParaRPr lang="en-PH"/>
            </a:p>
          </p:txBody>
        </p:sp>
      </p:grpSp>
      <p:grpSp>
        <p:nvGrpSpPr>
          <p:cNvPr id="4" name="Group 4"/>
          <p:cNvGrpSpPr/>
          <p:nvPr/>
        </p:nvGrpSpPr>
        <p:grpSpPr>
          <a:xfrm>
            <a:off x="0" y="6756606"/>
            <a:ext cx="9753600" cy="70399"/>
            <a:chOff x="0" y="0"/>
            <a:chExt cx="13004800" cy="93866"/>
          </a:xfrm>
        </p:grpSpPr>
        <p:sp>
          <p:nvSpPr>
            <p:cNvPr id="5" name="Freeform 5"/>
            <p:cNvSpPr/>
            <p:nvPr/>
          </p:nvSpPr>
          <p:spPr>
            <a:xfrm>
              <a:off x="0" y="0"/>
              <a:ext cx="13004800" cy="93853"/>
            </a:xfrm>
            <a:custGeom>
              <a:avLst/>
              <a:gdLst/>
              <a:ahLst/>
              <a:cxnLst/>
              <a:rect l="l" t="t" r="r" b="b"/>
              <a:pathLst>
                <a:path w="13004800" h="93853">
                  <a:moveTo>
                    <a:pt x="0" y="0"/>
                  </a:moveTo>
                  <a:lnTo>
                    <a:pt x="13004800" y="0"/>
                  </a:lnTo>
                  <a:lnTo>
                    <a:pt x="13004800" y="93853"/>
                  </a:lnTo>
                  <a:lnTo>
                    <a:pt x="0" y="93853"/>
                  </a:lnTo>
                  <a:close/>
                </a:path>
              </a:pathLst>
            </a:custGeom>
            <a:solidFill>
              <a:srgbClr val="0D314C"/>
            </a:solidFill>
            <a:ln w="12700">
              <a:solidFill>
                <a:srgbClr val="000000"/>
              </a:solidFill>
            </a:ln>
          </p:spPr>
          <p:txBody>
            <a:bodyPr/>
            <a:lstStyle/>
            <a:p>
              <a:endParaRPr lang="en-PH"/>
            </a:p>
          </p:txBody>
        </p:sp>
      </p:grpSp>
      <p:grpSp>
        <p:nvGrpSpPr>
          <p:cNvPr id="6" name="Group 6"/>
          <p:cNvGrpSpPr/>
          <p:nvPr/>
        </p:nvGrpSpPr>
        <p:grpSpPr>
          <a:xfrm>
            <a:off x="2164080" y="589677"/>
            <a:ext cx="5425440" cy="1316322"/>
            <a:chOff x="0" y="0"/>
            <a:chExt cx="7233920" cy="1755096"/>
          </a:xfrm>
        </p:grpSpPr>
        <p:sp>
          <p:nvSpPr>
            <p:cNvPr id="7" name="Freeform 7"/>
            <p:cNvSpPr/>
            <p:nvPr/>
          </p:nvSpPr>
          <p:spPr>
            <a:xfrm>
              <a:off x="0" y="0"/>
              <a:ext cx="7233920" cy="1755096"/>
            </a:xfrm>
            <a:custGeom>
              <a:avLst/>
              <a:gdLst/>
              <a:ahLst/>
              <a:cxnLst/>
              <a:rect l="l" t="t" r="r" b="b"/>
              <a:pathLst>
                <a:path w="7233920" h="1755096">
                  <a:moveTo>
                    <a:pt x="0" y="0"/>
                  </a:moveTo>
                  <a:lnTo>
                    <a:pt x="7233920" y="0"/>
                  </a:lnTo>
                  <a:lnTo>
                    <a:pt x="7233920" y="1755096"/>
                  </a:lnTo>
                  <a:lnTo>
                    <a:pt x="0" y="1755096"/>
                  </a:lnTo>
                  <a:close/>
                </a:path>
              </a:pathLst>
            </a:custGeom>
            <a:solidFill>
              <a:srgbClr val="000000">
                <a:alpha val="0"/>
              </a:srgbClr>
            </a:solidFill>
            <a:ln w="12700">
              <a:noFill/>
            </a:ln>
          </p:spPr>
          <p:txBody>
            <a:bodyPr/>
            <a:lstStyle/>
            <a:p>
              <a:endParaRPr lang="en-PH"/>
            </a:p>
          </p:txBody>
        </p:sp>
        <p:sp>
          <p:nvSpPr>
            <p:cNvPr id="8" name="TextBox 8"/>
            <p:cNvSpPr txBox="1"/>
            <p:nvPr/>
          </p:nvSpPr>
          <p:spPr>
            <a:xfrm>
              <a:off x="0" y="95250"/>
              <a:ext cx="7233920" cy="1659846"/>
            </a:xfrm>
            <a:prstGeom prst="rect">
              <a:avLst/>
            </a:prstGeom>
            <a:ln>
              <a:noFill/>
            </a:ln>
          </p:spPr>
          <p:txBody>
            <a:bodyPr lIns="0" tIns="0" rIns="0" bIns="0" rtlCol="0" anchor="b"/>
            <a:lstStyle/>
            <a:p>
              <a:pPr algn="ctr">
                <a:lnSpc>
                  <a:spcPts val="6527"/>
                </a:lnSpc>
              </a:pPr>
              <a:r>
                <a:rPr lang="en-US" sz="6399" b="1" spc="-127" dirty="0">
                  <a:solidFill>
                    <a:srgbClr val="0D314C"/>
                  </a:solidFill>
                  <a:latin typeface="Albert Sans Bold"/>
                  <a:ea typeface="Albert Sans Bold"/>
                  <a:cs typeface="Albert Sans Bold"/>
                  <a:sym typeface="Albert Sans Bold"/>
                </a:rPr>
                <a:t>Stage 3: Lead</a:t>
              </a:r>
            </a:p>
          </p:txBody>
        </p:sp>
      </p:grpSp>
      <p:sp>
        <p:nvSpPr>
          <p:cNvPr id="9" name="Freeform 9"/>
          <p:cNvSpPr/>
          <p:nvPr/>
        </p:nvSpPr>
        <p:spPr>
          <a:xfrm>
            <a:off x="2574236" y="2170920"/>
            <a:ext cx="4605129" cy="3771037"/>
          </a:xfrm>
          <a:custGeom>
            <a:avLst/>
            <a:gdLst/>
            <a:ahLst/>
            <a:cxnLst/>
            <a:rect l="l" t="t" r="r" b="b"/>
            <a:pathLst>
              <a:path w="4605129" h="3771037">
                <a:moveTo>
                  <a:pt x="0" y="0"/>
                </a:moveTo>
                <a:lnTo>
                  <a:pt x="4605128" y="0"/>
                </a:lnTo>
                <a:lnTo>
                  <a:pt x="4605128" y="3771036"/>
                </a:lnTo>
                <a:lnTo>
                  <a:pt x="0" y="3771036"/>
                </a:lnTo>
                <a:lnTo>
                  <a:pt x="0" y="0"/>
                </a:lnTo>
                <a:close/>
              </a:path>
            </a:pathLst>
          </a:custGeom>
          <a:blipFill>
            <a:blip r:embed="rId3"/>
            <a:stretch>
              <a:fillRect/>
            </a:stretch>
          </a:blipFill>
        </p:spPr>
        <p:txBody>
          <a:bodyPr/>
          <a:lstStyle/>
          <a:p>
            <a:endParaRPr lang="en-PH"/>
          </a:p>
        </p:txBody>
      </p:sp>
      <p:sp>
        <p:nvSpPr>
          <p:cNvPr id="10" name="TextBox 10"/>
          <p:cNvSpPr txBox="1"/>
          <p:nvPr/>
        </p:nvSpPr>
        <p:spPr>
          <a:xfrm>
            <a:off x="2360946" y="2010351"/>
            <a:ext cx="5031709" cy="665089"/>
          </a:xfrm>
          <a:prstGeom prst="rect">
            <a:avLst/>
          </a:prstGeom>
        </p:spPr>
        <p:txBody>
          <a:bodyPr lIns="0" tIns="0" rIns="0" bIns="0" rtlCol="0" anchor="t">
            <a:spAutoFit/>
          </a:bodyPr>
          <a:lstStyle/>
          <a:p>
            <a:pPr algn="ctr">
              <a:lnSpc>
                <a:spcPts val="2591"/>
              </a:lnSpc>
            </a:pPr>
            <a:r>
              <a:rPr lang="en-US" sz="2399">
                <a:solidFill>
                  <a:srgbClr val="0D314C"/>
                </a:solidFill>
                <a:latin typeface="Albert Sans"/>
                <a:ea typeface="Albert Sans"/>
                <a:cs typeface="Albert Sans"/>
                <a:sym typeface="Albert Sans"/>
              </a:rPr>
              <a:t>Turning Goals into Action</a:t>
            </a:r>
          </a:p>
          <a:p>
            <a:pPr algn="ctr">
              <a:lnSpc>
                <a:spcPts val="2591"/>
              </a:lnSpc>
            </a:pPr>
            <a:endParaRPr lang="en-US" sz="2399">
              <a:solidFill>
                <a:srgbClr val="0D314C"/>
              </a:solidFill>
              <a:latin typeface="Albert Sans"/>
              <a:ea typeface="Albert Sans"/>
              <a:cs typeface="Albert Sans"/>
              <a:sym typeface="Albert Sans"/>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6827520"/>
            <a:ext cx="9753600" cy="487680"/>
            <a:chOff x="0" y="0"/>
            <a:chExt cx="13004800" cy="650240"/>
          </a:xfrm>
        </p:grpSpPr>
        <p:sp>
          <p:nvSpPr>
            <p:cNvPr id="3" name="Freeform 3"/>
            <p:cNvSpPr/>
            <p:nvPr/>
          </p:nvSpPr>
          <p:spPr>
            <a:xfrm>
              <a:off x="0" y="0"/>
              <a:ext cx="13004800" cy="650240"/>
            </a:xfrm>
            <a:custGeom>
              <a:avLst/>
              <a:gdLst/>
              <a:ahLst/>
              <a:cxnLst/>
              <a:rect l="l" t="t" r="r" b="b"/>
              <a:pathLst>
                <a:path w="13004800" h="650240">
                  <a:moveTo>
                    <a:pt x="0" y="0"/>
                  </a:moveTo>
                  <a:lnTo>
                    <a:pt x="13004800" y="0"/>
                  </a:lnTo>
                  <a:lnTo>
                    <a:pt x="13004800" y="650240"/>
                  </a:lnTo>
                  <a:lnTo>
                    <a:pt x="0" y="650240"/>
                  </a:lnTo>
                  <a:close/>
                </a:path>
              </a:pathLst>
            </a:custGeom>
            <a:solidFill>
              <a:srgbClr val="5E929E"/>
            </a:solidFill>
            <a:ln w="12700">
              <a:solidFill>
                <a:srgbClr val="000000"/>
              </a:solidFill>
            </a:ln>
          </p:spPr>
          <p:txBody>
            <a:bodyPr/>
            <a:lstStyle/>
            <a:p>
              <a:endParaRPr lang="en-PH"/>
            </a:p>
          </p:txBody>
        </p:sp>
      </p:grpSp>
      <p:grpSp>
        <p:nvGrpSpPr>
          <p:cNvPr id="4" name="Group 4"/>
          <p:cNvGrpSpPr/>
          <p:nvPr/>
        </p:nvGrpSpPr>
        <p:grpSpPr>
          <a:xfrm>
            <a:off x="0" y="6756606"/>
            <a:ext cx="9753600" cy="70399"/>
            <a:chOff x="0" y="0"/>
            <a:chExt cx="13004800" cy="93866"/>
          </a:xfrm>
        </p:grpSpPr>
        <p:sp>
          <p:nvSpPr>
            <p:cNvPr id="5" name="Freeform 5"/>
            <p:cNvSpPr/>
            <p:nvPr/>
          </p:nvSpPr>
          <p:spPr>
            <a:xfrm>
              <a:off x="0" y="0"/>
              <a:ext cx="13004800" cy="93853"/>
            </a:xfrm>
            <a:custGeom>
              <a:avLst/>
              <a:gdLst/>
              <a:ahLst/>
              <a:cxnLst/>
              <a:rect l="l" t="t" r="r" b="b"/>
              <a:pathLst>
                <a:path w="13004800" h="93853">
                  <a:moveTo>
                    <a:pt x="0" y="0"/>
                  </a:moveTo>
                  <a:lnTo>
                    <a:pt x="13004800" y="0"/>
                  </a:lnTo>
                  <a:lnTo>
                    <a:pt x="13004800" y="93853"/>
                  </a:lnTo>
                  <a:lnTo>
                    <a:pt x="0" y="93853"/>
                  </a:lnTo>
                  <a:close/>
                </a:path>
              </a:pathLst>
            </a:custGeom>
            <a:solidFill>
              <a:srgbClr val="0D314C"/>
            </a:solidFill>
            <a:ln w="12700">
              <a:solidFill>
                <a:srgbClr val="000000"/>
              </a:solidFill>
            </a:ln>
          </p:spPr>
          <p:txBody>
            <a:bodyPr/>
            <a:lstStyle/>
            <a:p>
              <a:endParaRPr lang="en-PH"/>
            </a:p>
          </p:txBody>
        </p:sp>
      </p:grpSp>
      <p:grpSp>
        <p:nvGrpSpPr>
          <p:cNvPr id="6" name="Group 6"/>
          <p:cNvGrpSpPr/>
          <p:nvPr/>
        </p:nvGrpSpPr>
        <p:grpSpPr>
          <a:xfrm>
            <a:off x="877824" y="731520"/>
            <a:ext cx="8046720" cy="1047303"/>
            <a:chOff x="0" y="0"/>
            <a:chExt cx="10728960" cy="1396404"/>
          </a:xfrm>
        </p:grpSpPr>
        <p:sp>
          <p:nvSpPr>
            <p:cNvPr id="7" name="Freeform 7"/>
            <p:cNvSpPr/>
            <p:nvPr/>
          </p:nvSpPr>
          <p:spPr>
            <a:xfrm>
              <a:off x="0" y="0"/>
              <a:ext cx="10728960" cy="1396410"/>
            </a:xfrm>
            <a:custGeom>
              <a:avLst/>
              <a:gdLst/>
              <a:ahLst/>
              <a:cxnLst/>
              <a:rect l="l" t="t" r="r" b="b"/>
              <a:pathLst>
                <a:path w="10728960" h="1396410">
                  <a:moveTo>
                    <a:pt x="0" y="0"/>
                  </a:moveTo>
                  <a:lnTo>
                    <a:pt x="10728960" y="0"/>
                  </a:lnTo>
                  <a:lnTo>
                    <a:pt x="10728960" y="1396410"/>
                  </a:lnTo>
                  <a:lnTo>
                    <a:pt x="0" y="1396410"/>
                  </a:lnTo>
                  <a:close/>
                </a:path>
              </a:pathLst>
            </a:custGeom>
            <a:solidFill>
              <a:srgbClr val="000000">
                <a:alpha val="0"/>
              </a:srgbClr>
            </a:solidFill>
            <a:ln w="12700">
              <a:noFill/>
            </a:ln>
          </p:spPr>
          <p:txBody>
            <a:bodyPr/>
            <a:lstStyle/>
            <a:p>
              <a:endParaRPr lang="en-PH"/>
            </a:p>
          </p:txBody>
        </p:sp>
        <p:sp>
          <p:nvSpPr>
            <p:cNvPr id="8" name="TextBox 8"/>
            <p:cNvSpPr txBox="1"/>
            <p:nvPr/>
          </p:nvSpPr>
          <p:spPr>
            <a:xfrm>
              <a:off x="0" y="76200"/>
              <a:ext cx="10728960" cy="1320204"/>
            </a:xfrm>
            <a:prstGeom prst="rect">
              <a:avLst/>
            </a:prstGeom>
            <a:ln>
              <a:noFill/>
            </a:ln>
          </p:spPr>
          <p:txBody>
            <a:bodyPr lIns="0" tIns="0" rIns="0" bIns="0" rtlCol="0" anchor="b"/>
            <a:lstStyle/>
            <a:p>
              <a:pPr algn="l">
                <a:lnSpc>
                  <a:spcPts val="5222"/>
                </a:lnSpc>
              </a:pPr>
              <a:r>
                <a:rPr lang="en-US" sz="5119" b="1" spc="-84">
                  <a:solidFill>
                    <a:srgbClr val="0D314C"/>
                  </a:solidFill>
                  <a:latin typeface="Albert Sans Semi-Bold"/>
                  <a:ea typeface="Albert Sans Semi-Bold"/>
                  <a:cs typeface="Albert Sans Semi-Bold"/>
                  <a:sym typeface="Albert Sans Semi-Bold"/>
                </a:rPr>
                <a:t>Setting SMART Goals</a:t>
              </a:r>
            </a:p>
          </p:txBody>
        </p:sp>
      </p:grpSp>
      <p:grpSp>
        <p:nvGrpSpPr>
          <p:cNvPr id="9" name="Group 9"/>
          <p:cNvGrpSpPr/>
          <p:nvPr/>
        </p:nvGrpSpPr>
        <p:grpSpPr>
          <a:xfrm>
            <a:off x="1060247" y="1961093"/>
            <a:ext cx="3776348" cy="788603"/>
            <a:chOff x="0" y="0"/>
            <a:chExt cx="5035131" cy="1051471"/>
          </a:xfrm>
        </p:grpSpPr>
        <p:sp>
          <p:nvSpPr>
            <p:cNvPr id="10" name="Freeform 10"/>
            <p:cNvSpPr/>
            <p:nvPr/>
          </p:nvSpPr>
          <p:spPr>
            <a:xfrm>
              <a:off x="11303" y="11303"/>
              <a:ext cx="5012563" cy="1028827"/>
            </a:xfrm>
            <a:custGeom>
              <a:avLst/>
              <a:gdLst/>
              <a:ahLst/>
              <a:cxnLst/>
              <a:rect l="l" t="t" r="r" b="b"/>
              <a:pathLst>
                <a:path w="5012563" h="1028827">
                  <a:moveTo>
                    <a:pt x="0" y="0"/>
                  </a:moveTo>
                  <a:lnTo>
                    <a:pt x="4489196" y="0"/>
                  </a:lnTo>
                  <a:lnTo>
                    <a:pt x="5012563" y="514477"/>
                  </a:lnTo>
                  <a:lnTo>
                    <a:pt x="4489196" y="1028827"/>
                  </a:lnTo>
                  <a:lnTo>
                    <a:pt x="0" y="1028827"/>
                  </a:lnTo>
                  <a:lnTo>
                    <a:pt x="523367" y="514477"/>
                  </a:lnTo>
                  <a:close/>
                </a:path>
              </a:pathLst>
            </a:custGeom>
            <a:solidFill>
              <a:srgbClr val="BEAE98"/>
            </a:solidFill>
            <a:ln w="12700">
              <a:noFill/>
            </a:ln>
          </p:spPr>
          <p:txBody>
            <a:bodyPr/>
            <a:lstStyle/>
            <a:p>
              <a:endParaRPr lang="en-PH"/>
            </a:p>
          </p:txBody>
        </p:sp>
        <p:sp>
          <p:nvSpPr>
            <p:cNvPr id="11" name="Freeform 11"/>
            <p:cNvSpPr/>
            <p:nvPr/>
          </p:nvSpPr>
          <p:spPr>
            <a:xfrm>
              <a:off x="23" y="0"/>
              <a:ext cx="5035146" cy="1051433"/>
            </a:xfrm>
            <a:custGeom>
              <a:avLst/>
              <a:gdLst/>
              <a:ahLst/>
              <a:cxnLst/>
              <a:rect l="l" t="t" r="r" b="b"/>
              <a:pathLst>
                <a:path w="5035146" h="1051433">
                  <a:moveTo>
                    <a:pt x="11280" y="0"/>
                  </a:moveTo>
                  <a:lnTo>
                    <a:pt x="4500476" y="0"/>
                  </a:lnTo>
                  <a:cubicBezTo>
                    <a:pt x="4503397" y="0"/>
                    <a:pt x="4506318" y="1143"/>
                    <a:pt x="4508350" y="3175"/>
                  </a:cubicBezTo>
                  <a:lnTo>
                    <a:pt x="5031717" y="517652"/>
                  </a:lnTo>
                  <a:cubicBezTo>
                    <a:pt x="5033876" y="519811"/>
                    <a:pt x="5035146" y="522732"/>
                    <a:pt x="5035146" y="525653"/>
                  </a:cubicBezTo>
                  <a:cubicBezTo>
                    <a:pt x="5035146" y="528574"/>
                    <a:pt x="5033876" y="531622"/>
                    <a:pt x="5031717" y="533654"/>
                  </a:cubicBezTo>
                  <a:lnTo>
                    <a:pt x="4508350" y="1048258"/>
                  </a:lnTo>
                  <a:cubicBezTo>
                    <a:pt x="4506191" y="1050290"/>
                    <a:pt x="4503397" y="1051433"/>
                    <a:pt x="4500476" y="1051433"/>
                  </a:cubicBezTo>
                  <a:lnTo>
                    <a:pt x="11280" y="1051433"/>
                  </a:lnTo>
                  <a:cubicBezTo>
                    <a:pt x="6708" y="1051433"/>
                    <a:pt x="2517" y="1048639"/>
                    <a:pt x="866" y="1044448"/>
                  </a:cubicBezTo>
                  <a:cubicBezTo>
                    <a:pt x="-785" y="1040257"/>
                    <a:pt x="104" y="1035304"/>
                    <a:pt x="3406" y="1032129"/>
                  </a:cubicBezTo>
                  <a:lnTo>
                    <a:pt x="526773" y="517652"/>
                  </a:lnTo>
                  <a:lnTo>
                    <a:pt x="534647" y="525653"/>
                  </a:lnTo>
                  <a:lnTo>
                    <a:pt x="526773" y="533654"/>
                  </a:lnTo>
                  <a:lnTo>
                    <a:pt x="3406" y="19304"/>
                  </a:lnTo>
                  <a:cubicBezTo>
                    <a:pt x="104" y="16129"/>
                    <a:pt x="-912" y="11303"/>
                    <a:pt x="866" y="6985"/>
                  </a:cubicBezTo>
                  <a:cubicBezTo>
                    <a:pt x="2644" y="2667"/>
                    <a:pt x="6708" y="0"/>
                    <a:pt x="11280" y="0"/>
                  </a:cubicBezTo>
                  <a:moveTo>
                    <a:pt x="11280" y="22606"/>
                  </a:moveTo>
                  <a:lnTo>
                    <a:pt x="11280" y="11303"/>
                  </a:lnTo>
                  <a:lnTo>
                    <a:pt x="19154" y="3175"/>
                  </a:lnTo>
                  <a:lnTo>
                    <a:pt x="542521" y="517652"/>
                  </a:lnTo>
                  <a:cubicBezTo>
                    <a:pt x="544680" y="519811"/>
                    <a:pt x="545950" y="522732"/>
                    <a:pt x="545950" y="525653"/>
                  </a:cubicBezTo>
                  <a:cubicBezTo>
                    <a:pt x="545950" y="528574"/>
                    <a:pt x="544680" y="531622"/>
                    <a:pt x="542521" y="533654"/>
                  </a:cubicBezTo>
                  <a:lnTo>
                    <a:pt x="19154" y="1048258"/>
                  </a:lnTo>
                  <a:lnTo>
                    <a:pt x="11280" y="1040130"/>
                  </a:lnTo>
                  <a:lnTo>
                    <a:pt x="11280" y="1028827"/>
                  </a:lnTo>
                  <a:lnTo>
                    <a:pt x="4500476" y="1028827"/>
                  </a:lnTo>
                  <a:lnTo>
                    <a:pt x="4500476" y="1040130"/>
                  </a:lnTo>
                  <a:lnTo>
                    <a:pt x="4492602" y="1032129"/>
                  </a:lnTo>
                  <a:lnTo>
                    <a:pt x="5015969" y="517652"/>
                  </a:lnTo>
                  <a:lnTo>
                    <a:pt x="5023843" y="525653"/>
                  </a:lnTo>
                  <a:lnTo>
                    <a:pt x="5015969" y="533654"/>
                  </a:lnTo>
                  <a:lnTo>
                    <a:pt x="4492475" y="19304"/>
                  </a:lnTo>
                  <a:lnTo>
                    <a:pt x="4500349" y="11303"/>
                  </a:lnTo>
                  <a:lnTo>
                    <a:pt x="4500349" y="22606"/>
                  </a:lnTo>
                  <a:lnTo>
                    <a:pt x="11280" y="22606"/>
                  </a:lnTo>
                  <a:close/>
                </a:path>
              </a:pathLst>
            </a:custGeom>
            <a:solidFill>
              <a:srgbClr val="FFFFFF"/>
            </a:solidFill>
            <a:ln w="12700">
              <a:noFill/>
            </a:ln>
          </p:spPr>
          <p:txBody>
            <a:bodyPr/>
            <a:lstStyle/>
            <a:p>
              <a:endParaRPr lang="en-PH"/>
            </a:p>
          </p:txBody>
        </p:sp>
      </p:grpSp>
      <p:grpSp>
        <p:nvGrpSpPr>
          <p:cNvPr id="12" name="Group 12"/>
          <p:cNvGrpSpPr/>
          <p:nvPr/>
        </p:nvGrpSpPr>
        <p:grpSpPr>
          <a:xfrm>
            <a:off x="1446076" y="1961093"/>
            <a:ext cx="3004680" cy="788601"/>
            <a:chOff x="0" y="0"/>
            <a:chExt cx="4006240" cy="1051467"/>
          </a:xfrm>
        </p:grpSpPr>
        <p:sp>
          <p:nvSpPr>
            <p:cNvPr id="13" name="Freeform 13"/>
            <p:cNvSpPr/>
            <p:nvPr/>
          </p:nvSpPr>
          <p:spPr>
            <a:xfrm>
              <a:off x="0" y="0"/>
              <a:ext cx="4006236" cy="1051464"/>
            </a:xfrm>
            <a:custGeom>
              <a:avLst/>
              <a:gdLst/>
              <a:ahLst/>
              <a:cxnLst/>
              <a:rect l="l" t="t" r="r" b="b"/>
              <a:pathLst>
                <a:path w="4006236" h="1051464">
                  <a:moveTo>
                    <a:pt x="0" y="0"/>
                  </a:moveTo>
                  <a:lnTo>
                    <a:pt x="4006236" y="0"/>
                  </a:lnTo>
                  <a:lnTo>
                    <a:pt x="4006236" y="1051464"/>
                  </a:lnTo>
                  <a:lnTo>
                    <a:pt x="0" y="1051464"/>
                  </a:lnTo>
                  <a:close/>
                </a:path>
              </a:pathLst>
            </a:custGeom>
            <a:solidFill>
              <a:srgbClr val="000000">
                <a:alpha val="0"/>
              </a:srgbClr>
            </a:solidFill>
            <a:ln w="12700">
              <a:noFill/>
            </a:ln>
          </p:spPr>
          <p:txBody>
            <a:bodyPr/>
            <a:lstStyle/>
            <a:p>
              <a:endParaRPr lang="en-PH"/>
            </a:p>
          </p:txBody>
        </p:sp>
        <p:sp>
          <p:nvSpPr>
            <p:cNvPr id="14" name="TextBox 14"/>
            <p:cNvSpPr txBox="1"/>
            <p:nvPr/>
          </p:nvSpPr>
          <p:spPr>
            <a:xfrm>
              <a:off x="0" y="38100"/>
              <a:ext cx="4006240" cy="1013367"/>
            </a:xfrm>
            <a:prstGeom prst="rect">
              <a:avLst/>
            </a:prstGeom>
            <a:ln>
              <a:noFill/>
            </a:ln>
          </p:spPr>
          <p:txBody>
            <a:bodyPr lIns="0" tIns="0" rIns="0" bIns="0" rtlCol="0" anchor="ctr"/>
            <a:lstStyle/>
            <a:p>
              <a:pPr algn="ctr">
                <a:lnSpc>
                  <a:spcPts val="3585"/>
                </a:lnSpc>
              </a:pPr>
              <a:r>
                <a:rPr lang="en-US" sz="3320">
                  <a:solidFill>
                    <a:srgbClr val="FFFFFF"/>
                  </a:solidFill>
                  <a:latin typeface="Albert Sans"/>
                  <a:ea typeface="Albert Sans"/>
                  <a:cs typeface="Albert Sans"/>
                  <a:sym typeface="Albert Sans"/>
                </a:rPr>
                <a:t>Specific</a:t>
              </a:r>
            </a:p>
          </p:txBody>
        </p:sp>
      </p:grpSp>
      <p:grpSp>
        <p:nvGrpSpPr>
          <p:cNvPr id="15" name="Group 15"/>
          <p:cNvGrpSpPr/>
          <p:nvPr/>
        </p:nvGrpSpPr>
        <p:grpSpPr>
          <a:xfrm>
            <a:off x="2289296" y="2840803"/>
            <a:ext cx="3776348" cy="788603"/>
            <a:chOff x="0" y="0"/>
            <a:chExt cx="5035131" cy="1051471"/>
          </a:xfrm>
        </p:grpSpPr>
        <p:sp>
          <p:nvSpPr>
            <p:cNvPr id="16" name="Freeform 16"/>
            <p:cNvSpPr/>
            <p:nvPr/>
          </p:nvSpPr>
          <p:spPr>
            <a:xfrm>
              <a:off x="11303" y="11303"/>
              <a:ext cx="5012563" cy="1028827"/>
            </a:xfrm>
            <a:custGeom>
              <a:avLst/>
              <a:gdLst/>
              <a:ahLst/>
              <a:cxnLst/>
              <a:rect l="l" t="t" r="r" b="b"/>
              <a:pathLst>
                <a:path w="5012563" h="1028827">
                  <a:moveTo>
                    <a:pt x="0" y="0"/>
                  </a:moveTo>
                  <a:lnTo>
                    <a:pt x="4489196" y="0"/>
                  </a:lnTo>
                  <a:lnTo>
                    <a:pt x="5012563" y="514477"/>
                  </a:lnTo>
                  <a:lnTo>
                    <a:pt x="4489196" y="1028827"/>
                  </a:lnTo>
                  <a:lnTo>
                    <a:pt x="0" y="1028827"/>
                  </a:lnTo>
                  <a:lnTo>
                    <a:pt x="523367" y="514477"/>
                  </a:lnTo>
                  <a:close/>
                </a:path>
              </a:pathLst>
            </a:custGeom>
            <a:solidFill>
              <a:srgbClr val="BBBD96"/>
            </a:solidFill>
            <a:ln w="12700">
              <a:noFill/>
            </a:ln>
          </p:spPr>
          <p:txBody>
            <a:bodyPr/>
            <a:lstStyle/>
            <a:p>
              <a:endParaRPr lang="en-PH"/>
            </a:p>
          </p:txBody>
        </p:sp>
        <p:sp>
          <p:nvSpPr>
            <p:cNvPr id="17" name="Freeform 17"/>
            <p:cNvSpPr/>
            <p:nvPr/>
          </p:nvSpPr>
          <p:spPr>
            <a:xfrm>
              <a:off x="23" y="0"/>
              <a:ext cx="5035146" cy="1051433"/>
            </a:xfrm>
            <a:custGeom>
              <a:avLst/>
              <a:gdLst/>
              <a:ahLst/>
              <a:cxnLst/>
              <a:rect l="l" t="t" r="r" b="b"/>
              <a:pathLst>
                <a:path w="5035146" h="1051433">
                  <a:moveTo>
                    <a:pt x="11280" y="0"/>
                  </a:moveTo>
                  <a:lnTo>
                    <a:pt x="4500476" y="0"/>
                  </a:lnTo>
                  <a:cubicBezTo>
                    <a:pt x="4503397" y="0"/>
                    <a:pt x="4506318" y="1143"/>
                    <a:pt x="4508350" y="3175"/>
                  </a:cubicBezTo>
                  <a:lnTo>
                    <a:pt x="5031717" y="517652"/>
                  </a:lnTo>
                  <a:cubicBezTo>
                    <a:pt x="5033876" y="519811"/>
                    <a:pt x="5035146" y="522732"/>
                    <a:pt x="5035146" y="525653"/>
                  </a:cubicBezTo>
                  <a:cubicBezTo>
                    <a:pt x="5035146" y="528574"/>
                    <a:pt x="5033876" y="531622"/>
                    <a:pt x="5031717" y="533654"/>
                  </a:cubicBezTo>
                  <a:lnTo>
                    <a:pt x="4508350" y="1048258"/>
                  </a:lnTo>
                  <a:cubicBezTo>
                    <a:pt x="4506191" y="1050290"/>
                    <a:pt x="4503397" y="1051433"/>
                    <a:pt x="4500476" y="1051433"/>
                  </a:cubicBezTo>
                  <a:lnTo>
                    <a:pt x="11280" y="1051433"/>
                  </a:lnTo>
                  <a:cubicBezTo>
                    <a:pt x="6708" y="1051433"/>
                    <a:pt x="2517" y="1048639"/>
                    <a:pt x="866" y="1044448"/>
                  </a:cubicBezTo>
                  <a:cubicBezTo>
                    <a:pt x="-785" y="1040257"/>
                    <a:pt x="104" y="1035304"/>
                    <a:pt x="3406" y="1032129"/>
                  </a:cubicBezTo>
                  <a:lnTo>
                    <a:pt x="526773" y="517652"/>
                  </a:lnTo>
                  <a:lnTo>
                    <a:pt x="534647" y="525653"/>
                  </a:lnTo>
                  <a:lnTo>
                    <a:pt x="526773" y="533654"/>
                  </a:lnTo>
                  <a:lnTo>
                    <a:pt x="3406" y="19304"/>
                  </a:lnTo>
                  <a:cubicBezTo>
                    <a:pt x="104" y="16129"/>
                    <a:pt x="-912" y="11303"/>
                    <a:pt x="866" y="6985"/>
                  </a:cubicBezTo>
                  <a:cubicBezTo>
                    <a:pt x="2644" y="2667"/>
                    <a:pt x="6708" y="0"/>
                    <a:pt x="11280" y="0"/>
                  </a:cubicBezTo>
                  <a:moveTo>
                    <a:pt x="11280" y="22606"/>
                  </a:moveTo>
                  <a:lnTo>
                    <a:pt x="11280" y="11303"/>
                  </a:lnTo>
                  <a:lnTo>
                    <a:pt x="19154" y="3175"/>
                  </a:lnTo>
                  <a:lnTo>
                    <a:pt x="542521" y="517652"/>
                  </a:lnTo>
                  <a:cubicBezTo>
                    <a:pt x="544680" y="519811"/>
                    <a:pt x="545950" y="522732"/>
                    <a:pt x="545950" y="525653"/>
                  </a:cubicBezTo>
                  <a:cubicBezTo>
                    <a:pt x="545950" y="528574"/>
                    <a:pt x="544680" y="531622"/>
                    <a:pt x="542521" y="533654"/>
                  </a:cubicBezTo>
                  <a:lnTo>
                    <a:pt x="19154" y="1048258"/>
                  </a:lnTo>
                  <a:lnTo>
                    <a:pt x="11280" y="1040130"/>
                  </a:lnTo>
                  <a:lnTo>
                    <a:pt x="11280" y="1028827"/>
                  </a:lnTo>
                  <a:lnTo>
                    <a:pt x="4500476" y="1028827"/>
                  </a:lnTo>
                  <a:lnTo>
                    <a:pt x="4500476" y="1040130"/>
                  </a:lnTo>
                  <a:lnTo>
                    <a:pt x="4492602" y="1032129"/>
                  </a:lnTo>
                  <a:lnTo>
                    <a:pt x="5015969" y="517652"/>
                  </a:lnTo>
                  <a:lnTo>
                    <a:pt x="5023843" y="525653"/>
                  </a:lnTo>
                  <a:lnTo>
                    <a:pt x="5015969" y="533654"/>
                  </a:lnTo>
                  <a:lnTo>
                    <a:pt x="4492475" y="19304"/>
                  </a:lnTo>
                  <a:lnTo>
                    <a:pt x="4500349" y="11303"/>
                  </a:lnTo>
                  <a:lnTo>
                    <a:pt x="4500349" y="22606"/>
                  </a:lnTo>
                  <a:lnTo>
                    <a:pt x="11280" y="22606"/>
                  </a:lnTo>
                  <a:close/>
                </a:path>
              </a:pathLst>
            </a:custGeom>
            <a:solidFill>
              <a:srgbClr val="FFFFFF"/>
            </a:solidFill>
            <a:ln w="12700">
              <a:noFill/>
            </a:ln>
          </p:spPr>
          <p:txBody>
            <a:bodyPr/>
            <a:lstStyle/>
            <a:p>
              <a:endParaRPr lang="en-PH"/>
            </a:p>
          </p:txBody>
        </p:sp>
      </p:grpSp>
      <p:grpSp>
        <p:nvGrpSpPr>
          <p:cNvPr id="18" name="Group 18"/>
          <p:cNvGrpSpPr/>
          <p:nvPr/>
        </p:nvGrpSpPr>
        <p:grpSpPr>
          <a:xfrm>
            <a:off x="2675134" y="2840803"/>
            <a:ext cx="3004680" cy="788601"/>
            <a:chOff x="0" y="0"/>
            <a:chExt cx="4006240" cy="1051467"/>
          </a:xfrm>
        </p:grpSpPr>
        <p:sp>
          <p:nvSpPr>
            <p:cNvPr id="19" name="Freeform 19"/>
            <p:cNvSpPr/>
            <p:nvPr/>
          </p:nvSpPr>
          <p:spPr>
            <a:xfrm>
              <a:off x="0" y="0"/>
              <a:ext cx="4006236" cy="1051464"/>
            </a:xfrm>
            <a:custGeom>
              <a:avLst/>
              <a:gdLst/>
              <a:ahLst/>
              <a:cxnLst/>
              <a:rect l="l" t="t" r="r" b="b"/>
              <a:pathLst>
                <a:path w="4006236" h="1051464">
                  <a:moveTo>
                    <a:pt x="0" y="0"/>
                  </a:moveTo>
                  <a:lnTo>
                    <a:pt x="4006236" y="0"/>
                  </a:lnTo>
                  <a:lnTo>
                    <a:pt x="4006236" y="1051464"/>
                  </a:lnTo>
                  <a:lnTo>
                    <a:pt x="0" y="1051464"/>
                  </a:lnTo>
                  <a:close/>
                </a:path>
              </a:pathLst>
            </a:custGeom>
            <a:solidFill>
              <a:srgbClr val="000000">
                <a:alpha val="0"/>
              </a:srgbClr>
            </a:solidFill>
            <a:ln w="12700">
              <a:noFill/>
            </a:ln>
          </p:spPr>
          <p:txBody>
            <a:bodyPr/>
            <a:lstStyle/>
            <a:p>
              <a:endParaRPr lang="en-PH"/>
            </a:p>
          </p:txBody>
        </p:sp>
        <p:sp>
          <p:nvSpPr>
            <p:cNvPr id="20" name="TextBox 20"/>
            <p:cNvSpPr txBox="1"/>
            <p:nvPr/>
          </p:nvSpPr>
          <p:spPr>
            <a:xfrm>
              <a:off x="0" y="28575"/>
              <a:ext cx="4006240" cy="1022892"/>
            </a:xfrm>
            <a:prstGeom prst="rect">
              <a:avLst/>
            </a:prstGeom>
            <a:ln>
              <a:noFill/>
            </a:ln>
          </p:spPr>
          <p:txBody>
            <a:bodyPr lIns="0" tIns="0" rIns="0" bIns="0" rtlCol="0" anchor="ctr"/>
            <a:lstStyle/>
            <a:p>
              <a:pPr algn="ctr">
                <a:lnSpc>
                  <a:spcPts val="3124"/>
                </a:lnSpc>
              </a:pPr>
              <a:r>
                <a:rPr lang="en-US" sz="2893">
                  <a:solidFill>
                    <a:srgbClr val="FFFFFF"/>
                  </a:solidFill>
                  <a:latin typeface="Albert Sans"/>
                  <a:ea typeface="Albert Sans"/>
                  <a:cs typeface="Albert Sans"/>
                  <a:sym typeface="Albert Sans"/>
                </a:rPr>
                <a:t>Measurable</a:t>
              </a:r>
            </a:p>
          </p:txBody>
        </p:sp>
      </p:grpSp>
      <p:grpSp>
        <p:nvGrpSpPr>
          <p:cNvPr id="21" name="Group 21"/>
          <p:cNvGrpSpPr/>
          <p:nvPr/>
        </p:nvGrpSpPr>
        <p:grpSpPr>
          <a:xfrm>
            <a:off x="3012329" y="3720503"/>
            <a:ext cx="3776348" cy="788603"/>
            <a:chOff x="0" y="0"/>
            <a:chExt cx="5035131" cy="1051471"/>
          </a:xfrm>
        </p:grpSpPr>
        <p:sp>
          <p:nvSpPr>
            <p:cNvPr id="22" name="Freeform 22"/>
            <p:cNvSpPr/>
            <p:nvPr/>
          </p:nvSpPr>
          <p:spPr>
            <a:xfrm>
              <a:off x="11303" y="11303"/>
              <a:ext cx="5012563" cy="1028827"/>
            </a:xfrm>
            <a:custGeom>
              <a:avLst/>
              <a:gdLst/>
              <a:ahLst/>
              <a:cxnLst/>
              <a:rect l="l" t="t" r="r" b="b"/>
              <a:pathLst>
                <a:path w="5012563" h="1028827">
                  <a:moveTo>
                    <a:pt x="0" y="0"/>
                  </a:moveTo>
                  <a:lnTo>
                    <a:pt x="4489196" y="0"/>
                  </a:lnTo>
                  <a:lnTo>
                    <a:pt x="5012563" y="514477"/>
                  </a:lnTo>
                  <a:lnTo>
                    <a:pt x="4489196" y="1028827"/>
                  </a:lnTo>
                  <a:lnTo>
                    <a:pt x="0" y="1028827"/>
                  </a:lnTo>
                  <a:lnTo>
                    <a:pt x="523367" y="514477"/>
                  </a:lnTo>
                  <a:close/>
                </a:path>
              </a:pathLst>
            </a:custGeom>
            <a:solidFill>
              <a:srgbClr val="A8BC95"/>
            </a:solidFill>
            <a:ln w="12700">
              <a:noFill/>
            </a:ln>
          </p:spPr>
          <p:txBody>
            <a:bodyPr/>
            <a:lstStyle/>
            <a:p>
              <a:endParaRPr lang="en-PH"/>
            </a:p>
          </p:txBody>
        </p:sp>
        <p:sp>
          <p:nvSpPr>
            <p:cNvPr id="23" name="Freeform 23"/>
            <p:cNvSpPr/>
            <p:nvPr/>
          </p:nvSpPr>
          <p:spPr>
            <a:xfrm>
              <a:off x="23" y="0"/>
              <a:ext cx="5035146" cy="1051433"/>
            </a:xfrm>
            <a:custGeom>
              <a:avLst/>
              <a:gdLst/>
              <a:ahLst/>
              <a:cxnLst/>
              <a:rect l="l" t="t" r="r" b="b"/>
              <a:pathLst>
                <a:path w="5035146" h="1051433">
                  <a:moveTo>
                    <a:pt x="11280" y="0"/>
                  </a:moveTo>
                  <a:lnTo>
                    <a:pt x="4500476" y="0"/>
                  </a:lnTo>
                  <a:cubicBezTo>
                    <a:pt x="4503397" y="0"/>
                    <a:pt x="4506318" y="1143"/>
                    <a:pt x="4508350" y="3175"/>
                  </a:cubicBezTo>
                  <a:lnTo>
                    <a:pt x="5031717" y="517652"/>
                  </a:lnTo>
                  <a:cubicBezTo>
                    <a:pt x="5033876" y="519811"/>
                    <a:pt x="5035146" y="522732"/>
                    <a:pt x="5035146" y="525653"/>
                  </a:cubicBezTo>
                  <a:cubicBezTo>
                    <a:pt x="5035146" y="528574"/>
                    <a:pt x="5033876" y="531622"/>
                    <a:pt x="5031717" y="533654"/>
                  </a:cubicBezTo>
                  <a:lnTo>
                    <a:pt x="4508350" y="1048258"/>
                  </a:lnTo>
                  <a:cubicBezTo>
                    <a:pt x="4506191" y="1050290"/>
                    <a:pt x="4503397" y="1051433"/>
                    <a:pt x="4500476" y="1051433"/>
                  </a:cubicBezTo>
                  <a:lnTo>
                    <a:pt x="11280" y="1051433"/>
                  </a:lnTo>
                  <a:cubicBezTo>
                    <a:pt x="6708" y="1051433"/>
                    <a:pt x="2517" y="1048639"/>
                    <a:pt x="866" y="1044448"/>
                  </a:cubicBezTo>
                  <a:cubicBezTo>
                    <a:pt x="-785" y="1040257"/>
                    <a:pt x="104" y="1035304"/>
                    <a:pt x="3406" y="1032129"/>
                  </a:cubicBezTo>
                  <a:lnTo>
                    <a:pt x="526773" y="517652"/>
                  </a:lnTo>
                  <a:lnTo>
                    <a:pt x="534647" y="525653"/>
                  </a:lnTo>
                  <a:lnTo>
                    <a:pt x="526773" y="533654"/>
                  </a:lnTo>
                  <a:lnTo>
                    <a:pt x="3406" y="19304"/>
                  </a:lnTo>
                  <a:cubicBezTo>
                    <a:pt x="104" y="16129"/>
                    <a:pt x="-912" y="11303"/>
                    <a:pt x="866" y="6985"/>
                  </a:cubicBezTo>
                  <a:cubicBezTo>
                    <a:pt x="2644" y="2667"/>
                    <a:pt x="6708" y="0"/>
                    <a:pt x="11280" y="0"/>
                  </a:cubicBezTo>
                  <a:moveTo>
                    <a:pt x="11280" y="22606"/>
                  </a:moveTo>
                  <a:lnTo>
                    <a:pt x="11280" y="11303"/>
                  </a:lnTo>
                  <a:lnTo>
                    <a:pt x="19154" y="3175"/>
                  </a:lnTo>
                  <a:lnTo>
                    <a:pt x="542521" y="517652"/>
                  </a:lnTo>
                  <a:cubicBezTo>
                    <a:pt x="544680" y="519811"/>
                    <a:pt x="545950" y="522732"/>
                    <a:pt x="545950" y="525653"/>
                  </a:cubicBezTo>
                  <a:cubicBezTo>
                    <a:pt x="545950" y="528574"/>
                    <a:pt x="544680" y="531622"/>
                    <a:pt x="542521" y="533654"/>
                  </a:cubicBezTo>
                  <a:lnTo>
                    <a:pt x="19154" y="1048258"/>
                  </a:lnTo>
                  <a:lnTo>
                    <a:pt x="11280" y="1040130"/>
                  </a:lnTo>
                  <a:lnTo>
                    <a:pt x="11280" y="1028827"/>
                  </a:lnTo>
                  <a:lnTo>
                    <a:pt x="4500476" y="1028827"/>
                  </a:lnTo>
                  <a:lnTo>
                    <a:pt x="4500476" y="1040130"/>
                  </a:lnTo>
                  <a:lnTo>
                    <a:pt x="4492602" y="1032129"/>
                  </a:lnTo>
                  <a:lnTo>
                    <a:pt x="5015969" y="517652"/>
                  </a:lnTo>
                  <a:lnTo>
                    <a:pt x="5023843" y="525653"/>
                  </a:lnTo>
                  <a:lnTo>
                    <a:pt x="5015969" y="533654"/>
                  </a:lnTo>
                  <a:lnTo>
                    <a:pt x="4492475" y="19304"/>
                  </a:lnTo>
                  <a:lnTo>
                    <a:pt x="4500349" y="11303"/>
                  </a:lnTo>
                  <a:lnTo>
                    <a:pt x="4500349" y="22606"/>
                  </a:lnTo>
                  <a:lnTo>
                    <a:pt x="11280" y="22606"/>
                  </a:lnTo>
                  <a:close/>
                </a:path>
              </a:pathLst>
            </a:custGeom>
            <a:solidFill>
              <a:srgbClr val="FFFFFF"/>
            </a:solidFill>
            <a:ln w="12700">
              <a:noFill/>
            </a:ln>
          </p:spPr>
          <p:txBody>
            <a:bodyPr/>
            <a:lstStyle/>
            <a:p>
              <a:endParaRPr lang="en-PH"/>
            </a:p>
          </p:txBody>
        </p:sp>
      </p:grpSp>
      <p:grpSp>
        <p:nvGrpSpPr>
          <p:cNvPr id="24" name="Group 24"/>
          <p:cNvGrpSpPr/>
          <p:nvPr/>
        </p:nvGrpSpPr>
        <p:grpSpPr>
          <a:xfrm>
            <a:off x="3398168" y="3720503"/>
            <a:ext cx="3004680" cy="788601"/>
            <a:chOff x="0" y="0"/>
            <a:chExt cx="4006240" cy="1051467"/>
          </a:xfrm>
        </p:grpSpPr>
        <p:sp>
          <p:nvSpPr>
            <p:cNvPr id="25" name="Freeform 25"/>
            <p:cNvSpPr/>
            <p:nvPr/>
          </p:nvSpPr>
          <p:spPr>
            <a:xfrm>
              <a:off x="0" y="0"/>
              <a:ext cx="4006236" cy="1051464"/>
            </a:xfrm>
            <a:custGeom>
              <a:avLst/>
              <a:gdLst/>
              <a:ahLst/>
              <a:cxnLst/>
              <a:rect l="l" t="t" r="r" b="b"/>
              <a:pathLst>
                <a:path w="4006236" h="1051464">
                  <a:moveTo>
                    <a:pt x="0" y="0"/>
                  </a:moveTo>
                  <a:lnTo>
                    <a:pt x="4006236" y="0"/>
                  </a:lnTo>
                  <a:lnTo>
                    <a:pt x="4006236" y="1051464"/>
                  </a:lnTo>
                  <a:lnTo>
                    <a:pt x="0" y="1051464"/>
                  </a:lnTo>
                  <a:close/>
                </a:path>
              </a:pathLst>
            </a:custGeom>
            <a:solidFill>
              <a:srgbClr val="000000">
                <a:alpha val="0"/>
              </a:srgbClr>
            </a:solidFill>
            <a:ln w="12700">
              <a:noFill/>
            </a:ln>
          </p:spPr>
          <p:txBody>
            <a:bodyPr/>
            <a:lstStyle/>
            <a:p>
              <a:endParaRPr lang="en-PH"/>
            </a:p>
          </p:txBody>
        </p:sp>
        <p:sp>
          <p:nvSpPr>
            <p:cNvPr id="26" name="TextBox 26"/>
            <p:cNvSpPr txBox="1"/>
            <p:nvPr/>
          </p:nvSpPr>
          <p:spPr>
            <a:xfrm>
              <a:off x="0" y="38100"/>
              <a:ext cx="4006240" cy="1013367"/>
            </a:xfrm>
            <a:prstGeom prst="rect">
              <a:avLst/>
            </a:prstGeom>
            <a:ln>
              <a:noFill/>
            </a:ln>
          </p:spPr>
          <p:txBody>
            <a:bodyPr lIns="0" tIns="0" rIns="0" bIns="0" rtlCol="0" anchor="ctr"/>
            <a:lstStyle/>
            <a:p>
              <a:pPr algn="ctr">
                <a:lnSpc>
                  <a:spcPts val="3585"/>
                </a:lnSpc>
              </a:pPr>
              <a:r>
                <a:rPr lang="en-US" sz="3320">
                  <a:solidFill>
                    <a:srgbClr val="FFFFFF"/>
                  </a:solidFill>
                  <a:latin typeface="Albert Sans"/>
                  <a:ea typeface="Albert Sans"/>
                  <a:cs typeface="Albert Sans"/>
                  <a:sym typeface="Albert Sans"/>
                </a:rPr>
                <a:t>Attainable</a:t>
              </a:r>
            </a:p>
          </p:txBody>
        </p:sp>
      </p:grpSp>
      <p:grpSp>
        <p:nvGrpSpPr>
          <p:cNvPr id="27" name="Group 27"/>
          <p:cNvGrpSpPr/>
          <p:nvPr/>
        </p:nvGrpSpPr>
        <p:grpSpPr>
          <a:xfrm>
            <a:off x="3735343" y="4600204"/>
            <a:ext cx="3776348" cy="788603"/>
            <a:chOff x="0" y="0"/>
            <a:chExt cx="5035131" cy="1051471"/>
          </a:xfrm>
        </p:grpSpPr>
        <p:sp>
          <p:nvSpPr>
            <p:cNvPr id="28" name="Freeform 28"/>
            <p:cNvSpPr/>
            <p:nvPr/>
          </p:nvSpPr>
          <p:spPr>
            <a:xfrm>
              <a:off x="11303" y="11303"/>
              <a:ext cx="5012563" cy="1028827"/>
            </a:xfrm>
            <a:custGeom>
              <a:avLst/>
              <a:gdLst/>
              <a:ahLst/>
              <a:cxnLst/>
              <a:rect l="l" t="t" r="r" b="b"/>
              <a:pathLst>
                <a:path w="5012563" h="1028827">
                  <a:moveTo>
                    <a:pt x="0" y="0"/>
                  </a:moveTo>
                  <a:lnTo>
                    <a:pt x="4489196" y="0"/>
                  </a:lnTo>
                  <a:lnTo>
                    <a:pt x="5012563" y="514477"/>
                  </a:lnTo>
                  <a:lnTo>
                    <a:pt x="4489196" y="1028827"/>
                  </a:lnTo>
                  <a:lnTo>
                    <a:pt x="0" y="1028827"/>
                  </a:lnTo>
                  <a:lnTo>
                    <a:pt x="523367" y="514477"/>
                  </a:lnTo>
                  <a:close/>
                </a:path>
              </a:pathLst>
            </a:custGeom>
            <a:solidFill>
              <a:srgbClr val="94BA93"/>
            </a:solidFill>
            <a:ln w="12700">
              <a:noFill/>
            </a:ln>
          </p:spPr>
          <p:txBody>
            <a:bodyPr/>
            <a:lstStyle/>
            <a:p>
              <a:endParaRPr lang="en-PH"/>
            </a:p>
          </p:txBody>
        </p:sp>
        <p:sp>
          <p:nvSpPr>
            <p:cNvPr id="29" name="Freeform 29"/>
            <p:cNvSpPr/>
            <p:nvPr/>
          </p:nvSpPr>
          <p:spPr>
            <a:xfrm>
              <a:off x="23" y="0"/>
              <a:ext cx="5035146" cy="1051433"/>
            </a:xfrm>
            <a:custGeom>
              <a:avLst/>
              <a:gdLst/>
              <a:ahLst/>
              <a:cxnLst/>
              <a:rect l="l" t="t" r="r" b="b"/>
              <a:pathLst>
                <a:path w="5035146" h="1051433">
                  <a:moveTo>
                    <a:pt x="11280" y="0"/>
                  </a:moveTo>
                  <a:lnTo>
                    <a:pt x="4500476" y="0"/>
                  </a:lnTo>
                  <a:cubicBezTo>
                    <a:pt x="4503397" y="0"/>
                    <a:pt x="4506318" y="1143"/>
                    <a:pt x="4508350" y="3175"/>
                  </a:cubicBezTo>
                  <a:lnTo>
                    <a:pt x="5031717" y="517652"/>
                  </a:lnTo>
                  <a:cubicBezTo>
                    <a:pt x="5033876" y="519811"/>
                    <a:pt x="5035146" y="522732"/>
                    <a:pt x="5035146" y="525653"/>
                  </a:cubicBezTo>
                  <a:cubicBezTo>
                    <a:pt x="5035146" y="528574"/>
                    <a:pt x="5033876" y="531622"/>
                    <a:pt x="5031717" y="533654"/>
                  </a:cubicBezTo>
                  <a:lnTo>
                    <a:pt x="4508350" y="1048258"/>
                  </a:lnTo>
                  <a:cubicBezTo>
                    <a:pt x="4506191" y="1050290"/>
                    <a:pt x="4503397" y="1051433"/>
                    <a:pt x="4500476" y="1051433"/>
                  </a:cubicBezTo>
                  <a:lnTo>
                    <a:pt x="11280" y="1051433"/>
                  </a:lnTo>
                  <a:cubicBezTo>
                    <a:pt x="6708" y="1051433"/>
                    <a:pt x="2517" y="1048639"/>
                    <a:pt x="866" y="1044448"/>
                  </a:cubicBezTo>
                  <a:cubicBezTo>
                    <a:pt x="-785" y="1040257"/>
                    <a:pt x="104" y="1035304"/>
                    <a:pt x="3406" y="1032129"/>
                  </a:cubicBezTo>
                  <a:lnTo>
                    <a:pt x="526773" y="517652"/>
                  </a:lnTo>
                  <a:lnTo>
                    <a:pt x="534647" y="525653"/>
                  </a:lnTo>
                  <a:lnTo>
                    <a:pt x="526773" y="533654"/>
                  </a:lnTo>
                  <a:lnTo>
                    <a:pt x="3406" y="19304"/>
                  </a:lnTo>
                  <a:cubicBezTo>
                    <a:pt x="104" y="16129"/>
                    <a:pt x="-912" y="11303"/>
                    <a:pt x="866" y="6985"/>
                  </a:cubicBezTo>
                  <a:cubicBezTo>
                    <a:pt x="2644" y="2667"/>
                    <a:pt x="6708" y="0"/>
                    <a:pt x="11280" y="0"/>
                  </a:cubicBezTo>
                  <a:moveTo>
                    <a:pt x="11280" y="22606"/>
                  </a:moveTo>
                  <a:lnTo>
                    <a:pt x="11280" y="11303"/>
                  </a:lnTo>
                  <a:lnTo>
                    <a:pt x="19154" y="3175"/>
                  </a:lnTo>
                  <a:lnTo>
                    <a:pt x="542521" y="517652"/>
                  </a:lnTo>
                  <a:cubicBezTo>
                    <a:pt x="544680" y="519811"/>
                    <a:pt x="545950" y="522732"/>
                    <a:pt x="545950" y="525653"/>
                  </a:cubicBezTo>
                  <a:cubicBezTo>
                    <a:pt x="545950" y="528574"/>
                    <a:pt x="544680" y="531622"/>
                    <a:pt x="542521" y="533654"/>
                  </a:cubicBezTo>
                  <a:lnTo>
                    <a:pt x="19154" y="1048258"/>
                  </a:lnTo>
                  <a:lnTo>
                    <a:pt x="11280" y="1040130"/>
                  </a:lnTo>
                  <a:lnTo>
                    <a:pt x="11280" y="1028827"/>
                  </a:lnTo>
                  <a:lnTo>
                    <a:pt x="4500476" y="1028827"/>
                  </a:lnTo>
                  <a:lnTo>
                    <a:pt x="4500476" y="1040130"/>
                  </a:lnTo>
                  <a:lnTo>
                    <a:pt x="4492602" y="1032129"/>
                  </a:lnTo>
                  <a:lnTo>
                    <a:pt x="5015969" y="517652"/>
                  </a:lnTo>
                  <a:lnTo>
                    <a:pt x="5023843" y="525653"/>
                  </a:lnTo>
                  <a:lnTo>
                    <a:pt x="5015969" y="533654"/>
                  </a:lnTo>
                  <a:lnTo>
                    <a:pt x="4492475" y="19304"/>
                  </a:lnTo>
                  <a:lnTo>
                    <a:pt x="4500349" y="11303"/>
                  </a:lnTo>
                  <a:lnTo>
                    <a:pt x="4500349" y="22606"/>
                  </a:lnTo>
                  <a:lnTo>
                    <a:pt x="11280" y="22606"/>
                  </a:lnTo>
                  <a:close/>
                </a:path>
              </a:pathLst>
            </a:custGeom>
            <a:solidFill>
              <a:srgbClr val="FFFFFF"/>
            </a:solidFill>
            <a:ln w="12700">
              <a:noFill/>
            </a:ln>
          </p:spPr>
          <p:txBody>
            <a:bodyPr/>
            <a:lstStyle/>
            <a:p>
              <a:endParaRPr lang="en-PH"/>
            </a:p>
          </p:txBody>
        </p:sp>
      </p:grpSp>
      <p:grpSp>
        <p:nvGrpSpPr>
          <p:cNvPr id="30" name="Group 30"/>
          <p:cNvGrpSpPr/>
          <p:nvPr/>
        </p:nvGrpSpPr>
        <p:grpSpPr>
          <a:xfrm>
            <a:off x="4121182" y="4600204"/>
            <a:ext cx="3004680" cy="788601"/>
            <a:chOff x="0" y="0"/>
            <a:chExt cx="4006240" cy="1051467"/>
          </a:xfrm>
        </p:grpSpPr>
        <p:sp>
          <p:nvSpPr>
            <p:cNvPr id="31" name="Freeform 31"/>
            <p:cNvSpPr/>
            <p:nvPr/>
          </p:nvSpPr>
          <p:spPr>
            <a:xfrm>
              <a:off x="0" y="0"/>
              <a:ext cx="4006236" cy="1051464"/>
            </a:xfrm>
            <a:custGeom>
              <a:avLst/>
              <a:gdLst/>
              <a:ahLst/>
              <a:cxnLst/>
              <a:rect l="l" t="t" r="r" b="b"/>
              <a:pathLst>
                <a:path w="4006236" h="1051464">
                  <a:moveTo>
                    <a:pt x="0" y="0"/>
                  </a:moveTo>
                  <a:lnTo>
                    <a:pt x="4006236" y="0"/>
                  </a:lnTo>
                  <a:lnTo>
                    <a:pt x="4006236" y="1051464"/>
                  </a:lnTo>
                  <a:lnTo>
                    <a:pt x="0" y="1051464"/>
                  </a:lnTo>
                  <a:close/>
                </a:path>
              </a:pathLst>
            </a:custGeom>
            <a:solidFill>
              <a:srgbClr val="000000">
                <a:alpha val="0"/>
              </a:srgbClr>
            </a:solidFill>
            <a:ln w="12700">
              <a:noFill/>
            </a:ln>
          </p:spPr>
          <p:txBody>
            <a:bodyPr/>
            <a:lstStyle/>
            <a:p>
              <a:endParaRPr lang="en-PH"/>
            </a:p>
          </p:txBody>
        </p:sp>
        <p:sp>
          <p:nvSpPr>
            <p:cNvPr id="32" name="TextBox 32"/>
            <p:cNvSpPr txBox="1"/>
            <p:nvPr/>
          </p:nvSpPr>
          <p:spPr>
            <a:xfrm>
              <a:off x="0" y="38100"/>
              <a:ext cx="4006240" cy="1013367"/>
            </a:xfrm>
            <a:prstGeom prst="rect">
              <a:avLst/>
            </a:prstGeom>
            <a:ln>
              <a:noFill/>
            </a:ln>
          </p:spPr>
          <p:txBody>
            <a:bodyPr lIns="0" tIns="0" rIns="0" bIns="0" rtlCol="0" anchor="ctr"/>
            <a:lstStyle/>
            <a:p>
              <a:pPr algn="ctr">
                <a:lnSpc>
                  <a:spcPts val="3585"/>
                </a:lnSpc>
              </a:pPr>
              <a:r>
                <a:rPr lang="en-US" sz="3320">
                  <a:solidFill>
                    <a:srgbClr val="FFFFFF"/>
                  </a:solidFill>
                  <a:latin typeface="Albert Sans"/>
                  <a:ea typeface="Albert Sans"/>
                  <a:cs typeface="Albert Sans"/>
                  <a:sym typeface="Albert Sans"/>
                </a:rPr>
                <a:t>Relevant</a:t>
              </a:r>
            </a:p>
          </p:txBody>
        </p:sp>
      </p:grpSp>
      <p:grpSp>
        <p:nvGrpSpPr>
          <p:cNvPr id="33" name="Group 33"/>
          <p:cNvGrpSpPr/>
          <p:nvPr/>
        </p:nvGrpSpPr>
        <p:grpSpPr>
          <a:xfrm>
            <a:off x="5109010" y="5479904"/>
            <a:ext cx="3776348" cy="788603"/>
            <a:chOff x="0" y="0"/>
            <a:chExt cx="5035131" cy="1051471"/>
          </a:xfrm>
        </p:grpSpPr>
        <p:sp>
          <p:nvSpPr>
            <p:cNvPr id="34" name="Freeform 34"/>
            <p:cNvSpPr/>
            <p:nvPr/>
          </p:nvSpPr>
          <p:spPr>
            <a:xfrm>
              <a:off x="11303" y="11303"/>
              <a:ext cx="5012563" cy="1028827"/>
            </a:xfrm>
            <a:custGeom>
              <a:avLst/>
              <a:gdLst/>
              <a:ahLst/>
              <a:cxnLst/>
              <a:rect l="l" t="t" r="r" b="b"/>
              <a:pathLst>
                <a:path w="5012563" h="1028827">
                  <a:moveTo>
                    <a:pt x="0" y="0"/>
                  </a:moveTo>
                  <a:lnTo>
                    <a:pt x="4489196" y="0"/>
                  </a:lnTo>
                  <a:lnTo>
                    <a:pt x="5012563" y="514477"/>
                  </a:lnTo>
                  <a:lnTo>
                    <a:pt x="4489196" y="1028827"/>
                  </a:lnTo>
                  <a:lnTo>
                    <a:pt x="0" y="1028827"/>
                  </a:lnTo>
                  <a:lnTo>
                    <a:pt x="523367" y="514477"/>
                  </a:lnTo>
                  <a:close/>
                </a:path>
              </a:pathLst>
            </a:custGeom>
            <a:solidFill>
              <a:srgbClr val="92B9A4"/>
            </a:solidFill>
            <a:ln w="12700">
              <a:noFill/>
            </a:ln>
          </p:spPr>
          <p:txBody>
            <a:bodyPr/>
            <a:lstStyle/>
            <a:p>
              <a:endParaRPr lang="en-PH"/>
            </a:p>
          </p:txBody>
        </p:sp>
        <p:sp>
          <p:nvSpPr>
            <p:cNvPr id="35" name="Freeform 35"/>
            <p:cNvSpPr/>
            <p:nvPr/>
          </p:nvSpPr>
          <p:spPr>
            <a:xfrm>
              <a:off x="23" y="0"/>
              <a:ext cx="5035146" cy="1051433"/>
            </a:xfrm>
            <a:custGeom>
              <a:avLst/>
              <a:gdLst/>
              <a:ahLst/>
              <a:cxnLst/>
              <a:rect l="l" t="t" r="r" b="b"/>
              <a:pathLst>
                <a:path w="5035146" h="1051433">
                  <a:moveTo>
                    <a:pt x="11280" y="0"/>
                  </a:moveTo>
                  <a:lnTo>
                    <a:pt x="4500476" y="0"/>
                  </a:lnTo>
                  <a:cubicBezTo>
                    <a:pt x="4503397" y="0"/>
                    <a:pt x="4506318" y="1143"/>
                    <a:pt x="4508350" y="3175"/>
                  </a:cubicBezTo>
                  <a:lnTo>
                    <a:pt x="5031717" y="517652"/>
                  </a:lnTo>
                  <a:cubicBezTo>
                    <a:pt x="5033876" y="519811"/>
                    <a:pt x="5035146" y="522732"/>
                    <a:pt x="5035146" y="525653"/>
                  </a:cubicBezTo>
                  <a:cubicBezTo>
                    <a:pt x="5035146" y="528574"/>
                    <a:pt x="5033876" y="531622"/>
                    <a:pt x="5031717" y="533654"/>
                  </a:cubicBezTo>
                  <a:lnTo>
                    <a:pt x="4508350" y="1048258"/>
                  </a:lnTo>
                  <a:cubicBezTo>
                    <a:pt x="4506191" y="1050290"/>
                    <a:pt x="4503397" y="1051433"/>
                    <a:pt x="4500476" y="1051433"/>
                  </a:cubicBezTo>
                  <a:lnTo>
                    <a:pt x="11280" y="1051433"/>
                  </a:lnTo>
                  <a:cubicBezTo>
                    <a:pt x="6708" y="1051433"/>
                    <a:pt x="2517" y="1048639"/>
                    <a:pt x="866" y="1044448"/>
                  </a:cubicBezTo>
                  <a:cubicBezTo>
                    <a:pt x="-785" y="1040257"/>
                    <a:pt x="104" y="1035304"/>
                    <a:pt x="3406" y="1032129"/>
                  </a:cubicBezTo>
                  <a:lnTo>
                    <a:pt x="526773" y="517652"/>
                  </a:lnTo>
                  <a:lnTo>
                    <a:pt x="534647" y="525653"/>
                  </a:lnTo>
                  <a:lnTo>
                    <a:pt x="526773" y="533654"/>
                  </a:lnTo>
                  <a:lnTo>
                    <a:pt x="3406" y="19304"/>
                  </a:lnTo>
                  <a:cubicBezTo>
                    <a:pt x="104" y="16129"/>
                    <a:pt x="-912" y="11303"/>
                    <a:pt x="866" y="6985"/>
                  </a:cubicBezTo>
                  <a:cubicBezTo>
                    <a:pt x="2644" y="2667"/>
                    <a:pt x="6708" y="0"/>
                    <a:pt x="11280" y="0"/>
                  </a:cubicBezTo>
                  <a:moveTo>
                    <a:pt x="11280" y="22606"/>
                  </a:moveTo>
                  <a:lnTo>
                    <a:pt x="11280" y="11303"/>
                  </a:lnTo>
                  <a:lnTo>
                    <a:pt x="19154" y="3175"/>
                  </a:lnTo>
                  <a:lnTo>
                    <a:pt x="542521" y="517652"/>
                  </a:lnTo>
                  <a:cubicBezTo>
                    <a:pt x="544680" y="519811"/>
                    <a:pt x="545950" y="522732"/>
                    <a:pt x="545950" y="525653"/>
                  </a:cubicBezTo>
                  <a:cubicBezTo>
                    <a:pt x="545950" y="528574"/>
                    <a:pt x="544680" y="531622"/>
                    <a:pt x="542521" y="533654"/>
                  </a:cubicBezTo>
                  <a:lnTo>
                    <a:pt x="19154" y="1048258"/>
                  </a:lnTo>
                  <a:lnTo>
                    <a:pt x="11280" y="1040130"/>
                  </a:lnTo>
                  <a:lnTo>
                    <a:pt x="11280" y="1028827"/>
                  </a:lnTo>
                  <a:lnTo>
                    <a:pt x="4500476" y="1028827"/>
                  </a:lnTo>
                  <a:lnTo>
                    <a:pt x="4500476" y="1040130"/>
                  </a:lnTo>
                  <a:lnTo>
                    <a:pt x="4492602" y="1032129"/>
                  </a:lnTo>
                  <a:lnTo>
                    <a:pt x="5015969" y="517652"/>
                  </a:lnTo>
                  <a:lnTo>
                    <a:pt x="5023843" y="525653"/>
                  </a:lnTo>
                  <a:lnTo>
                    <a:pt x="5015969" y="533654"/>
                  </a:lnTo>
                  <a:lnTo>
                    <a:pt x="4492475" y="19304"/>
                  </a:lnTo>
                  <a:lnTo>
                    <a:pt x="4500349" y="11303"/>
                  </a:lnTo>
                  <a:lnTo>
                    <a:pt x="4500349" y="22606"/>
                  </a:lnTo>
                  <a:lnTo>
                    <a:pt x="11280" y="22606"/>
                  </a:lnTo>
                  <a:close/>
                </a:path>
              </a:pathLst>
            </a:custGeom>
            <a:solidFill>
              <a:srgbClr val="FFFFFF"/>
            </a:solidFill>
            <a:ln w="12700">
              <a:noFill/>
            </a:ln>
          </p:spPr>
          <p:txBody>
            <a:bodyPr/>
            <a:lstStyle/>
            <a:p>
              <a:endParaRPr lang="en-PH"/>
            </a:p>
          </p:txBody>
        </p:sp>
      </p:grpSp>
      <p:grpSp>
        <p:nvGrpSpPr>
          <p:cNvPr id="36" name="Group 36"/>
          <p:cNvGrpSpPr/>
          <p:nvPr/>
        </p:nvGrpSpPr>
        <p:grpSpPr>
          <a:xfrm>
            <a:off x="5494849" y="5479904"/>
            <a:ext cx="3004680" cy="788601"/>
            <a:chOff x="0" y="0"/>
            <a:chExt cx="4006240" cy="1051467"/>
          </a:xfrm>
        </p:grpSpPr>
        <p:sp>
          <p:nvSpPr>
            <p:cNvPr id="37" name="Freeform 37"/>
            <p:cNvSpPr/>
            <p:nvPr/>
          </p:nvSpPr>
          <p:spPr>
            <a:xfrm>
              <a:off x="0" y="0"/>
              <a:ext cx="4006236" cy="1051464"/>
            </a:xfrm>
            <a:custGeom>
              <a:avLst/>
              <a:gdLst/>
              <a:ahLst/>
              <a:cxnLst/>
              <a:rect l="l" t="t" r="r" b="b"/>
              <a:pathLst>
                <a:path w="4006236" h="1051464">
                  <a:moveTo>
                    <a:pt x="0" y="0"/>
                  </a:moveTo>
                  <a:lnTo>
                    <a:pt x="4006236" y="0"/>
                  </a:lnTo>
                  <a:lnTo>
                    <a:pt x="4006236" y="1051464"/>
                  </a:lnTo>
                  <a:lnTo>
                    <a:pt x="0" y="1051464"/>
                  </a:lnTo>
                  <a:close/>
                </a:path>
              </a:pathLst>
            </a:custGeom>
            <a:solidFill>
              <a:srgbClr val="000000">
                <a:alpha val="0"/>
              </a:srgbClr>
            </a:solidFill>
            <a:ln w="12700">
              <a:noFill/>
            </a:ln>
          </p:spPr>
          <p:txBody>
            <a:bodyPr/>
            <a:lstStyle/>
            <a:p>
              <a:endParaRPr lang="en-PH"/>
            </a:p>
          </p:txBody>
        </p:sp>
        <p:sp>
          <p:nvSpPr>
            <p:cNvPr id="38" name="TextBox 38"/>
            <p:cNvSpPr txBox="1"/>
            <p:nvPr/>
          </p:nvSpPr>
          <p:spPr>
            <a:xfrm>
              <a:off x="0" y="38100"/>
              <a:ext cx="4006240" cy="1013367"/>
            </a:xfrm>
            <a:prstGeom prst="rect">
              <a:avLst/>
            </a:prstGeom>
            <a:ln>
              <a:noFill/>
            </a:ln>
          </p:spPr>
          <p:txBody>
            <a:bodyPr lIns="0" tIns="0" rIns="0" bIns="0" rtlCol="0" anchor="ctr"/>
            <a:lstStyle/>
            <a:p>
              <a:pPr algn="ctr">
                <a:lnSpc>
                  <a:spcPts val="3585"/>
                </a:lnSpc>
              </a:pPr>
              <a:r>
                <a:rPr lang="en-US" sz="3320">
                  <a:solidFill>
                    <a:srgbClr val="FFFFFF"/>
                  </a:solidFill>
                  <a:latin typeface="Albert Sans"/>
                  <a:ea typeface="Albert Sans"/>
                  <a:cs typeface="Albert Sans"/>
                  <a:sym typeface="Albert Sans"/>
                </a:rPr>
                <a:t>Timely</a:t>
              </a:r>
            </a:p>
          </p:txBody>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6827520"/>
            <a:ext cx="9753600" cy="487680"/>
            <a:chOff x="0" y="0"/>
            <a:chExt cx="13004800" cy="650240"/>
          </a:xfrm>
        </p:grpSpPr>
        <p:sp>
          <p:nvSpPr>
            <p:cNvPr id="3" name="Freeform 3"/>
            <p:cNvSpPr/>
            <p:nvPr/>
          </p:nvSpPr>
          <p:spPr>
            <a:xfrm>
              <a:off x="0" y="0"/>
              <a:ext cx="13004800" cy="650240"/>
            </a:xfrm>
            <a:custGeom>
              <a:avLst/>
              <a:gdLst/>
              <a:ahLst/>
              <a:cxnLst/>
              <a:rect l="l" t="t" r="r" b="b"/>
              <a:pathLst>
                <a:path w="13004800" h="650240">
                  <a:moveTo>
                    <a:pt x="0" y="0"/>
                  </a:moveTo>
                  <a:lnTo>
                    <a:pt x="13004800" y="0"/>
                  </a:lnTo>
                  <a:lnTo>
                    <a:pt x="13004800" y="650240"/>
                  </a:lnTo>
                  <a:lnTo>
                    <a:pt x="0" y="650240"/>
                  </a:lnTo>
                  <a:close/>
                </a:path>
              </a:pathLst>
            </a:custGeom>
            <a:solidFill>
              <a:srgbClr val="5E929E"/>
            </a:solidFill>
            <a:ln w="12700">
              <a:solidFill>
                <a:srgbClr val="000000"/>
              </a:solidFill>
            </a:ln>
          </p:spPr>
          <p:txBody>
            <a:bodyPr/>
            <a:lstStyle/>
            <a:p>
              <a:endParaRPr lang="en-PH"/>
            </a:p>
          </p:txBody>
        </p:sp>
      </p:grpSp>
      <p:grpSp>
        <p:nvGrpSpPr>
          <p:cNvPr id="4" name="Group 4"/>
          <p:cNvGrpSpPr/>
          <p:nvPr/>
        </p:nvGrpSpPr>
        <p:grpSpPr>
          <a:xfrm>
            <a:off x="0" y="6756606"/>
            <a:ext cx="9753600" cy="70399"/>
            <a:chOff x="0" y="0"/>
            <a:chExt cx="13004800" cy="93866"/>
          </a:xfrm>
        </p:grpSpPr>
        <p:sp>
          <p:nvSpPr>
            <p:cNvPr id="5" name="Freeform 5"/>
            <p:cNvSpPr/>
            <p:nvPr/>
          </p:nvSpPr>
          <p:spPr>
            <a:xfrm>
              <a:off x="0" y="0"/>
              <a:ext cx="13004800" cy="93853"/>
            </a:xfrm>
            <a:custGeom>
              <a:avLst/>
              <a:gdLst/>
              <a:ahLst/>
              <a:cxnLst/>
              <a:rect l="l" t="t" r="r" b="b"/>
              <a:pathLst>
                <a:path w="13004800" h="93853">
                  <a:moveTo>
                    <a:pt x="0" y="0"/>
                  </a:moveTo>
                  <a:lnTo>
                    <a:pt x="13004800" y="0"/>
                  </a:lnTo>
                  <a:lnTo>
                    <a:pt x="13004800" y="93853"/>
                  </a:lnTo>
                  <a:lnTo>
                    <a:pt x="0" y="93853"/>
                  </a:lnTo>
                  <a:close/>
                </a:path>
              </a:pathLst>
            </a:custGeom>
            <a:solidFill>
              <a:srgbClr val="0D314C"/>
            </a:solidFill>
            <a:ln w="12700">
              <a:solidFill>
                <a:srgbClr val="000000"/>
              </a:solidFill>
            </a:ln>
          </p:spPr>
          <p:txBody>
            <a:bodyPr/>
            <a:lstStyle/>
            <a:p>
              <a:endParaRPr lang="en-PH"/>
            </a:p>
          </p:txBody>
        </p:sp>
      </p:grpSp>
      <p:grpSp>
        <p:nvGrpSpPr>
          <p:cNvPr id="6" name="Group 6"/>
          <p:cNvGrpSpPr/>
          <p:nvPr/>
        </p:nvGrpSpPr>
        <p:grpSpPr>
          <a:xfrm>
            <a:off x="609183" y="1466228"/>
            <a:ext cx="8046720" cy="1091151"/>
            <a:chOff x="0" y="0"/>
            <a:chExt cx="10728960" cy="1454868"/>
          </a:xfrm>
        </p:grpSpPr>
        <p:sp>
          <p:nvSpPr>
            <p:cNvPr id="7" name="Freeform 7"/>
            <p:cNvSpPr/>
            <p:nvPr/>
          </p:nvSpPr>
          <p:spPr>
            <a:xfrm>
              <a:off x="0" y="0"/>
              <a:ext cx="10728960" cy="1454874"/>
            </a:xfrm>
            <a:custGeom>
              <a:avLst/>
              <a:gdLst/>
              <a:ahLst/>
              <a:cxnLst/>
              <a:rect l="l" t="t" r="r" b="b"/>
              <a:pathLst>
                <a:path w="10728960" h="1454874">
                  <a:moveTo>
                    <a:pt x="0" y="0"/>
                  </a:moveTo>
                  <a:lnTo>
                    <a:pt x="10728960" y="0"/>
                  </a:lnTo>
                  <a:lnTo>
                    <a:pt x="10728960" y="1454874"/>
                  </a:lnTo>
                  <a:lnTo>
                    <a:pt x="0" y="1454874"/>
                  </a:lnTo>
                  <a:close/>
                </a:path>
              </a:pathLst>
            </a:custGeom>
            <a:solidFill>
              <a:srgbClr val="000000">
                <a:alpha val="0"/>
              </a:srgbClr>
            </a:solidFill>
            <a:ln w="12700">
              <a:solidFill>
                <a:srgbClr val="000000"/>
              </a:solidFill>
            </a:ln>
          </p:spPr>
          <p:txBody>
            <a:bodyPr/>
            <a:lstStyle/>
            <a:p>
              <a:endParaRPr lang="en-PH"/>
            </a:p>
          </p:txBody>
        </p:sp>
        <p:sp>
          <p:nvSpPr>
            <p:cNvPr id="8" name="TextBox 8"/>
            <p:cNvSpPr txBox="1"/>
            <p:nvPr/>
          </p:nvSpPr>
          <p:spPr>
            <a:xfrm>
              <a:off x="0" y="85725"/>
              <a:ext cx="10728960" cy="1369143"/>
            </a:xfrm>
            <a:prstGeom prst="rect">
              <a:avLst/>
            </a:prstGeom>
            <a:ln>
              <a:noFill/>
            </a:ln>
          </p:spPr>
          <p:txBody>
            <a:bodyPr lIns="0" tIns="0" rIns="0" bIns="0" rtlCol="0" anchor="b"/>
            <a:lstStyle/>
            <a:p>
              <a:pPr algn="l">
                <a:lnSpc>
                  <a:spcPts val="5426"/>
                </a:lnSpc>
              </a:pPr>
              <a:r>
                <a:rPr lang="en-US" sz="5319" b="1" spc="-87" dirty="0">
                  <a:solidFill>
                    <a:srgbClr val="0D314C"/>
                  </a:solidFill>
                  <a:latin typeface="Albert Sans Semi-Bold"/>
                  <a:ea typeface="Albert Sans Semi-Bold"/>
                  <a:cs typeface="Albert Sans Semi-Bold"/>
                  <a:sym typeface="Albert Sans Semi-Bold"/>
                </a:rPr>
                <a:t>Write a Smart Goal</a:t>
              </a:r>
            </a:p>
          </p:txBody>
        </p:sp>
      </p:grpSp>
      <p:grpSp>
        <p:nvGrpSpPr>
          <p:cNvPr id="9" name="Group 9"/>
          <p:cNvGrpSpPr/>
          <p:nvPr/>
        </p:nvGrpSpPr>
        <p:grpSpPr>
          <a:xfrm>
            <a:off x="410892" y="2761662"/>
            <a:ext cx="1671504" cy="2333330"/>
            <a:chOff x="0" y="0"/>
            <a:chExt cx="2228672" cy="3111106"/>
          </a:xfrm>
        </p:grpSpPr>
        <p:sp>
          <p:nvSpPr>
            <p:cNvPr id="10" name="Freeform 10"/>
            <p:cNvSpPr/>
            <p:nvPr/>
          </p:nvSpPr>
          <p:spPr>
            <a:xfrm>
              <a:off x="11303" y="11303"/>
              <a:ext cx="2206117" cy="3088513"/>
            </a:xfrm>
            <a:custGeom>
              <a:avLst/>
              <a:gdLst/>
              <a:ahLst/>
              <a:cxnLst/>
              <a:rect l="l" t="t" r="r" b="b"/>
              <a:pathLst>
                <a:path w="2206117" h="3088513">
                  <a:moveTo>
                    <a:pt x="0" y="0"/>
                  </a:moveTo>
                  <a:lnTo>
                    <a:pt x="2206117" y="0"/>
                  </a:lnTo>
                  <a:lnTo>
                    <a:pt x="2206117" y="3088513"/>
                  </a:lnTo>
                  <a:lnTo>
                    <a:pt x="0" y="3088513"/>
                  </a:lnTo>
                  <a:close/>
                </a:path>
              </a:pathLst>
            </a:custGeom>
            <a:solidFill>
              <a:srgbClr val="E1E6DA">
                <a:alpha val="80784"/>
              </a:srgbClr>
            </a:solidFill>
            <a:ln w="12700">
              <a:noFill/>
            </a:ln>
          </p:spPr>
          <p:txBody>
            <a:bodyPr/>
            <a:lstStyle/>
            <a:p>
              <a:endParaRPr lang="en-PH"/>
            </a:p>
          </p:txBody>
        </p:sp>
        <p:sp>
          <p:nvSpPr>
            <p:cNvPr id="11" name="Freeform 11"/>
            <p:cNvSpPr/>
            <p:nvPr/>
          </p:nvSpPr>
          <p:spPr>
            <a:xfrm>
              <a:off x="0" y="0"/>
              <a:ext cx="2228723" cy="3111119"/>
            </a:xfrm>
            <a:custGeom>
              <a:avLst/>
              <a:gdLst/>
              <a:ahLst/>
              <a:cxnLst/>
              <a:rect l="l" t="t" r="r" b="b"/>
              <a:pathLst>
                <a:path w="2228723" h="3111119">
                  <a:moveTo>
                    <a:pt x="11303" y="0"/>
                  </a:moveTo>
                  <a:lnTo>
                    <a:pt x="2217420" y="0"/>
                  </a:lnTo>
                  <a:cubicBezTo>
                    <a:pt x="2223643" y="0"/>
                    <a:pt x="2228723" y="5080"/>
                    <a:pt x="2228723" y="11303"/>
                  </a:cubicBezTo>
                  <a:lnTo>
                    <a:pt x="2228723" y="3099816"/>
                  </a:lnTo>
                  <a:cubicBezTo>
                    <a:pt x="2228723" y="3106039"/>
                    <a:pt x="2223643" y="3111119"/>
                    <a:pt x="2217420" y="3111119"/>
                  </a:cubicBezTo>
                  <a:lnTo>
                    <a:pt x="11303" y="3111119"/>
                  </a:lnTo>
                  <a:cubicBezTo>
                    <a:pt x="5080" y="3111119"/>
                    <a:pt x="0" y="3106039"/>
                    <a:pt x="0" y="3099816"/>
                  </a:cubicBezTo>
                  <a:lnTo>
                    <a:pt x="0" y="11303"/>
                  </a:lnTo>
                  <a:cubicBezTo>
                    <a:pt x="0" y="5080"/>
                    <a:pt x="5080" y="0"/>
                    <a:pt x="11303" y="0"/>
                  </a:cubicBezTo>
                  <a:moveTo>
                    <a:pt x="11303" y="22606"/>
                  </a:moveTo>
                  <a:lnTo>
                    <a:pt x="11303" y="11303"/>
                  </a:lnTo>
                  <a:lnTo>
                    <a:pt x="22606" y="11303"/>
                  </a:lnTo>
                  <a:lnTo>
                    <a:pt x="22606" y="3099816"/>
                  </a:lnTo>
                  <a:lnTo>
                    <a:pt x="11303" y="3099816"/>
                  </a:lnTo>
                  <a:lnTo>
                    <a:pt x="11303" y="3088513"/>
                  </a:lnTo>
                  <a:lnTo>
                    <a:pt x="2217420" y="3088513"/>
                  </a:lnTo>
                  <a:lnTo>
                    <a:pt x="2217420" y="3099816"/>
                  </a:lnTo>
                  <a:lnTo>
                    <a:pt x="2206117" y="3099816"/>
                  </a:lnTo>
                  <a:lnTo>
                    <a:pt x="2206117" y="11303"/>
                  </a:lnTo>
                  <a:lnTo>
                    <a:pt x="2217420" y="11303"/>
                  </a:lnTo>
                  <a:lnTo>
                    <a:pt x="2217420" y="22606"/>
                  </a:lnTo>
                  <a:lnTo>
                    <a:pt x="11303" y="22606"/>
                  </a:lnTo>
                  <a:close/>
                </a:path>
              </a:pathLst>
            </a:custGeom>
            <a:solidFill>
              <a:srgbClr val="E1E6DA">
                <a:alpha val="80784"/>
              </a:srgbClr>
            </a:solidFill>
            <a:ln w="12700">
              <a:noFill/>
            </a:ln>
          </p:spPr>
          <p:txBody>
            <a:bodyPr/>
            <a:lstStyle/>
            <a:p>
              <a:endParaRPr lang="en-PH"/>
            </a:p>
          </p:txBody>
        </p:sp>
      </p:grpSp>
      <p:grpSp>
        <p:nvGrpSpPr>
          <p:cNvPr id="12" name="Group 12"/>
          <p:cNvGrpSpPr/>
          <p:nvPr/>
        </p:nvGrpSpPr>
        <p:grpSpPr>
          <a:xfrm>
            <a:off x="890713" y="2993300"/>
            <a:ext cx="711851" cy="711851"/>
            <a:chOff x="0" y="0"/>
            <a:chExt cx="949134" cy="949134"/>
          </a:xfrm>
        </p:grpSpPr>
        <p:sp>
          <p:nvSpPr>
            <p:cNvPr id="13" name="Freeform 13"/>
            <p:cNvSpPr/>
            <p:nvPr/>
          </p:nvSpPr>
          <p:spPr>
            <a:xfrm>
              <a:off x="11303" y="11303"/>
              <a:ext cx="926592" cy="926592"/>
            </a:xfrm>
            <a:custGeom>
              <a:avLst/>
              <a:gdLst/>
              <a:ahLst/>
              <a:cxnLst/>
              <a:rect l="l" t="t" r="r" b="b"/>
              <a:pathLst>
                <a:path w="926592" h="926592">
                  <a:moveTo>
                    <a:pt x="0" y="463296"/>
                  </a:moveTo>
                  <a:cubicBezTo>
                    <a:pt x="0" y="207391"/>
                    <a:pt x="207391" y="0"/>
                    <a:pt x="463296" y="0"/>
                  </a:cubicBezTo>
                  <a:cubicBezTo>
                    <a:pt x="719201" y="0"/>
                    <a:pt x="926592" y="207391"/>
                    <a:pt x="926592" y="463296"/>
                  </a:cubicBezTo>
                  <a:cubicBezTo>
                    <a:pt x="926592" y="719201"/>
                    <a:pt x="719074" y="926592"/>
                    <a:pt x="463296" y="926592"/>
                  </a:cubicBezTo>
                  <a:cubicBezTo>
                    <a:pt x="207518" y="926592"/>
                    <a:pt x="0" y="719074"/>
                    <a:pt x="0" y="463296"/>
                  </a:cubicBezTo>
                  <a:close/>
                </a:path>
              </a:pathLst>
            </a:custGeom>
            <a:solidFill>
              <a:srgbClr val="A7B789"/>
            </a:solidFill>
            <a:ln w="12700">
              <a:noFill/>
            </a:ln>
          </p:spPr>
          <p:txBody>
            <a:bodyPr/>
            <a:lstStyle/>
            <a:p>
              <a:endParaRPr lang="en-PH"/>
            </a:p>
          </p:txBody>
        </p:sp>
        <p:sp>
          <p:nvSpPr>
            <p:cNvPr id="14" name="Freeform 14"/>
            <p:cNvSpPr/>
            <p:nvPr/>
          </p:nvSpPr>
          <p:spPr>
            <a:xfrm>
              <a:off x="0" y="0"/>
              <a:ext cx="949198" cy="949198"/>
            </a:xfrm>
            <a:custGeom>
              <a:avLst/>
              <a:gdLst/>
              <a:ahLst/>
              <a:cxnLst/>
              <a:rect l="l" t="t" r="r" b="b"/>
              <a:pathLst>
                <a:path w="949198" h="949198">
                  <a:moveTo>
                    <a:pt x="0" y="474599"/>
                  </a:moveTo>
                  <a:cubicBezTo>
                    <a:pt x="0" y="212471"/>
                    <a:pt x="212471" y="0"/>
                    <a:pt x="474599" y="0"/>
                  </a:cubicBezTo>
                  <a:lnTo>
                    <a:pt x="474599" y="11303"/>
                  </a:lnTo>
                  <a:lnTo>
                    <a:pt x="474599" y="0"/>
                  </a:lnTo>
                  <a:cubicBezTo>
                    <a:pt x="736727" y="0"/>
                    <a:pt x="949198" y="212471"/>
                    <a:pt x="949198" y="474599"/>
                  </a:cubicBezTo>
                  <a:cubicBezTo>
                    <a:pt x="949198" y="736727"/>
                    <a:pt x="736727" y="949198"/>
                    <a:pt x="474599" y="949198"/>
                  </a:cubicBezTo>
                  <a:lnTo>
                    <a:pt x="474599" y="937895"/>
                  </a:lnTo>
                  <a:lnTo>
                    <a:pt x="474599" y="949198"/>
                  </a:lnTo>
                  <a:cubicBezTo>
                    <a:pt x="212471" y="949198"/>
                    <a:pt x="0" y="736727"/>
                    <a:pt x="0" y="474599"/>
                  </a:cubicBezTo>
                  <a:lnTo>
                    <a:pt x="11303" y="474599"/>
                  </a:lnTo>
                  <a:lnTo>
                    <a:pt x="20828" y="480695"/>
                  </a:lnTo>
                  <a:cubicBezTo>
                    <a:pt x="18161" y="484886"/>
                    <a:pt x="12954" y="486918"/>
                    <a:pt x="8128" y="485521"/>
                  </a:cubicBezTo>
                  <a:cubicBezTo>
                    <a:pt x="3302" y="484124"/>
                    <a:pt x="0" y="479552"/>
                    <a:pt x="0" y="474599"/>
                  </a:cubicBezTo>
                  <a:moveTo>
                    <a:pt x="22606" y="474599"/>
                  </a:moveTo>
                  <a:lnTo>
                    <a:pt x="11303" y="474599"/>
                  </a:lnTo>
                  <a:lnTo>
                    <a:pt x="1778" y="468503"/>
                  </a:lnTo>
                  <a:cubicBezTo>
                    <a:pt x="4445" y="464312"/>
                    <a:pt x="9652" y="462280"/>
                    <a:pt x="14478" y="463677"/>
                  </a:cubicBezTo>
                  <a:cubicBezTo>
                    <a:pt x="19304" y="465074"/>
                    <a:pt x="22606" y="469519"/>
                    <a:pt x="22606" y="474472"/>
                  </a:cubicBezTo>
                  <a:cubicBezTo>
                    <a:pt x="22606" y="724154"/>
                    <a:pt x="224917" y="926465"/>
                    <a:pt x="474599" y="926465"/>
                  </a:cubicBezTo>
                  <a:cubicBezTo>
                    <a:pt x="724281" y="926465"/>
                    <a:pt x="926592" y="724154"/>
                    <a:pt x="926592" y="474599"/>
                  </a:cubicBezTo>
                  <a:lnTo>
                    <a:pt x="937895" y="474599"/>
                  </a:lnTo>
                  <a:lnTo>
                    <a:pt x="926592" y="474599"/>
                  </a:lnTo>
                  <a:cubicBezTo>
                    <a:pt x="926592" y="224917"/>
                    <a:pt x="724281" y="22606"/>
                    <a:pt x="474599" y="22606"/>
                  </a:cubicBezTo>
                  <a:lnTo>
                    <a:pt x="474599" y="11303"/>
                  </a:lnTo>
                  <a:lnTo>
                    <a:pt x="474599" y="22606"/>
                  </a:lnTo>
                  <a:cubicBezTo>
                    <a:pt x="224917" y="22606"/>
                    <a:pt x="22606" y="224917"/>
                    <a:pt x="22606" y="474599"/>
                  </a:cubicBezTo>
                  <a:close/>
                </a:path>
              </a:pathLst>
            </a:custGeom>
            <a:solidFill>
              <a:srgbClr val="A7B789"/>
            </a:solidFill>
            <a:ln w="12700">
              <a:noFill/>
            </a:ln>
          </p:spPr>
          <p:txBody>
            <a:bodyPr/>
            <a:lstStyle/>
            <a:p>
              <a:endParaRPr lang="en-PH"/>
            </a:p>
          </p:txBody>
        </p:sp>
      </p:grpSp>
      <p:grpSp>
        <p:nvGrpSpPr>
          <p:cNvPr id="15" name="Group 15"/>
          <p:cNvGrpSpPr/>
          <p:nvPr/>
        </p:nvGrpSpPr>
        <p:grpSpPr>
          <a:xfrm>
            <a:off x="992488" y="3095065"/>
            <a:ext cx="508311" cy="508311"/>
            <a:chOff x="0" y="0"/>
            <a:chExt cx="677748" cy="677748"/>
          </a:xfrm>
        </p:grpSpPr>
        <p:sp>
          <p:nvSpPr>
            <p:cNvPr id="16" name="Freeform 16"/>
            <p:cNvSpPr/>
            <p:nvPr/>
          </p:nvSpPr>
          <p:spPr>
            <a:xfrm>
              <a:off x="0" y="0"/>
              <a:ext cx="677754" cy="677754"/>
            </a:xfrm>
            <a:custGeom>
              <a:avLst/>
              <a:gdLst/>
              <a:ahLst/>
              <a:cxnLst/>
              <a:rect l="l" t="t" r="r" b="b"/>
              <a:pathLst>
                <a:path w="677754" h="677754">
                  <a:moveTo>
                    <a:pt x="0" y="0"/>
                  </a:moveTo>
                  <a:lnTo>
                    <a:pt x="677754" y="0"/>
                  </a:lnTo>
                  <a:lnTo>
                    <a:pt x="677754" y="677754"/>
                  </a:lnTo>
                  <a:lnTo>
                    <a:pt x="0" y="677754"/>
                  </a:lnTo>
                  <a:close/>
                </a:path>
              </a:pathLst>
            </a:custGeom>
            <a:solidFill>
              <a:srgbClr val="000000">
                <a:alpha val="0"/>
              </a:srgbClr>
            </a:solidFill>
            <a:ln w="12700">
              <a:noFill/>
            </a:ln>
          </p:spPr>
          <p:txBody>
            <a:bodyPr/>
            <a:lstStyle/>
            <a:p>
              <a:endParaRPr lang="en-PH"/>
            </a:p>
          </p:txBody>
        </p:sp>
        <p:sp>
          <p:nvSpPr>
            <p:cNvPr id="17" name="TextBox 17"/>
            <p:cNvSpPr txBox="1"/>
            <p:nvPr/>
          </p:nvSpPr>
          <p:spPr>
            <a:xfrm>
              <a:off x="0" y="19050"/>
              <a:ext cx="677748" cy="658698"/>
            </a:xfrm>
            <a:prstGeom prst="rect">
              <a:avLst/>
            </a:prstGeom>
            <a:ln>
              <a:noFill/>
            </a:ln>
          </p:spPr>
          <p:txBody>
            <a:bodyPr lIns="0" tIns="0" rIns="0" bIns="0" rtlCol="0" anchor="ctr"/>
            <a:lstStyle/>
            <a:p>
              <a:pPr algn="ctr">
                <a:lnSpc>
                  <a:spcPts val="3571"/>
                </a:lnSpc>
              </a:pPr>
              <a:r>
                <a:rPr lang="en-US" sz="3306">
                  <a:solidFill>
                    <a:srgbClr val="FFFFFF"/>
                  </a:solidFill>
                  <a:latin typeface="Arial"/>
                  <a:ea typeface="Arial"/>
                  <a:cs typeface="Arial"/>
                  <a:sym typeface="Arial"/>
                </a:rPr>
                <a:t>1</a:t>
              </a:r>
            </a:p>
          </p:txBody>
        </p:sp>
      </p:grpSp>
      <p:grpSp>
        <p:nvGrpSpPr>
          <p:cNvPr id="18" name="Group 18"/>
          <p:cNvGrpSpPr/>
          <p:nvPr/>
        </p:nvGrpSpPr>
        <p:grpSpPr>
          <a:xfrm>
            <a:off x="410892" y="5077980"/>
            <a:ext cx="1671504" cy="17012"/>
            <a:chOff x="0" y="0"/>
            <a:chExt cx="2228672" cy="22682"/>
          </a:xfrm>
        </p:grpSpPr>
        <p:sp>
          <p:nvSpPr>
            <p:cNvPr id="19" name="Freeform 19"/>
            <p:cNvSpPr/>
            <p:nvPr/>
          </p:nvSpPr>
          <p:spPr>
            <a:xfrm>
              <a:off x="11303" y="11303"/>
              <a:ext cx="2206117" cy="127"/>
            </a:xfrm>
            <a:custGeom>
              <a:avLst/>
              <a:gdLst/>
              <a:ahLst/>
              <a:cxnLst/>
              <a:rect l="l" t="t" r="r" b="b"/>
              <a:pathLst>
                <a:path w="2206117" h="127">
                  <a:moveTo>
                    <a:pt x="0" y="0"/>
                  </a:moveTo>
                  <a:lnTo>
                    <a:pt x="2206117" y="0"/>
                  </a:lnTo>
                  <a:lnTo>
                    <a:pt x="2206117" y="127"/>
                  </a:lnTo>
                  <a:lnTo>
                    <a:pt x="0" y="127"/>
                  </a:lnTo>
                  <a:close/>
                </a:path>
              </a:pathLst>
            </a:custGeom>
            <a:solidFill>
              <a:srgbClr val="8BB895"/>
            </a:solidFill>
            <a:ln w="12700">
              <a:noFill/>
            </a:ln>
          </p:spPr>
          <p:txBody>
            <a:bodyPr/>
            <a:lstStyle/>
            <a:p>
              <a:endParaRPr lang="en-PH"/>
            </a:p>
          </p:txBody>
        </p:sp>
        <p:sp>
          <p:nvSpPr>
            <p:cNvPr id="20" name="Freeform 20"/>
            <p:cNvSpPr/>
            <p:nvPr/>
          </p:nvSpPr>
          <p:spPr>
            <a:xfrm>
              <a:off x="0" y="0"/>
              <a:ext cx="2228723" cy="22733"/>
            </a:xfrm>
            <a:custGeom>
              <a:avLst/>
              <a:gdLst/>
              <a:ahLst/>
              <a:cxnLst/>
              <a:rect l="l" t="t" r="r" b="b"/>
              <a:pathLst>
                <a:path w="2228723" h="22733">
                  <a:moveTo>
                    <a:pt x="11303" y="0"/>
                  </a:moveTo>
                  <a:lnTo>
                    <a:pt x="2217420" y="0"/>
                  </a:lnTo>
                  <a:cubicBezTo>
                    <a:pt x="2223643" y="0"/>
                    <a:pt x="2228723" y="5080"/>
                    <a:pt x="2228723" y="11303"/>
                  </a:cubicBezTo>
                  <a:lnTo>
                    <a:pt x="2228723" y="11430"/>
                  </a:lnTo>
                  <a:cubicBezTo>
                    <a:pt x="2228723" y="17653"/>
                    <a:pt x="2223643" y="22733"/>
                    <a:pt x="2217420" y="22733"/>
                  </a:cubicBezTo>
                  <a:lnTo>
                    <a:pt x="11303" y="22733"/>
                  </a:lnTo>
                  <a:cubicBezTo>
                    <a:pt x="5080" y="22733"/>
                    <a:pt x="0" y="17653"/>
                    <a:pt x="0" y="11430"/>
                  </a:cubicBezTo>
                  <a:lnTo>
                    <a:pt x="0" y="11303"/>
                  </a:lnTo>
                  <a:cubicBezTo>
                    <a:pt x="0" y="5080"/>
                    <a:pt x="5080" y="0"/>
                    <a:pt x="11303" y="0"/>
                  </a:cubicBezTo>
                  <a:moveTo>
                    <a:pt x="11303" y="22606"/>
                  </a:moveTo>
                  <a:lnTo>
                    <a:pt x="11303" y="11303"/>
                  </a:lnTo>
                  <a:lnTo>
                    <a:pt x="22606" y="11303"/>
                  </a:lnTo>
                  <a:lnTo>
                    <a:pt x="22606" y="11430"/>
                  </a:lnTo>
                  <a:lnTo>
                    <a:pt x="11303" y="11430"/>
                  </a:lnTo>
                  <a:lnTo>
                    <a:pt x="11303" y="127"/>
                  </a:lnTo>
                  <a:lnTo>
                    <a:pt x="2217420" y="127"/>
                  </a:lnTo>
                  <a:lnTo>
                    <a:pt x="2217420" y="11430"/>
                  </a:lnTo>
                  <a:lnTo>
                    <a:pt x="2206117" y="11430"/>
                  </a:lnTo>
                  <a:lnTo>
                    <a:pt x="2206117" y="11303"/>
                  </a:lnTo>
                  <a:lnTo>
                    <a:pt x="2217420" y="11303"/>
                  </a:lnTo>
                  <a:lnTo>
                    <a:pt x="2217420" y="22606"/>
                  </a:lnTo>
                  <a:lnTo>
                    <a:pt x="11303" y="22606"/>
                  </a:lnTo>
                  <a:close/>
                </a:path>
              </a:pathLst>
            </a:custGeom>
            <a:solidFill>
              <a:srgbClr val="8BB895"/>
            </a:solidFill>
            <a:ln w="12700">
              <a:noFill/>
            </a:ln>
          </p:spPr>
          <p:txBody>
            <a:bodyPr/>
            <a:lstStyle/>
            <a:p>
              <a:endParaRPr lang="en-PH"/>
            </a:p>
          </p:txBody>
        </p:sp>
      </p:grpSp>
      <p:grpSp>
        <p:nvGrpSpPr>
          <p:cNvPr id="21" name="Group 21"/>
          <p:cNvGrpSpPr/>
          <p:nvPr/>
        </p:nvGrpSpPr>
        <p:grpSpPr>
          <a:xfrm>
            <a:off x="2230919" y="2761662"/>
            <a:ext cx="1671504" cy="2333330"/>
            <a:chOff x="0" y="0"/>
            <a:chExt cx="2228672" cy="3111106"/>
          </a:xfrm>
        </p:grpSpPr>
        <p:sp>
          <p:nvSpPr>
            <p:cNvPr id="22" name="Freeform 22"/>
            <p:cNvSpPr/>
            <p:nvPr/>
          </p:nvSpPr>
          <p:spPr>
            <a:xfrm>
              <a:off x="11303" y="11303"/>
              <a:ext cx="2206117" cy="3088513"/>
            </a:xfrm>
            <a:custGeom>
              <a:avLst/>
              <a:gdLst/>
              <a:ahLst/>
              <a:cxnLst/>
              <a:rect l="l" t="t" r="r" b="b"/>
              <a:pathLst>
                <a:path w="2206117" h="3088513">
                  <a:moveTo>
                    <a:pt x="0" y="0"/>
                  </a:moveTo>
                  <a:lnTo>
                    <a:pt x="2206117" y="0"/>
                  </a:lnTo>
                  <a:lnTo>
                    <a:pt x="2206117" y="3088513"/>
                  </a:lnTo>
                  <a:lnTo>
                    <a:pt x="0" y="3088513"/>
                  </a:lnTo>
                  <a:close/>
                </a:path>
              </a:pathLst>
            </a:custGeom>
            <a:solidFill>
              <a:srgbClr val="E6E5CE">
                <a:alpha val="80784"/>
              </a:srgbClr>
            </a:solidFill>
            <a:ln w="12700">
              <a:noFill/>
            </a:ln>
          </p:spPr>
          <p:txBody>
            <a:bodyPr/>
            <a:lstStyle/>
            <a:p>
              <a:endParaRPr lang="en-PH"/>
            </a:p>
          </p:txBody>
        </p:sp>
        <p:sp>
          <p:nvSpPr>
            <p:cNvPr id="23" name="Freeform 23"/>
            <p:cNvSpPr/>
            <p:nvPr/>
          </p:nvSpPr>
          <p:spPr>
            <a:xfrm>
              <a:off x="0" y="0"/>
              <a:ext cx="2228723" cy="3111119"/>
            </a:xfrm>
            <a:custGeom>
              <a:avLst/>
              <a:gdLst/>
              <a:ahLst/>
              <a:cxnLst/>
              <a:rect l="l" t="t" r="r" b="b"/>
              <a:pathLst>
                <a:path w="2228723" h="3111119">
                  <a:moveTo>
                    <a:pt x="11303" y="0"/>
                  </a:moveTo>
                  <a:lnTo>
                    <a:pt x="2217420" y="0"/>
                  </a:lnTo>
                  <a:cubicBezTo>
                    <a:pt x="2223643" y="0"/>
                    <a:pt x="2228723" y="5080"/>
                    <a:pt x="2228723" y="11303"/>
                  </a:cubicBezTo>
                  <a:lnTo>
                    <a:pt x="2228723" y="3099816"/>
                  </a:lnTo>
                  <a:cubicBezTo>
                    <a:pt x="2228723" y="3106039"/>
                    <a:pt x="2223643" y="3111119"/>
                    <a:pt x="2217420" y="3111119"/>
                  </a:cubicBezTo>
                  <a:lnTo>
                    <a:pt x="11303" y="3111119"/>
                  </a:lnTo>
                  <a:cubicBezTo>
                    <a:pt x="5080" y="3111119"/>
                    <a:pt x="0" y="3106039"/>
                    <a:pt x="0" y="3099816"/>
                  </a:cubicBezTo>
                  <a:lnTo>
                    <a:pt x="0" y="11303"/>
                  </a:lnTo>
                  <a:cubicBezTo>
                    <a:pt x="0" y="5080"/>
                    <a:pt x="5080" y="0"/>
                    <a:pt x="11303" y="0"/>
                  </a:cubicBezTo>
                  <a:moveTo>
                    <a:pt x="11303" y="22606"/>
                  </a:moveTo>
                  <a:lnTo>
                    <a:pt x="11303" y="11303"/>
                  </a:lnTo>
                  <a:lnTo>
                    <a:pt x="22606" y="11303"/>
                  </a:lnTo>
                  <a:lnTo>
                    <a:pt x="22606" y="3099816"/>
                  </a:lnTo>
                  <a:lnTo>
                    <a:pt x="11303" y="3099816"/>
                  </a:lnTo>
                  <a:lnTo>
                    <a:pt x="11303" y="3088513"/>
                  </a:lnTo>
                  <a:lnTo>
                    <a:pt x="2217420" y="3088513"/>
                  </a:lnTo>
                  <a:lnTo>
                    <a:pt x="2217420" y="3099816"/>
                  </a:lnTo>
                  <a:lnTo>
                    <a:pt x="2206117" y="3099816"/>
                  </a:lnTo>
                  <a:lnTo>
                    <a:pt x="2206117" y="11303"/>
                  </a:lnTo>
                  <a:lnTo>
                    <a:pt x="2217420" y="11303"/>
                  </a:lnTo>
                  <a:lnTo>
                    <a:pt x="2217420" y="22606"/>
                  </a:lnTo>
                  <a:lnTo>
                    <a:pt x="11303" y="22606"/>
                  </a:lnTo>
                  <a:close/>
                </a:path>
              </a:pathLst>
            </a:custGeom>
            <a:solidFill>
              <a:srgbClr val="E6E5CE">
                <a:alpha val="80784"/>
              </a:srgbClr>
            </a:solidFill>
            <a:ln w="12700">
              <a:noFill/>
            </a:ln>
          </p:spPr>
          <p:txBody>
            <a:bodyPr/>
            <a:lstStyle/>
            <a:p>
              <a:endParaRPr lang="en-PH"/>
            </a:p>
          </p:txBody>
        </p:sp>
      </p:grpSp>
      <p:grpSp>
        <p:nvGrpSpPr>
          <p:cNvPr id="24" name="Group 24"/>
          <p:cNvGrpSpPr/>
          <p:nvPr/>
        </p:nvGrpSpPr>
        <p:grpSpPr>
          <a:xfrm>
            <a:off x="2710741" y="2993300"/>
            <a:ext cx="711851" cy="711851"/>
            <a:chOff x="0" y="0"/>
            <a:chExt cx="949134" cy="949134"/>
          </a:xfrm>
        </p:grpSpPr>
        <p:sp>
          <p:nvSpPr>
            <p:cNvPr id="25" name="Freeform 25"/>
            <p:cNvSpPr/>
            <p:nvPr/>
          </p:nvSpPr>
          <p:spPr>
            <a:xfrm>
              <a:off x="11303" y="11303"/>
              <a:ext cx="926592" cy="926592"/>
            </a:xfrm>
            <a:custGeom>
              <a:avLst/>
              <a:gdLst/>
              <a:ahLst/>
              <a:cxnLst/>
              <a:rect l="l" t="t" r="r" b="b"/>
              <a:pathLst>
                <a:path w="926592" h="926592">
                  <a:moveTo>
                    <a:pt x="0" y="463296"/>
                  </a:moveTo>
                  <a:cubicBezTo>
                    <a:pt x="0" y="207391"/>
                    <a:pt x="207391" y="0"/>
                    <a:pt x="463296" y="0"/>
                  </a:cubicBezTo>
                  <a:cubicBezTo>
                    <a:pt x="719201" y="0"/>
                    <a:pt x="926592" y="207391"/>
                    <a:pt x="926592" y="463296"/>
                  </a:cubicBezTo>
                  <a:cubicBezTo>
                    <a:pt x="926592" y="719201"/>
                    <a:pt x="719074" y="926592"/>
                    <a:pt x="463296" y="926592"/>
                  </a:cubicBezTo>
                  <a:cubicBezTo>
                    <a:pt x="207518" y="926592"/>
                    <a:pt x="0" y="719074"/>
                    <a:pt x="0" y="463296"/>
                  </a:cubicBezTo>
                  <a:close/>
                </a:path>
              </a:pathLst>
            </a:custGeom>
            <a:solidFill>
              <a:srgbClr val="8CB4B9"/>
            </a:solidFill>
            <a:ln w="12700">
              <a:noFill/>
            </a:ln>
          </p:spPr>
          <p:txBody>
            <a:bodyPr/>
            <a:lstStyle/>
            <a:p>
              <a:endParaRPr lang="en-PH"/>
            </a:p>
          </p:txBody>
        </p:sp>
        <p:sp>
          <p:nvSpPr>
            <p:cNvPr id="26" name="Freeform 26"/>
            <p:cNvSpPr/>
            <p:nvPr/>
          </p:nvSpPr>
          <p:spPr>
            <a:xfrm>
              <a:off x="0" y="0"/>
              <a:ext cx="949198" cy="949198"/>
            </a:xfrm>
            <a:custGeom>
              <a:avLst/>
              <a:gdLst/>
              <a:ahLst/>
              <a:cxnLst/>
              <a:rect l="l" t="t" r="r" b="b"/>
              <a:pathLst>
                <a:path w="949198" h="949198">
                  <a:moveTo>
                    <a:pt x="0" y="474599"/>
                  </a:moveTo>
                  <a:cubicBezTo>
                    <a:pt x="0" y="212471"/>
                    <a:pt x="212471" y="0"/>
                    <a:pt x="474599" y="0"/>
                  </a:cubicBezTo>
                  <a:lnTo>
                    <a:pt x="474599" y="11303"/>
                  </a:lnTo>
                  <a:lnTo>
                    <a:pt x="474599" y="0"/>
                  </a:lnTo>
                  <a:cubicBezTo>
                    <a:pt x="736727" y="0"/>
                    <a:pt x="949198" y="212471"/>
                    <a:pt x="949198" y="474599"/>
                  </a:cubicBezTo>
                  <a:cubicBezTo>
                    <a:pt x="949198" y="736727"/>
                    <a:pt x="736727" y="949198"/>
                    <a:pt x="474599" y="949198"/>
                  </a:cubicBezTo>
                  <a:lnTo>
                    <a:pt x="474599" y="937895"/>
                  </a:lnTo>
                  <a:lnTo>
                    <a:pt x="474599" y="949198"/>
                  </a:lnTo>
                  <a:cubicBezTo>
                    <a:pt x="212471" y="949198"/>
                    <a:pt x="0" y="736727"/>
                    <a:pt x="0" y="474599"/>
                  </a:cubicBezTo>
                  <a:lnTo>
                    <a:pt x="11303" y="474599"/>
                  </a:lnTo>
                  <a:lnTo>
                    <a:pt x="20828" y="480695"/>
                  </a:lnTo>
                  <a:cubicBezTo>
                    <a:pt x="18161" y="484886"/>
                    <a:pt x="12954" y="486918"/>
                    <a:pt x="8128" y="485521"/>
                  </a:cubicBezTo>
                  <a:cubicBezTo>
                    <a:pt x="3302" y="484124"/>
                    <a:pt x="0" y="479552"/>
                    <a:pt x="0" y="474599"/>
                  </a:cubicBezTo>
                  <a:moveTo>
                    <a:pt x="22606" y="474599"/>
                  </a:moveTo>
                  <a:lnTo>
                    <a:pt x="11303" y="474599"/>
                  </a:lnTo>
                  <a:lnTo>
                    <a:pt x="1778" y="468503"/>
                  </a:lnTo>
                  <a:cubicBezTo>
                    <a:pt x="4445" y="464312"/>
                    <a:pt x="9652" y="462280"/>
                    <a:pt x="14478" y="463677"/>
                  </a:cubicBezTo>
                  <a:cubicBezTo>
                    <a:pt x="19304" y="465074"/>
                    <a:pt x="22606" y="469519"/>
                    <a:pt x="22606" y="474472"/>
                  </a:cubicBezTo>
                  <a:cubicBezTo>
                    <a:pt x="22606" y="724154"/>
                    <a:pt x="224917" y="926465"/>
                    <a:pt x="474599" y="926465"/>
                  </a:cubicBezTo>
                  <a:cubicBezTo>
                    <a:pt x="724281" y="926465"/>
                    <a:pt x="926592" y="724154"/>
                    <a:pt x="926592" y="474599"/>
                  </a:cubicBezTo>
                  <a:lnTo>
                    <a:pt x="937895" y="474599"/>
                  </a:lnTo>
                  <a:lnTo>
                    <a:pt x="926592" y="474599"/>
                  </a:lnTo>
                  <a:cubicBezTo>
                    <a:pt x="926592" y="224917"/>
                    <a:pt x="724281" y="22606"/>
                    <a:pt x="474599" y="22606"/>
                  </a:cubicBezTo>
                  <a:lnTo>
                    <a:pt x="474599" y="11303"/>
                  </a:lnTo>
                  <a:lnTo>
                    <a:pt x="474599" y="22606"/>
                  </a:lnTo>
                  <a:cubicBezTo>
                    <a:pt x="224917" y="22606"/>
                    <a:pt x="22606" y="224917"/>
                    <a:pt x="22606" y="474599"/>
                  </a:cubicBezTo>
                  <a:close/>
                </a:path>
              </a:pathLst>
            </a:custGeom>
            <a:solidFill>
              <a:srgbClr val="8CB4B9"/>
            </a:solidFill>
            <a:ln w="12700">
              <a:noFill/>
            </a:ln>
          </p:spPr>
          <p:txBody>
            <a:bodyPr/>
            <a:lstStyle/>
            <a:p>
              <a:endParaRPr lang="en-PH"/>
            </a:p>
          </p:txBody>
        </p:sp>
      </p:grpSp>
      <p:grpSp>
        <p:nvGrpSpPr>
          <p:cNvPr id="27" name="Group 27"/>
          <p:cNvGrpSpPr/>
          <p:nvPr/>
        </p:nvGrpSpPr>
        <p:grpSpPr>
          <a:xfrm>
            <a:off x="2812515" y="3095065"/>
            <a:ext cx="508311" cy="508311"/>
            <a:chOff x="0" y="0"/>
            <a:chExt cx="677748" cy="677748"/>
          </a:xfrm>
        </p:grpSpPr>
        <p:sp>
          <p:nvSpPr>
            <p:cNvPr id="28" name="Freeform 28"/>
            <p:cNvSpPr/>
            <p:nvPr/>
          </p:nvSpPr>
          <p:spPr>
            <a:xfrm>
              <a:off x="0" y="0"/>
              <a:ext cx="677754" cy="677754"/>
            </a:xfrm>
            <a:custGeom>
              <a:avLst/>
              <a:gdLst/>
              <a:ahLst/>
              <a:cxnLst/>
              <a:rect l="l" t="t" r="r" b="b"/>
              <a:pathLst>
                <a:path w="677754" h="677754">
                  <a:moveTo>
                    <a:pt x="0" y="0"/>
                  </a:moveTo>
                  <a:lnTo>
                    <a:pt x="677754" y="0"/>
                  </a:lnTo>
                  <a:lnTo>
                    <a:pt x="677754" y="677754"/>
                  </a:lnTo>
                  <a:lnTo>
                    <a:pt x="0" y="677754"/>
                  </a:lnTo>
                  <a:close/>
                </a:path>
              </a:pathLst>
            </a:custGeom>
            <a:solidFill>
              <a:srgbClr val="000000">
                <a:alpha val="0"/>
              </a:srgbClr>
            </a:solidFill>
            <a:ln w="12700">
              <a:noFill/>
            </a:ln>
          </p:spPr>
          <p:txBody>
            <a:bodyPr/>
            <a:lstStyle/>
            <a:p>
              <a:endParaRPr lang="en-PH"/>
            </a:p>
          </p:txBody>
        </p:sp>
        <p:sp>
          <p:nvSpPr>
            <p:cNvPr id="29" name="TextBox 29"/>
            <p:cNvSpPr txBox="1"/>
            <p:nvPr/>
          </p:nvSpPr>
          <p:spPr>
            <a:xfrm>
              <a:off x="0" y="19050"/>
              <a:ext cx="677748" cy="658698"/>
            </a:xfrm>
            <a:prstGeom prst="rect">
              <a:avLst/>
            </a:prstGeom>
            <a:ln>
              <a:noFill/>
            </a:ln>
          </p:spPr>
          <p:txBody>
            <a:bodyPr lIns="0" tIns="0" rIns="0" bIns="0" rtlCol="0" anchor="ctr"/>
            <a:lstStyle/>
            <a:p>
              <a:pPr algn="ctr">
                <a:lnSpc>
                  <a:spcPts val="3571"/>
                </a:lnSpc>
              </a:pPr>
              <a:r>
                <a:rPr lang="en-US" sz="3306">
                  <a:solidFill>
                    <a:srgbClr val="FFFFFF"/>
                  </a:solidFill>
                  <a:latin typeface="Arial"/>
                  <a:ea typeface="Arial"/>
                  <a:cs typeface="Arial"/>
                  <a:sym typeface="Arial"/>
                </a:rPr>
                <a:t>2</a:t>
              </a:r>
            </a:p>
          </p:txBody>
        </p:sp>
      </p:grpSp>
      <p:grpSp>
        <p:nvGrpSpPr>
          <p:cNvPr id="30" name="Group 30"/>
          <p:cNvGrpSpPr/>
          <p:nvPr/>
        </p:nvGrpSpPr>
        <p:grpSpPr>
          <a:xfrm>
            <a:off x="2230919" y="5077980"/>
            <a:ext cx="1671504" cy="17012"/>
            <a:chOff x="0" y="0"/>
            <a:chExt cx="2228672" cy="22682"/>
          </a:xfrm>
        </p:grpSpPr>
        <p:sp>
          <p:nvSpPr>
            <p:cNvPr id="31" name="Freeform 31"/>
            <p:cNvSpPr/>
            <p:nvPr/>
          </p:nvSpPr>
          <p:spPr>
            <a:xfrm>
              <a:off x="11303" y="11303"/>
              <a:ext cx="2206117" cy="127"/>
            </a:xfrm>
            <a:custGeom>
              <a:avLst/>
              <a:gdLst/>
              <a:ahLst/>
              <a:cxnLst/>
              <a:rect l="l" t="t" r="r" b="b"/>
              <a:pathLst>
                <a:path w="2206117" h="127">
                  <a:moveTo>
                    <a:pt x="0" y="0"/>
                  </a:moveTo>
                  <a:lnTo>
                    <a:pt x="2206117" y="0"/>
                  </a:lnTo>
                  <a:lnTo>
                    <a:pt x="2206117" y="127"/>
                  </a:lnTo>
                  <a:lnTo>
                    <a:pt x="0" y="127"/>
                  </a:lnTo>
                  <a:close/>
                </a:path>
              </a:pathLst>
            </a:custGeom>
            <a:solidFill>
              <a:srgbClr val="8E8FB9"/>
            </a:solidFill>
            <a:ln w="12700">
              <a:noFill/>
            </a:ln>
          </p:spPr>
          <p:txBody>
            <a:bodyPr/>
            <a:lstStyle/>
            <a:p>
              <a:endParaRPr lang="en-PH"/>
            </a:p>
          </p:txBody>
        </p:sp>
        <p:sp>
          <p:nvSpPr>
            <p:cNvPr id="32" name="Freeform 32"/>
            <p:cNvSpPr/>
            <p:nvPr/>
          </p:nvSpPr>
          <p:spPr>
            <a:xfrm>
              <a:off x="0" y="0"/>
              <a:ext cx="2228723" cy="22733"/>
            </a:xfrm>
            <a:custGeom>
              <a:avLst/>
              <a:gdLst/>
              <a:ahLst/>
              <a:cxnLst/>
              <a:rect l="l" t="t" r="r" b="b"/>
              <a:pathLst>
                <a:path w="2228723" h="22733">
                  <a:moveTo>
                    <a:pt x="11303" y="0"/>
                  </a:moveTo>
                  <a:lnTo>
                    <a:pt x="2217420" y="0"/>
                  </a:lnTo>
                  <a:cubicBezTo>
                    <a:pt x="2223643" y="0"/>
                    <a:pt x="2228723" y="5080"/>
                    <a:pt x="2228723" y="11303"/>
                  </a:cubicBezTo>
                  <a:lnTo>
                    <a:pt x="2228723" y="11430"/>
                  </a:lnTo>
                  <a:cubicBezTo>
                    <a:pt x="2228723" y="17653"/>
                    <a:pt x="2223643" y="22733"/>
                    <a:pt x="2217420" y="22733"/>
                  </a:cubicBezTo>
                  <a:lnTo>
                    <a:pt x="11303" y="22733"/>
                  </a:lnTo>
                  <a:cubicBezTo>
                    <a:pt x="5080" y="22733"/>
                    <a:pt x="0" y="17653"/>
                    <a:pt x="0" y="11430"/>
                  </a:cubicBezTo>
                  <a:lnTo>
                    <a:pt x="0" y="11303"/>
                  </a:lnTo>
                  <a:cubicBezTo>
                    <a:pt x="0" y="5080"/>
                    <a:pt x="5080" y="0"/>
                    <a:pt x="11303" y="0"/>
                  </a:cubicBezTo>
                  <a:moveTo>
                    <a:pt x="11303" y="22606"/>
                  </a:moveTo>
                  <a:lnTo>
                    <a:pt x="11303" y="11303"/>
                  </a:lnTo>
                  <a:lnTo>
                    <a:pt x="22606" y="11303"/>
                  </a:lnTo>
                  <a:lnTo>
                    <a:pt x="22606" y="11430"/>
                  </a:lnTo>
                  <a:lnTo>
                    <a:pt x="11303" y="11430"/>
                  </a:lnTo>
                  <a:lnTo>
                    <a:pt x="11303" y="127"/>
                  </a:lnTo>
                  <a:lnTo>
                    <a:pt x="2217420" y="127"/>
                  </a:lnTo>
                  <a:lnTo>
                    <a:pt x="2217420" y="11430"/>
                  </a:lnTo>
                  <a:lnTo>
                    <a:pt x="2206117" y="11430"/>
                  </a:lnTo>
                  <a:lnTo>
                    <a:pt x="2206117" y="11303"/>
                  </a:lnTo>
                  <a:lnTo>
                    <a:pt x="2217420" y="11303"/>
                  </a:lnTo>
                  <a:lnTo>
                    <a:pt x="2217420" y="22606"/>
                  </a:lnTo>
                  <a:lnTo>
                    <a:pt x="11303" y="22606"/>
                  </a:lnTo>
                  <a:close/>
                </a:path>
              </a:pathLst>
            </a:custGeom>
            <a:solidFill>
              <a:srgbClr val="8E8FB9"/>
            </a:solidFill>
            <a:ln w="12700">
              <a:noFill/>
            </a:ln>
          </p:spPr>
          <p:txBody>
            <a:bodyPr/>
            <a:lstStyle/>
            <a:p>
              <a:endParaRPr lang="en-PH"/>
            </a:p>
          </p:txBody>
        </p:sp>
      </p:grpSp>
      <p:grpSp>
        <p:nvGrpSpPr>
          <p:cNvPr id="33" name="Group 33"/>
          <p:cNvGrpSpPr/>
          <p:nvPr/>
        </p:nvGrpSpPr>
        <p:grpSpPr>
          <a:xfrm>
            <a:off x="4050946" y="2761662"/>
            <a:ext cx="1671504" cy="2333330"/>
            <a:chOff x="0" y="0"/>
            <a:chExt cx="2228672" cy="3111106"/>
          </a:xfrm>
        </p:grpSpPr>
        <p:sp>
          <p:nvSpPr>
            <p:cNvPr id="34" name="Freeform 34"/>
            <p:cNvSpPr/>
            <p:nvPr/>
          </p:nvSpPr>
          <p:spPr>
            <a:xfrm>
              <a:off x="11303" y="11303"/>
              <a:ext cx="2206117" cy="3088513"/>
            </a:xfrm>
            <a:custGeom>
              <a:avLst/>
              <a:gdLst/>
              <a:ahLst/>
              <a:cxnLst/>
              <a:rect l="l" t="t" r="r" b="b"/>
              <a:pathLst>
                <a:path w="2206117" h="3088513">
                  <a:moveTo>
                    <a:pt x="0" y="0"/>
                  </a:moveTo>
                  <a:lnTo>
                    <a:pt x="2206117" y="0"/>
                  </a:lnTo>
                  <a:lnTo>
                    <a:pt x="2206117" y="3088513"/>
                  </a:lnTo>
                  <a:lnTo>
                    <a:pt x="0" y="3088513"/>
                  </a:lnTo>
                  <a:close/>
                </a:path>
              </a:pathLst>
            </a:custGeom>
            <a:solidFill>
              <a:srgbClr val="E7E1CB">
                <a:alpha val="80784"/>
              </a:srgbClr>
            </a:solidFill>
            <a:ln w="12700">
              <a:noFill/>
            </a:ln>
          </p:spPr>
          <p:txBody>
            <a:bodyPr/>
            <a:lstStyle/>
            <a:p>
              <a:endParaRPr lang="en-PH"/>
            </a:p>
          </p:txBody>
        </p:sp>
        <p:sp>
          <p:nvSpPr>
            <p:cNvPr id="35" name="Freeform 35"/>
            <p:cNvSpPr/>
            <p:nvPr/>
          </p:nvSpPr>
          <p:spPr>
            <a:xfrm>
              <a:off x="0" y="0"/>
              <a:ext cx="2228723" cy="3111119"/>
            </a:xfrm>
            <a:custGeom>
              <a:avLst/>
              <a:gdLst/>
              <a:ahLst/>
              <a:cxnLst/>
              <a:rect l="l" t="t" r="r" b="b"/>
              <a:pathLst>
                <a:path w="2228723" h="3111119">
                  <a:moveTo>
                    <a:pt x="11303" y="0"/>
                  </a:moveTo>
                  <a:lnTo>
                    <a:pt x="2217420" y="0"/>
                  </a:lnTo>
                  <a:cubicBezTo>
                    <a:pt x="2223643" y="0"/>
                    <a:pt x="2228723" y="5080"/>
                    <a:pt x="2228723" y="11303"/>
                  </a:cubicBezTo>
                  <a:lnTo>
                    <a:pt x="2228723" y="3099816"/>
                  </a:lnTo>
                  <a:cubicBezTo>
                    <a:pt x="2228723" y="3106039"/>
                    <a:pt x="2223643" y="3111119"/>
                    <a:pt x="2217420" y="3111119"/>
                  </a:cubicBezTo>
                  <a:lnTo>
                    <a:pt x="11303" y="3111119"/>
                  </a:lnTo>
                  <a:cubicBezTo>
                    <a:pt x="5080" y="3111119"/>
                    <a:pt x="0" y="3106039"/>
                    <a:pt x="0" y="3099816"/>
                  </a:cubicBezTo>
                  <a:lnTo>
                    <a:pt x="0" y="11303"/>
                  </a:lnTo>
                  <a:cubicBezTo>
                    <a:pt x="0" y="5080"/>
                    <a:pt x="5080" y="0"/>
                    <a:pt x="11303" y="0"/>
                  </a:cubicBezTo>
                  <a:moveTo>
                    <a:pt x="11303" y="22606"/>
                  </a:moveTo>
                  <a:lnTo>
                    <a:pt x="11303" y="11303"/>
                  </a:lnTo>
                  <a:lnTo>
                    <a:pt x="22606" y="11303"/>
                  </a:lnTo>
                  <a:lnTo>
                    <a:pt x="22606" y="3099816"/>
                  </a:lnTo>
                  <a:lnTo>
                    <a:pt x="11303" y="3099816"/>
                  </a:lnTo>
                  <a:lnTo>
                    <a:pt x="11303" y="3088513"/>
                  </a:lnTo>
                  <a:lnTo>
                    <a:pt x="2217420" y="3088513"/>
                  </a:lnTo>
                  <a:lnTo>
                    <a:pt x="2217420" y="3099816"/>
                  </a:lnTo>
                  <a:lnTo>
                    <a:pt x="2206117" y="3099816"/>
                  </a:lnTo>
                  <a:lnTo>
                    <a:pt x="2206117" y="11303"/>
                  </a:lnTo>
                  <a:lnTo>
                    <a:pt x="2217420" y="11303"/>
                  </a:lnTo>
                  <a:lnTo>
                    <a:pt x="2217420" y="22606"/>
                  </a:lnTo>
                  <a:lnTo>
                    <a:pt x="11303" y="22606"/>
                  </a:lnTo>
                  <a:close/>
                </a:path>
              </a:pathLst>
            </a:custGeom>
            <a:solidFill>
              <a:srgbClr val="E7E1CB">
                <a:alpha val="80784"/>
              </a:srgbClr>
            </a:solidFill>
            <a:ln w="12700">
              <a:noFill/>
            </a:ln>
          </p:spPr>
          <p:txBody>
            <a:bodyPr/>
            <a:lstStyle/>
            <a:p>
              <a:endParaRPr lang="en-PH"/>
            </a:p>
          </p:txBody>
        </p:sp>
      </p:grpSp>
      <p:grpSp>
        <p:nvGrpSpPr>
          <p:cNvPr id="36" name="Group 36"/>
          <p:cNvGrpSpPr/>
          <p:nvPr/>
        </p:nvGrpSpPr>
        <p:grpSpPr>
          <a:xfrm>
            <a:off x="4530778" y="2993300"/>
            <a:ext cx="711851" cy="711851"/>
            <a:chOff x="0" y="0"/>
            <a:chExt cx="949134" cy="949134"/>
          </a:xfrm>
        </p:grpSpPr>
        <p:sp>
          <p:nvSpPr>
            <p:cNvPr id="37" name="Freeform 37"/>
            <p:cNvSpPr/>
            <p:nvPr/>
          </p:nvSpPr>
          <p:spPr>
            <a:xfrm>
              <a:off x="11303" y="11303"/>
              <a:ext cx="926592" cy="926592"/>
            </a:xfrm>
            <a:custGeom>
              <a:avLst/>
              <a:gdLst/>
              <a:ahLst/>
              <a:cxnLst/>
              <a:rect l="l" t="t" r="r" b="b"/>
              <a:pathLst>
                <a:path w="926592" h="926592">
                  <a:moveTo>
                    <a:pt x="0" y="463296"/>
                  </a:moveTo>
                  <a:cubicBezTo>
                    <a:pt x="0" y="207391"/>
                    <a:pt x="207391" y="0"/>
                    <a:pt x="463296" y="0"/>
                  </a:cubicBezTo>
                  <a:cubicBezTo>
                    <a:pt x="719201" y="0"/>
                    <a:pt x="926592" y="207391"/>
                    <a:pt x="926592" y="463296"/>
                  </a:cubicBezTo>
                  <a:cubicBezTo>
                    <a:pt x="926592" y="719201"/>
                    <a:pt x="719074" y="926592"/>
                    <a:pt x="463296" y="926592"/>
                  </a:cubicBezTo>
                  <a:cubicBezTo>
                    <a:pt x="207518" y="926592"/>
                    <a:pt x="0" y="719074"/>
                    <a:pt x="0" y="463296"/>
                  </a:cubicBezTo>
                  <a:close/>
                </a:path>
              </a:pathLst>
            </a:custGeom>
            <a:solidFill>
              <a:srgbClr val="B390BA"/>
            </a:solidFill>
            <a:ln w="12700">
              <a:noFill/>
            </a:ln>
          </p:spPr>
          <p:txBody>
            <a:bodyPr/>
            <a:lstStyle/>
            <a:p>
              <a:endParaRPr lang="en-PH"/>
            </a:p>
          </p:txBody>
        </p:sp>
        <p:sp>
          <p:nvSpPr>
            <p:cNvPr id="38" name="Freeform 38"/>
            <p:cNvSpPr/>
            <p:nvPr/>
          </p:nvSpPr>
          <p:spPr>
            <a:xfrm>
              <a:off x="0" y="0"/>
              <a:ext cx="949198" cy="949198"/>
            </a:xfrm>
            <a:custGeom>
              <a:avLst/>
              <a:gdLst/>
              <a:ahLst/>
              <a:cxnLst/>
              <a:rect l="l" t="t" r="r" b="b"/>
              <a:pathLst>
                <a:path w="949198" h="949198">
                  <a:moveTo>
                    <a:pt x="0" y="474599"/>
                  </a:moveTo>
                  <a:cubicBezTo>
                    <a:pt x="0" y="212471"/>
                    <a:pt x="212471" y="0"/>
                    <a:pt x="474599" y="0"/>
                  </a:cubicBezTo>
                  <a:lnTo>
                    <a:pt x="474599" y="11303"/>
                  </a:lnTo>
                  <a:lnTo>
                    <a:pt x="474599" y="0"/>
                  </a:lnTo>
                  <a:cubicBezTo>
                    <a:pt x="736727" y="0"/>
                    <a:pt x="949198" y="212471"/>
                    <a:pt x="949198" y="474599"/>
                  </a:cubicBezTo>
                  <a:cubicBezTo>
                    <a:pt x="949198" y="736727"/>
                    <a:pt x="736727" y="949198"/>
                    <a:pt x="474599" y="949198"/>
                  </a:cubicBezTo>
                  <a:lnTo>
                    <a:pt x="474599" y="937895"/>
                  </a:lnTo>
                  <a:lnTo>
                    <a:pt x="474599" y="949198"/>
                  </a:lnTo>
                  <a:cubicBezTo>
                    <a:pt x="212471" y="949198"/>
                    <a:pt x="0" y="736727"/>
                    <a:pt x="0" y="474599"/>
                  </a:cubicBezTo>
                  <a:lnTo>
                    <a:pt x="11303" y="474599"/>
                  </a:lnTo>
                  <a:lnTo>
                    <a:pt x="20828" y="480695"/>
                  </a:lnTo>
                  <a:cubicBezTo>
                    <a:pt x="18161" y="484886"/>
                    <a:pt x="12954" y="486918"/>
                    <a:pt x="8128" y="485521"/>
                  </a:cubicBezTo>
                  <a:cubicBezTo>
                    <a:pt x="3302" y="484124"/>
                    <a:pt x="0" y="479552"/>
                    <a:pt x="0" y="474599"/>
                  </a:cubicBezTo>
                  <a:moveTo>
                    <a:pt x="22606" y="474599"/>
                  </a:moveTo>
                  <a:lnTo>
                    <a:pt x="11303" y="474599"/>
                  </a:lnTo>
                  <a:lnTo>
                    <a:pt x="1778" y="468503"/>
                  </a:lnTo>
                  <a:cubicBezTo>
                    <a:pt x="4445" y="464312"/>
                    <a:pt x="9652" y="462280"/>
                    <a:pt x="14478" y="463677"/>
                  </a:cubicBezTo>
                  <a:cubicBezTo>
                    <a:pt x="19304" y="465074"/>
                    <a:pt x="22606" y="469519"/>
                    <a:pt x="22606" y="474472"/>
                  </a:cubicBezTo>
                  <a:cubicBezTo>
                    <a:pt x="22606" y="724154"/>
                    <a:pt x="224917" y="926465"/>
                    <a:pt x="474599" y="926465"/>
                  </a:cubicBezTo>
                  <a:cubicBezTo>
                    <a:pt x="724281" y="926465"/>
                    <a:pt x="926592" y="724154"/>
                    <a:pt x="926592" y="474599"/>
                  </a:cubicBezTo>
                  <a:lnTo>
                    <a:pt x="937895" y="474599"/>
                  </a:lnTo>
                  <a:lnTo>
                    <a:pt x="926592" y="474599"/>
                  </a:lnTo>
                  <a:cubicBezTo>
                    <a:pt x="926592" y="224917"/>
                    <a:pt x="724281" y="22606"/>
                    <a:pt x="474599" y="22606"/>
                  </a:cubicBezTo>
                  <a:lnTo>
                    <a:pt x="474599" y="11303"/>
                  </a:lnTo>
                  <a:lnTo>
                    <a:pt x="474599" y="22606"/>
                  </a:lnTo>
                  <a:cubicBezTo>
                    <a:pt x="224917" y="22606"/>
                    <a:pt x="22606" y="224917"/>
                    <a:pt x="22606" y="474599"/>
                  </a:cubicBezTo>
                  <a:close/>
                </a:path>
              </a:pathLst>
            </a:custGeom>
            <a:solidFill>
              <a:srgbClr val="B390BA"/>
            </a:solidFill>
            <a:ln w="12700">
              <a:noFill/>
            </a:ln>
          </p:spPr>
          <p:txBody>
            <a:bodyPr/>
            <a:lstStyle/>
            <a:p>
              <a:endParaRPr lang="en-PH"/>
            </a:p>
          </p:txBody>
        </p:sp>
      </p:grpSp>
      <p:grpSp>
        <p:nvGrpSpPr>
          <p:cNvPr id="39" name="Group 39"/>
          <p:cNvGrpSpPr/>
          <p:nvPr/>
        </p:nvGrpSpPr>
        <p:grpSpPr>
          <a:xfrm>
            <a:off x="4632543" y="3095065"/>
            <a:ext cx="508311" cy="508311"/>
            <a:chOff x="0" y="0"/>
            <a:chExt cx="677748" cy="677748"/>
          </a:xfrm>
        </p:grpSpPr>
        <p:sp>
          <p:nvSpPr>
            <p:cNvPr id="40" name="Freeform 40"/>
            <p:cNvSpPr/>
            <p:nvPr/>
          </p:nvSpPr>
          <p:spPr>
            <a:xfrm>
              <a:off x="0" y="0"/>
              <a:ext cx="677754" cy="677754"/>
            </a:xfrm>
            <a:custGeom>
              <a:avLst/>
              <a:gdLst/>
              <a:ahLst/>
              <a:cxnLst/>
              <a:rect l="l" t="t" r="r" b="b"/>
              <a:pathLst>
                <a:path w="677754" h="677754">
                  <a:moveTo>
                    <a:pt x="0" y="0"/>
                  </a:moveTo>
                  <a:lnTo>
                    <a:pt x="677754" y="0"/>
                  </a:lnTo>
                  <a:lnTo>
                    <a:pt x="677754" y="677754"/>
                  </a:lnTo>
                  <a:lnTo>
                    <a:pt x="0" y="677754"/>
                  </a:lnTo>
                  <a:close/>
                </a:path>
              </a:pathLst>
            </a:custGeom>
            <a:solidFill>
              <a:srgbClr val="000000">
                <a:alpha val="0"/>
              </a:srgbClr>
            </a:solidFill>
            <a:ln w="12700">
              <a:noFill/>
            </a:ln>
          </p:spPr>
          <p:txBody>
            <a:bodyPr/>
            <a:lstStyle/>
            <a:p>
              <a:endParaRPr lang="en-PH"/>
            </a:p>
          </p:txBody>
        </p:sp>
        <p:sp>
          <p:nvSpPr>
            <p:cNvPr id="41" name="TextBox 41"/>
            <p:cNvSpPr txBox="1"/>
            <p:nvPr/>
          </p:nvSpPr>
          <p:spPr>
            <a:xfrm>
              <a:off x="0" y="19050"/>
              <a:ext cx="677748" cy="658698"/>
            </a:xfrm>
            <a:prstGeom prst="rect">
              <a:avLst/>
            </a:prstGeom>
            <a:ln>
              <a:noFill/>
            </a:ln>
          </p:spPr>
          <p:txBody>
            <a:bodyPr lIns="0" tIns="0" rIns="0" bIns="0" rtlCol="0" anchor="ctr"/>
            <a:lstStyle/>
            <a:p>
              <a:pPr algn="ctr">
                <a:lnSpc>
                  <a:spcPts val="3571"/>
                </a:lnSpc>
              </a:pPr>
              <a:r>
                <a:rPr lang="en-US" sz="3306">
                  <a:solidFill>
                    <a:srgbClr val="FFFFFF"/>
                  </a:solidFill>
                  <a:latin typeface="Arial"/>
                  <a:ea typeface="Arial"/>
                  <a:cs typeface="Arial"/>
                  <a:sym typeface="Arial"/>
                </a:rPr>
                <a:t>3</a:t>
              </a:r>
            </a:p>
          </p:txBody>
        </p:sp>
      </p:grpSp>
      <p:grpSp>
        <p:nvGrpSpPr>
          <p:cNvPr id="42" name="Group 42"/>
          <p:cNvGrpSpPr/>
          <p:nvPr/>
        </p:nvGrpSpPr>
        <p:grpSpPr>
          <a:xfrm>
            <a:off x="4050946" y="5077980"/>
            <a:ext cx="1671504" cy="17012"/>
            <a:chOff x="0" y="0"/>
            <a:chExt cx="2228672" cy="22682"/>
          </a:xfrm>
        </p:grpSpPr>
        <p:sp>
          <p:nvSpPr>
            <p:cNvPr id="43" name="Freeform 43"/>
            <p:cNvSpPr/>
            <p:nvPr/>
          </p:nvSpPr>
          <p:spPr>
            <a:xfrm>
              <a:off x="11303" y="11303"/>
              <a:ext cx="2206117" cy="127"/>
            </a:xfrm>
            <a:custGeom>
              <a:avLst/>
              <a:gdLst/>
              <a:ahLst/>
              <a:cxnLst/>
              <a:rect l="l" t="t" r="r" b="b"/>
              <a:pathLst>
                <a:path w="2206117" h="127">
                  <a:moveTo>
                    <a:pt x="0" y="0"/>
                  </a:moveTo>
                  <a:lnTo>
                    <a:pt x="2206117" y="0"/>
                  </a:lnTo>
                  <a:lnTo>
                    <a:pt x="2206117" y="127"/>
                  </a:lnTo>
                  <a:lnTo>
                    <a:pt x="0" y="127"/>
                  </a:lnTo>
                  <a:close/>
                </a:path>
              </a:pathLst>
            </a:custGeom>
            <a:solidFill>
              <a:srgbClr val="BB919D"/>
            </a:solidFill>
            <a:ln w="12700">
              <a:noFill/>
            </a:ln>
          </p:spPr>
          <p:txBody>
            <a:bodyPr/>
            <a:lstStyle/>
            <a:p>
              <a:endParaRPr lang="en-PH"/>
            </a:p>
          </p:txBody>
        </p:sp>
        <p:sp>
          <p:nvSpPr>
            <p:cNvPr id="44" name="Freeform 44"/>
            <p:cNvSpPr/>
            <p:nvPr/>
          </p:nvSpPr>
          <p:spPr>
            <a:xfrm>
              <a:off x="0" y="0"/>
              <a:ext cx="2228723" cy="22733"/>
            </a:xfrm>
            <a:custGeom>
              <a:avLst/>
              <a:gdLst/>
              <a:ahLst/>
              <a:cxnLst/>
              <a:rect l="l" t="t" r="r" b="b"/>
              <a:pathLst>
                <a:path w="2228723" h="22733">
                  <a:moveTo>
                    <a:pt x="11303" y="0"/>
                  </a:moveTo>
                  <a:lnTo>
                    <a:pt x="2217420" y="0"/>
                  </a:lnTo>
                  <a:cubicBezTo>
                    <a:pt x="2223643" y="0"/>
                    <a:pt x="2228723" y="5080"/>
                    <a:pt x="2228723" y="11303"/>
                  </a:cubicBezTo>
                  <a:lnTo>
                    <a:pt x="2228723" y="11430"/>
                  </a:lnTo>
                  <a:cubicBezTo>
                    <a:pt x="2228723" y="17653"/>
                    <a:pt x="2223643" y="22733"/>
                    <a:pt x="2217420" y="22733"/>
                  </a:cubicBezTo>
                  <a:lnTo>
                    <a:pt x="11303" y="22733"/>
                  </a:lnTo>
                  <a:cubicBezTo>
                    <a:pt x="5080" y="22733"/>
                    <a:pt x="0" y="17653"/>
                    <a:pt x="0" y="11430"/>
                  </a:cubicBezTo>
                  <a:lnTo>
                    <a:pt x="0" y="11303"/>
                  </a:lnTo>
                  <a:cubicBezTo>
                    <a:pt x="0" y="5080"/>
                    <a:pt x="5080" y="0"/>
                    <a:pt x="11303" y="0"/>
                  </a:cubicBezTo>
                  <a:moveTo>
                    <a:pt x="11303" y="22606"/>
                  </a:moveTo>
                  <a:lnTo>
                    <a:pt x="11303" y="11303"/>
                  </a:lnTo>
                  <a:lnTo>
                    <a:pt x="22606" y="11303"/>
                  </a:lnTo>
                  <a:lnTo>
                    <a:pt x="22606" y="11430"/>
                  </a:lnTo>
                  <a:lnTo>
                    <a:pt x="11303" y="11430"/>
                  </a:lnTo>
                  <a:lnTo>
                    <a:pt x="11303" y="127"/>
                  </a:lnTo>
                  <a:lnTo>
                    <a:pt x="2217420" y="127"/>
                  </a:lnTo>
                  <a:lnTo>
                    <a:pt x="2217420" y="11430"/>
                  </a:lnTo>
                  <a:lnTo>
                    <a:pt x="2206117" y="11430"/>
                  </a:lnTo>
                  <a:lnTo>
                    <a:pt x="2206117" y="11303"/>
                  </a:lnTo>
                  <a:lnTo>
                    <a:pt x="2217420" y="11303"/>
                  </a:lnTo>
                  <a:lnTo>
                    <a:pt x="2217420" y="22606"/>
                  </a:lnTo>
                  <a:lnTo>
                    <a:pt x="11303" y="22606"/>
                  </a:lnTo>
                  <a:close/>
                </a:path>
              </a:pathLst>
            </a:custGeom>
            <a:solidFill>
              <a:srgbClr val="BB919D"/>
            </a:solidFill>
            <a:ln w="12700">
              <a:noFill/>
            </a:ln>
          </p:spPr>
          <p:txBody>
            <a:bodyPr/>
            <a:lstStyle/>
            <a:p>
              <a:endParaRPr lang="en-PH"/>
            </a:p>
          </p:txBody>
        </p:sp>
      </p:grpSp>
      <p:grpSp>
        <p:nvGrpSpPr>
          <p:cNvPr id="45" name="Group 45"/>
          <p:cNvGrpSpPr/>
          <p:nvPr/>
        </p:nvGrpSpPr>
        <p:grpSpPr>
          <a:xfrm>
            <a:off x="5870974" y="2761662"/>
            <a:ext cx="1671504" cy="2333330"/>
            <a:chOff x="0" y="0"/>
            <a:chExt cx="2228672" cy="3111106"/>
          </a:xfrm>
        </p:grpSpPr>
        <p:sp>
          <p:nvSpPr>
            <p:cNvPr id="46" name="Freeform 46"/>
            <p:cNvSpPr/>
            <p:nvPr/>
          </p:nvSpPr>
          <p:spPr>
            <a:xfrm>
              <a:off x="11303" y="11303"/>
              <a:ext cx="2206117" cy="3088513"/>
            </a:xfrm>
            <a:custGeom>
              <a:avLst/>
              <a:gdLst/>
              <a:ahLst/>
              <a:cxnLst/>
              <a:rect l="l" t="t" r="r" b="b"/>
              <a:pathLst>
                <a:path w="2206117" h="3088513">
                  <a:moveTo>
                    <a:pt x="0" y="0"/>
                  </a:moveTo>
                  <a:lnTo>
                    <a:pt x="2206117" y="0"/>
                  </a:lnTo>
                  <a:lnTo>
                    <a:pt x="2206117" y="3088513"/>
                  </a:lnTo>
                  <a:lnTo>
                    <a:pt x="0" y="3088513"/>
                  </a:lnTo>
                  <a:close/>
                </a:path>
              </a:pathLst>
            </a:custGeom>
            <a:solidFill>
              <a:srgbClr val="E7DDC7">
                <a:alpha val="80784"/>
              </a:srgbClr>
            </a:solidFill>
            <a:ln w="12700">
              <a:noFill/>
            </a:ln>
          </p:spPr>
          <p:txBody>
            <a:bodyPr/>
            <a:lstStyle/>
            <a:p>
              <a:endParaRPr lang="en-PH"/>
            </a:p>
          </p:txBody>
        </p:sp>
        <p:sp>
          <p:nvSpPr>
            <p:cNvPr id="47" name="Freeform 47"/>
            <p:cNvSpPr/>
            <p:nvPr/>
          </p:nvSpPr>
          <p:spPr>
            <a:xfrm>
              <a:off x="0" y="0"/>
              <a:ext cx="2228723" cy="3111119"/>
            </a:xfrm>
            <a:custGeom>
              <a:avLst/>
              <a:gdLst/>
              <a:ahLst/>
              <a:cxnLst/>
              <a:rect l="l" t="t" r="r" b="b"/>
              <a:pathLst>
                <a:path w="2228723" h="3111119">
                  <a:moveTo>
                    <a:pt x="11303" y="0"/>
                  </a:moveTo>
                  <a:lnTo>
                    <a:pt x="2217420" y="0"/>
                  </a:lnTo>
                  <a:cubicBezTo>
                    <a:pt x="2223643" y="0"/>
                    <a:pt x="2228723" y="5080"/>
                    <a:pt x="2228723" y="11303"/>
                  </a:cubicBezTo>
                  <a:lnTo>
                    <a:pt x="2228723" y="3099816"/>
                  </a:lnTo>
                  <a:cubicBezTo>
                    <a:pt x="2228723" y="3106039"/>
                    <a:pt x="2223643" y="3111119"/>
                    <a:pt x="2217420" y="3111119"/>
                  </a:cubicBezTo>
                  <a:lnTo>
                    <a:pt x="11303" y="3111119"/>
                  </a:lnTo>
                  <a:cubicBezTo>
                    <a:pt x="5080" y="3111119"/>
                    <a:pt x="0" y="3106039"/>
                    <a:pt x="0" y="3099816"/>
                  </a:cubicBezTo>
                  <a:lnTo>
                    <a:pt x="0" y="11303"/>
                  </a:lnTo>
                  <a:cubicBezTo>
                    <a:pt x="0" y="5080"/>
                    <a:pt x="5080" y="0"/>
                    <a:pt x="11303" y="0"/>
                  </a:cubicBezTo>
                  <a:moveTo>
                    <a:pt x="11303" y="22606"/>
                  </a:moveTo>
                  <a:lnTo>
                    <a:pt x="11303" y="11303"/>
                  </a:lnTo>
                  <a:lnTo>
                    <a:pt x="22606" y="11303"/>
                  </a:lnTo>
                  <a:lnTo>
                    <a:pt x="22606" y="3099816"/>
                  </a:lnTo>
                  <a:lnTo>
                    <a:pt x="11303" y="3099816"/>
                  </a:lnTo>
                  <a:lnTo>
                    <a:pt x="11303" y="3088513"/>
                  </a:lnTo>
                  <a:lnTo>
                    <a:pt x="2217420" y="3088513"/>
                  </a:lnTo>
                  <a:lnTo>
                    <a:pt x="2217420" y="3099816"/>
                  </a:lnTo>
                  <a:lnTo>
                    <a:pt x="2206117" y="3099816"/>
                  </a:lnTo>
                  <a:lnTo>
                    <a:pt x="2206117" y="11303"/>
                  </a:lnTo>
                  <a:lnTo>
                    <a:pt x="2217420" y="11303"/>
                  </a:lnTo>
                  <a:lnTo>
                    <a:pt x="2217420" y="22606"/>
                  </a:lnTo>
                  <a:lnTo>
                    <a:pt x="11303" y="22606"/>
                  </a:lnTo>
                  <a:close/>
                </a:path>
              </a:pathLst>
            </a:custGeom>
            <a:solidFill>
              <a:srgbClr val="E7DDC7">
                <a:alpha val="80784"/>
              </a:srgbClr>
            </a:solidFill>
            <a:ln w="12700">
              <a:noFill/>
            </a:ln>
          </p:spPr>
          <p:txBody>
            <a:bodyPr/>
            <a:lstStyle/>
            <a:p>
              <a:endParaRPr lang="en-PH"/>
            </a:p>
          </p:txBody>
        </p:sp>
      </p:grpSp>
      <p:grpSp>
        <p:nvGrpSpPr>
          <p:cNvPr id="48" name="Group 48"/>
          <p:cNvGrpSpPr/>
          <p:nvPr/>
        </p:nvGrpSpPr>
        <p:grpSpPr>
          <a:xfrm>
            <a:off x="6350805" y="2993300"/>
            <a:ext cx="711851" cy="711851"/>
            <a:chOff x="0" y="0"/>
            <a:chExt cx="949134" cy="949134"/>
          </a:xfrm>
        </p:grpSpPr>
        <p:sp>
          <p:nvSpPr>
            <p:cNvPr id="49" name="Freeform 49"/>
            <p:cNvSpPr/>
            <p:nvPr/>
          </p:nvSpPr>
          <p:spPr>
            <a:xfrm>
              <a:off x="11303" y="11303"/>
              <a:ext cx="926592" cy="926592"/>
            </a:xfrm>
            <a:custGeom>
              <a:avLst/>
              <a:gdLst/>
              <a:ahLst/>
              <a:cxnLst/>
              <a:rect l="l" t="t" r="r" b="b"/>
              <a:pathLst>
                <a:path w="926592" h="926592">
                  <a:moveTo>
                    <a:pt x="0" y="463296"/>
                  </a:moveTo>
                  <a:cubicBezTo>
                    <a:pt x="0" y="207391"/>
                    <a:pt x="207391" y="0"/>
                    <a:pt x="463296" y="0"/>
                  </a:cubicBezTo>
                  <a:cubicBezTo>
                    <a:pt x="719201" y="0"/>
                    <a:pt x="926592" y="207391"/>
                    <a:pt x="926592" y="463296"/>
                  </a:cubicBezTo>
                  <a:cubicBezTo>
                    <a:pt x="926592" y="719201"/>
                    <a:pt x="719074" y="926592"/>
                    <a:pt x="463296" y="926592"/>
                  </a:cubicBezTo>
                  <a:cubicBezTo>
                    <a:pt x="207518" y="926592"/>
                    <a:pt x="0" y="719074"/>
                    <a:pt x="0" y="463296"/>
                  </a:cubicBezTo>
                  <a:close/>
                </a:path>
              </a:pathLst>
            </a:custGeom>
            <a:solidFill>
              <a:srgbClr val="BCAB5A"/>
            </a:solidFill>
            <a:ln w="12700">
              <a:noFill/>
            </a:ln>
          </p:spPr>
          <p:txBody>
            <a:bodyPr/>
            <a:lstStyle/>
            <a:p>
              <a:endParaRPr lang="en-PH"/>
            </a:p>
          </p:txBody>
        </p:sp>
        <p:sp>
          <p:nvSpPr>
            <p:cNvPr id="50" name="Freeform 50"/>
            <p:cNvSpPr/>
            <p:nvPr/>
          </p:nvSpPr>
          <p:spPr>
            <a:xfrm>
              <a:off x="0" y="0"/>
              <a:ext cx="949198" cy="949198"/>
            </a:xfrm>
            <a:custGeom>
              <a:avLst/>
              <a:gdLst/>
              <a:ahLst/>
              <a:cxnLst/>
              <a:rect l="l" t="t" r="r" b="b"/>
              <a:pathLst>
                <a:path w="949198" h="949198">
                  <a:moveTo>
                    <a:pt x="0" y="474599"/>
                  </a:moveTo>
                  <a:cubicBezTo>
                    <a:pt x="0" y="212471"/>
                    <a:pt x="212471" y="0"/>
                    <a:pt x="474599" y="0"/>
                  </a:cubicBezTo>
                  <a:lnTo>
                    <a:pt x="474599" y="11303"/>
                  </a:lnTo>
                  <a:lnTo>
                    <a:pt x="474599" y="0"/>
                  </a:lnTo>
                  <a:cubicBezTo>
                    <a:pt x="736727" y="0"/>
                    <a:pt x="949198" y="212471"/>
                    <a:pt x="949198" y="474599"/>
                  </a:cubicBezTo>
                  <a:cubicBezTo>
                    <a:pt x="949198" y="736727"/>
                    <a:pt x="736727" y="949198"/>
                    <a:pt x="474599" y="949198"/>
                  </a:cubicBezTo>
                  <a:lnTo>
                    <a:pt x="474599" y="937895"/>
                  </a:lnTo>
                  <a:lnTo>
                    <a:pt x="474599" y="949198"/>
                  </a:lnTo>
                  <a:cubicBezTo>
                    <a:pt x="212471" y="949198"/>
                    <a:pt x="0" y="736727"/>
                    <a:pt x="0" y="474599"/>
                  </a:cubicBezTo>
                  <a:lnTo>
                    <a:pt x="11303" y="474599"/>
                  </a:lnTo>
                  <a:lnTo>
                    <a:pt x="20828" y="480695"/>
                  </a:lnTo>
                  <a:cubicBezTo>
                    <a:pt x="18161" y="484886"/>
                    <a:pt x="12954" y="486918"/>
                    <a:pt x="8128" y="485521"/>
                  </a:cubicBezTo>
                  <a:cubicBezTo>
                    <a:pt x="3302" y="484124"/>
                    <a:pt x="0" y="479552"/>
                    <a:pt x="0" y="474599"/>
                  </a:cubicBezTo>
                  <a:moveTo>
                    <a:pt x="22606" y="474599"/>
                  </a:moveTo>
                  <a:lnTo>
                    <a:pt x="11303" y="474599"/>
                  </a:lnTo>
                  <a:lnTo>
                    <a:pt x="1778" y="468503"/>
                  </a:lnTo>
                  <a:cubicBezTo>
                    <a:pt x="4445" y="464312"/>
                    <a:pt x="9652" y="462280"/>
                    <a:pt x="14478" y="463677"/>
                  </a:cubicBezTo>
                  <a:cubicBezTo>
                    <a:pt x="19304" y="465074"/>
                    <a:pt x="22606" y="469519"/>
                    <a:pt x="22606" y="474472"/>
                  </a:cubicBezTo>
                  <a:cubicBezTo>
                    <a:pt x="22606" y="724154"/>
                    <a:pt x="224917" y="926465"/>
                    <a:pt x="474599" y="926465"/>
                  </a:cubicBezTo>
                  <a:cubicBezTo>
                    <a:pt x="724281" y="926465"/>
                    <a:pt x="926592" y="724154"/>
                    <a:pt x="926592" y="474599"/>
                  </a:cubicBezTo>
                  <a:lnTo>
                    <a:pt x="937895" y="474599"/>
                  </a:lnTo>
                  <a:lnTo>
                    <a:pt x="926592" y="474599"/>
                  </a:lnTo>
                  <a:cubicBezTo>
                    <a:pt x="926592" y="224917"/>
                    <a:pt x="724281" y="22606"/>
                    <a:pt x="474599" y="22606"/>
                  </a:cubicBezTo>
                  <a:lnTo>
                    <a:pt x="474599" y="11303"/>
                  </a:lnTo>
                  <a:lnTo>
                    <a:pt x="474599" y="22606"/>
                  </a:lnTo>
                  <a:cubicBezTo>
                    <a:pt x="224917" y="22606"/>
                    <a:pt x="22606" y="224917"/>
                    <a:pt x="22606" y="474599"/>
                  </a:cubicBezTo>
                  <a:close/>
                </a:path>
              </a:pathLst>
            </a:custGeom>
            <a:solidFill>
              <a:srgbClr val="BCAB5A"/>
            </a:solidFill>
            <a:ln w="12700">
              <a:noFill/>
            </a:ln>
          </p:spPr>
          <p:txBody>
            <a:bodyPr/>
            <a:lstStyle/>
            <a:p>
              <a:endParaRPr lang="en-PH"/>
            </a:p>
          </p:txBody>
        </p:sp>
      </p:grpSp>
      <p:grpSp>
        <p:nvGrpSpPr>
          <p:cNvPr id="51" name="Group 51"/>
          <p:cNvGrpSpPr/>
          <p:nvPr/>
        </p:nvGrpSpPr>
        <p:grpSpPr>
          <a:xfrm>
            <a:off x="6452570" y="3095065"/>
            <a:ext cx="508311" cy="508311"/>
            <a:chOff x="0" y="0"/>
            <a:chExt cx="677748" cy="677748"/>
          </a:xfrm>
        </p:grpSpPr>
        <p:sp>
          <p:nvSpPr>
            <p:cNvPr id="52" name="Freeform 52"/>
            <p:cNvSpPr/>
            <p:nvPr/>
          </p:nvSpPr>
          <p:spPr>
            <a:xfrm>
              <a:off x="0" y="0"/>
              <a:ext cx="677754" cy="677754"/>
            </a:xfrm>
            <a:custGeom>
              <a:avLst/>
              <a:gdLst/>
              <a:ahLst/>
              <a:cxnLst/>
              <a:rect l="l" t="t" r="r" b="b"/>
              <a:pathLst>
                <a:path w="677754" h="677754">
                  <a:moveTo>
                    <a:pt x="0" y="0"/>
                  </a:moveTo>
                  <a:lnTo>
                    <a:pt x="677754" y="0"/>
                  </a:lnTo>
                  <a:lnTo>
                    <a:pt x="677754" y="677754"/>
                  </a:lnTo>
                  <a:lnTo>
                    <a:pt x="0" y="677754"/>
                  </a:lnTo>
                  <a:close/>
                </a:path>
              </a:pathLst>
            </a:custGeom>
            <a:solidFill>
              <a:srgbClr val="000000">
                <a:alpha val="0"/>
              </a:srgbClr>
            </a:solidFill>
            <a:ln w="12700">
              <a:noFill/>
            </a:ln>
          </p:spPr>
          <p:txBody>
            <a:bodyPr/>
            <a:lstStyle/>
            <a:p>
              <a:endParaRPr lang="en-PH"/>
            </a:p>
          </p:txBody>
        </p:sp>
        <p:sp>
          <p:nvSpPr>
            <p:cNvPr id="53" name="TextBox 53"/>
            <p:cNvSpPr txBox="1"/>
            <p:nvPr/>
          </p:nvSpPr>
          <p:spPr>
            <a:xfrm>
              <a:off x="0" y="19050"/>
              <a:ext cx="677748" cy="658698"/>
            </a:xfrm>
            <a:prstGeom prst="rect">
              <a:avLst/>
            </a:prstGeom>
            <a:ln>
              <a:noFill/>
            </a:ln>
          </p:spPr>
          <p:txBody>
            <a:bodyPr lIns="0" tIns="0" rIns="0" bIns="0" rtlCol="0" anchor="ctr"/>
            <a:lstStyle/>
            <a:p>
              <a:pPr algn="ctr">
                <a:lnSpc>
                  <a:spcPts val="3571"/>
                </a:lnSpc>
              </a:pPr>
              <a:r>
                <a:rPr lang="en-US" sz="3306">
                  <a:solidFill>
                    <a:srgbClr val="FFFFFF"/>
                  </a:solidFill>
                  <a:latin typeface="Arial"/>
                  <a:ea typeface="Arial"/>
                  <a:cs typeface="Arial"/>
                  <a:sym typeface="Arial"/>
                </a:rPr>
                <a:t>4</a:t>
              </a:r>
            </a:p>
          </p:txBody>
        </p:sp>
      </p:grpSp>
      <p:grpSp>
        <p:nvGrpSpPr>
          <p:cNvPr id="54" name="Group 54"/>
          <p:cNvGrpSpPr/>
          <p:nvPr/>
        </p:nvGrpSpPr>
        <p:grpSpPr>
          <a:xfrm>
            <a:off x="5870974" y="5077980"/>
            <a:ext cx="1671504" cy="17012"/>
            <a:chOff x="0" y="0"/>
            <a:chExt cx="2228672" cy="22682"/>
          </a:xfrm>
        </p:grpSpPr>
        <p:sp>
          <p:nvSpPr>
            <p:cNvPr id="55" name="Freeform 55"/>
            <p:cNvSpPr/>
            <p:nvPr/>
          </p:nvSpPr>
          <p:spPr>
            <a:xfrm>
              <a:off x="11303" y="11303"/>
              <a:ext cx="2206117" cy="127"/>
            </a:xfrm>
            <a:custGeom>
              <a:avLst/>
              <a:gdLst/>
              <a:ahLst/>
              <a:cxnLst/>
              <a:rect l="l" t="t" r="r" b="b"/>
              <a:pathLst>
                <a:path w="2206117" h="127">
                  <a:moveTo>
                    <a:pt x="0" y="0"/>
                  </a:moveTo>
                  <a:lnTo>
                    <a:pt x="2206117" y="0"/>
                  </a:lnTo>
                  <a:lnTo>
                    <a:pt x="2206117" y="127"/>
                  </a:lnTo>
                  <a:lnTo>
                    <a:pt x="0" y="127"/>
                  </a:lnTo>
                  <a:close/>
                </a:path>
              </a:pathLst>
            </a:custGeom>
            <a:solidFill>
              <a:srgbClr val="AABC80"/>
            </a:solidFill>
            <a:ln w="12700">
              <a:noFill/>
            </a:ln>
          </p:spPr>
          <p:txBody>
            <a:bodyPr/>
            <a:lstStyle/>
            <a:p>
              <a:endParaRPr lang="en-PH"/>
            </a:p>
          </p:txBody>
        </p:sp>
        <p:sp>
          <p:nvSpPr>
            <p:cNvPr id="56" name="Freeform 56"/>
            <p:cNvSpPr/>
            <p:nvPr/>
          </p:nvSpPr>
          <p:spPr>
            <a:xfrm>
              <a:off x="0" y="0"/>
              <a:ext cx="2228723" cy="22733"/>
            </a:xfrm>
            <a:custGeom>
              <a:avLst/>
              <a:gdLst/>
              <a:ahLst/>
              <a:cxnLst/>
              <a:rect l="l" t="t" r="r" b="b"/>
              <a:pathLst>
                <a:path w="2228723" h="22733">
                  <a:moveTo>
                    <a:pt x="11303" y="0"/>
                  </a:moveTo>
                  <a:lnTo>
                    <a:pt x="2217420" y="0"/>
                  </a:lnTo>
                  <a:cubicBezTo>
                    <a:pt x="2223643" y="0"/>
                    <a:pt x="2228723" y="5080"/>
                    <a:pt x="2228723" y="11303"/>
                  </a:cubicBezTo>
                  <a:lnTo>
                    <a:pt x="2228723" y="11430"/>
                  </a:lnTo>
                  <a:cubicBezTo>
                    <a:pt x="2228723" y="17653"/>
                    <a:pt x="2223643" y="22733"/>
                    <a:pt x="2217420" y="22733"/>
                  </a:cubicBezTo>
                  <a:lnTo>
                    <a:pt x="11303" y="22733"/>
                  </a:lnTo>
                  <a:cubicBezTo>
                    <a:pt x="5080" y="22733"/>
                    <a:pt x="0" y="17653"/>
                    <a:pt x="0" y="11430"/>
                  </a:cubicBezTo>
                  <a:lnTo>
                    <a:pt x="0" y="11303"/>
                  </a:lnTo>
                  <a:cubicBezTo>
                    <a:pt x="0" y="5080"/>
                    <a:pt x="5080" y="0"/>
                    <a:pt x="11303" y="0"/>
                  </a:cubicBezTo>
                  <a:moveTo>
                    <a:pt x="11303" y="22606"/>
                  </a:moveTo>
                  <a:lnTo>
                    <a:pt x="11303" y="11303"/>
                  </a:lnTo>
                  <a:lnTo>
                    <a:pt x="22606" y="11303"/>
                  </a:lnTo>
                  <a:lnTo>
                    <a:pt x="22606" y="11430"/>
                  </a:lnTo>
                  <a:lnTo>
                    <a:pt x="11303" y="11430"/>
                  </a:lnTo>
                  <a:lnTo>
                    <a:pt x="11303" y="127"/>
                  </a:lnTo>
                  <a:lnTo>
                    <a:pt x="2217420" y="127"/>
                  </a:lnTo>
                  <a:lnTo>
                    <a:pt x="2217420" y="11430"/>
                  </a:lnTo>
                  <a:lnTo>
                    <a:pt x="2206117" y="11430"/>
                  </a:lnTo>
                  <a:lnTo>
                    <a:pt x="2206117" y="11303"/>
                  </a:lnTo>
                  <a:lnTo>
                    <a:pt x="2217420" y="11303"/>
                  </a:lnTo>
                  <a:lnTo>
                    <a:pt x="2217420" y="22606"/>
                  </a:lnTo>
                  <a:lnTo>
                    <a:pt x="11303" y="22606"/>
                  </a:lnTo>
                  <a:close/>
                </a:path>
              </a:pathLst>
            </a:custGeom>
            <a:solidFill>
              <a:srgbClr val="AABC80"/>
            </a:solidFill>
            <a:ln w="12700">
              <a:noFill/>
            </a:ln>
          </p:spPr>
          <p:txBody>
            <a:bodyPr/>
            <a:lstStyle/>
            <a:p>
              <a:endParaRPr lang="en-PH"/>
            </a:p>
          </p:txBody>
        </p:sp>
      </p:grpSp>
      <p:grpSp>
        <p:nvGrpSpPr>
          <p:cNvPr id="57" name="Group 57"/>
          <p:cNvGrpSpPr/>
          <p:nvPr/>
        </p:nvGrpSpPr>
        <p:grpSpPr>
          <a:xfrm>
            <a:off x="7691011" y="2761662"/>
            <a:ext cx="1671504" cy="2333330"/>
            <a:chOff x="0" y="0"/>
            <a:chExt cx="2228672" cy="3111106"/>
          </a:xfrm>
        </p:grpSpPr>
        <p:sp>
          <p:nvSpPr>
            <p:cNvPr id="58" name="Freeform 58"/>
            <p:cNvSpPr/>
            <p:nvPr/>
          </p:nvSpPr>
          <p:spPr>
            <a:xfrm>
              <a:off x="11303" y="11303"/>
              <a:ext cx="2206117" cy="3088513"/>
            </a:xfrm>
            <a:custGeom>
              <a:avLst/>
              <a:gdLst/>
              <a:ahLst/>
              <a:cxnLst/>
              <a:rect l="l" t="t" r="r" b="b"/>
              <a:pathLst>
                <a:path w="2206117" h="3088513">
                  <a:moveTo>
                    <a:pt x="0" y="0"/>
                  </a:moveTo>
                  <a:lnTo>
                    <a:pt x="2206117" y="0"/>
                  </a:lnTo>
                  <a:lnTo>
                    <a:pt x="2206117" y="3088513"/>
                  </a:lnTo>
                  <a:lnTo>
                    <a:pt x="0" y="3088513"/>
                  </a:lnTo>
                  <a:close/>
                </a:path>
              </a:pathLst>
            </a:custGeom>
            <a:solidFill>
              <a:srgbClr val="E8DDE2">
                <a:alpha val="80784"/>
              </a:srgbClr>
            </a:solidFill>
            <a:ln w="12700">
              <a:noFill/>
            </a:ln>
          </p:spPr>
          <p:txBody>
            <a:bodyPr/>
            <a:lstStyle/>
            <a:p>
              <a:endParaRPr lang="en-PH"/>
            </a:p>
          </p:txBody>
        </p:sp>
        <p:sp>
          <p:nvSpPr>
            <p:cNvPr id="59" name="Freeform 59"/>
            <p:cNvSpPr/>
            <p:nvPr/>
          </p:nvSpPr>
          <p:spPr>
            <a:xfrm>
              <a:off x="0" y="0"/>
              <a:ext cx="2228723" cy="3111119"/>
            </a:xfrm>
            <a:custGeom>
              <a:avLst/>
              <a:gdLst/>
              <a:ahLst/>
              <a:cxnLst/>
              <a:rect l="l" t="t" r="r" b="b"/>
              <a:pathLst>
                <a:path w="2228723" h="3111119">
                  <a:moveTo>
                    <a:pt x="11303" y="0"/>
                  </a:moveTo>
                  <a:lnTo>
                    <a:pt x="2217420" y="0"/>
                  </a:lnTo>
                  <a:cubicBezTo>
                    <a:pt x="2223643" y="0"/>
                    <a:pt x="2228723" y="5080"/>
                    <a:pt x="2228723" y="11303"/>
                  </a:cubicBezTo>
                  <a:lnTo>
                    <a:pt x="2228723" y="3099816"/>
                  </a:lnTo>
                  <a:cubicBezTo>
                    <a:pt x="2228723" y="3106039"/>
                    <a:pt x="2223643" y="3111119"/>
                    <a:pt x="2217420" y="3111119"/>
                  </a:cubicBezTo>
                  <a:lnTo>
                    <a:pt x="11303" y="3111119"/>
                  </a:lnTo>
                  <a:cubicBezTo>
                    <a:pt x="5080" y="3111119"/>
                    <a:pt x="0" y="3106039"/>
                    <a:pt x="0" y="3099816"/>
                  </a:cubicBezTo>
                  <a:lnTo>
                    <a:pt x="0" y="11303"/>
                  </a:lnTo>
                  <a:cubicBezTo>
                    <a:pt x="0" y="5080"/>
                    <a:pt x="5080" y="0"/>
                    <a:pt x="11303" y="0"/>
                  </a:cubicBezTo>
                  <a:moveTo>
                    <a:pt x="11303" y="22606"/>
                  </a:moveTo>
                  <a:lnTo>
                    <a:pt x="11303" y="11303"/>
                  </a:lnTo>
                  <a:lnTo>
                    <a:pt x="22606" y="11303"/>
                  </a:lnTo>
                  <a:lnTo>
                    <a:pt x="22606" y="3099816"/>
                  </a:lnTo>
                  <a:lnTo>
                    <a:pt x="11303" y="3099816"/>
                  </a:lnTo>
                  <a:lnTo>
                    <a:pt x="11303" y="3088513"/>
                  </a:lnTo>
                  <a:lnTo>
                    <a:pt x="2217420" y="3088513"/>
                  </a:lnTo>
                  <a:lnTo>
                    <a:pt x="2217420" y="3099816"/>
                  </a:lnTo>
                  <a:lnTo>
                    <a:pt x="2206117" y="3099816"/>
                  </a:lnTo>
                  <a:lnTo>
                    <a:pt x="2206117" y="11303"/>
                  </a:lnTo>
                  <a:lnTo>
                    <a:pt x="2217420" y="11303"/>
                  </a:lnTo>
                  <a:lnTo>
                    <a:pt x="2217420" y="22606"/>
                  </a:lnTo>
                  <a:lnTo>
                    <a:pt x="11303" y="22606"/>
                  </a:lnTo>
                  <a:close/>
                </a:path>
              </a:pathLst>
            </a:custGeom>
            <a:solidFill>
              <a:srgbClr val="E8DDE2">
                <a:alpha val="80784"/>
              </a:srgbClr>
            </a:solidFill>
            <a:ln w="12700">
              <a:noFill/>
            </a:ln>
          </p:spPr>
          <p:txBody>
            <a:bodyPr/>
            <a:lstStyle/>
            <a:p>
              <a:endParaRPr lang="en-PH"/>
            </a:p>
          </p:txBody>
        </p:sp>
      </p:grpSp>
      <p:grpSp>
        <p:nvGrpSpPr>
          <p:cNvPr id="60" name="Group 60"/>
          <p:cNvGrpSpPr/>
          <p:nvPr/>
        </p:nvGrpSpPr>
        <p:grpSpPr>
          <a:xfrm>
            <a:off x="8170833" y="2993300"/>
            <a:ext cx="711851" cy="711851"/>
            <a:chOff x="0" y="0"/>
            <a:chExt cx="949134" cy="949134"/>
          </a:xfrm>
        </p:grpSpPr>
        <p:sp>
          <p:nvSpPr>
            <p:cNvPr id="61" name="Freeform 61"/>
            <p:cNvSpPr/>
            <p:nvPr/>
          </p:nvSpPr>
          <p:spPr>
            <a:xfrm>
              <a:off x="11303" y="11303"/>
              <a:ext cx="926592" cy="926592"/>
            </a:xfrm>
            <a:custGeom>
              <a:avLst/>
              <a:gdLst/>
              <a:ahLst/>
              <a:cxnLst/>
              <a:rect l="l" t="t" r="r" b="b"/>
              <a:pathLst>
                <a:path w="926592" h="926592">
                  <a:moveTo>
                    <a:pt x="0" y="463296"/>
                  </a:moveTo>
                  <a:cubicBezTo>
                    <a:pt x="0" y="207391"/>
                    <a:pt x="207391" y="0"/>
                    <a:pt x="463296" y="0"/>
                  </a:cubicBezTo>
                  <a:cubicBezTo>
                    <a:pt x="719201" y="0"/>
                    <a:pt x="926592" y="207391"/>
                    <a:pt x="926592" y="463296"/>
                  </a:cubicBezTo>
                  <a:cubicBezTo>
                    <a:pt x="926592" y="719201"/>
                    <a:pt x="719074" y="926592"/>
                    <a:pt x="463296" y="926592"/>
                  </a:cubicBezTo>
                  <a:cubicBezTo>
                    <a:pt x="207518" y="926592"/>
                    <a:pt x="0" y="719074"/>
                    <a:pt x="0" y="463296"/>
                  </a:cubicBezTo>
                  <a:close/>
                </a:path>
              </a:pathLst>
            </a:custGeom>
            <a:solidFill>
              <a:srgbClr val="96BDA4"/>
            </a:solidFill>
            <a:ln w="12700">
              <a:noFill/>
            </a:ln>
          </p:spPr>
          <p:txBody>
            <a:bodyPr/>
            <a:lstStyle/>
            <a:p>
              <a:endParaRPr lang="en-PH"/>
            </a:p>
          </p:txBody>
        </p:sp>
        <p:sp>
          <p:nvSpPr>
            <p:cNvPr id="62" name="Freeform 62"/>
            <p:cNvSpPr/>
            <p:nvPr/>
          </p:nvSpPr>
          <p:spPr>
            <a:xfrm>
              <a:off x="0" y="0"/>
              <a:ext cx="949198" cy="949198"/>
            </a:xfrm>
            <a:custGeom>
              <a:avLst/>
              <a:gdLst/>
              <a:ahLst/>
              <a:cxnLst/>
              <a:rect l="l" t="t" r="r" b="b"/>
              <a:pathLst>
                <a:path w="949198" h="949198">
                  <a:moveTo>
                    <a:pt x="0" y="474599"/>
                  </a:moveTo>
                  <a:cubicBezTo>
                    <a:pt x="0" y="212471"/>
                    <a:pt x="212471" y="0"/>
                    <a:pt x="474599" y="0"/>
                  </a:cubicBezTo>
                  <a:lnTo>
                    <a:pt x="474599" y="11303"/>
                  </a:lnTo>
                  <a:lnTo>
                    <a:pt x="474599" y="0"/>
                  </a:lnTo>
                  <a:cubicBezTo>
                    <a:pt x="736727" y="0"/>
                    <a:pt x="949198" y="212471"/>
                    <a:pt x="949198" y="474599"/>
                  </a:cubicBezTo>
                  <a:cubicBezTo>
                    <a:pt x="949198" y="736727"/>
                    <a:pt x="736727" y="949198"/>
                    <a:pt x="474599" y="949198"/>
                  </a:cubicBezTo>
                  <a:lnTo>
                    <a:pt x="474599" y="937895"/>
                  </a:lnTo>
                  <a:lnTo>
                    <a:pt x="474599" y="949198"/>
                  </a:lnTo>
                  <a:cubicBezTo>
                    <a:pt x="212471" y="949198"/>
                    <a:pt x="0" y="736727"/>
                    <a:pt x="0" y="474599"/>
                  </a:cubicBezTo>
                  <a:lnTo>
                    <a:pt x="11303" y="474599"/>
                  </a:lnTo>
                  <a:lnTo>
                    <a:pt x="20828" y="480695"/>
                  </a:lnTo>
                  <a:cubicBezTo>
                    <a:pt x="18161" y="484886"/>
                    <a:pt x="12954" y="486918"/>
                    <a:pt x="8128" y="485521"/>
                  </a:cubicBezTo>
                  <a:cubicBezTo>
                    <a:pt x="3302" y="484124"/>
                    <a:pt x="0" y="479552"/>
                    <a:pt x="0" y="474599"/>
                  </a:cubicBezTo>
                  <a:moveTo>
                    <a:pt x="22606" y="474599"/>
                  </a:moveTo>
                  <a:lnTo>
                    <a:pt x="11303" y="474599"/>
                  </a:lnTo>
                  <a:lnTo>
                    <a:pt x="1778" y="468503"/>
                  </a:lnTo>
                  <a:cubicBezTo>
                    <a:pt x="4445" y="464312"/>
                    <a:pt x="9652" y="462280"/>
                    <a:pt x="14478" y="463677"/>
                  </a:cubicBezTo>
                  <a:cubicBezTo>
                    <a:pt x="19304" y="465074"/>
                    <a:pt x="22606" y="469519"/>
                    <a:pt x="22606" y="474472"/>
                  </a:cubicBezTo>
                  <a:cubicBezTo>
                    <a:pt x="22606" y="724154"/>
                    <a:pt x="224917" y="926465"/>
                    <a:pt x="474599" y="926465"/>
                  </a:cubicBezTo>
                  <a:cubicBezTo>
                    <a:pt x="724281" y="926465"/>
                    <a:pt x="926592" y="724154"/>
                    <a:pt x="926592" y="474599"/>
                  </a:cubicBezTo>
                  <a:lnTo>
                    <a:pt x="937895" y="474599"/>
                  </a:lnTo>
                  <a:lnTo>
                    <a:pt x="926592" y="474599"/>
                  </a:lnTo>
                  <a:cubicBezTo>
                    <a:pt x="926592" y="224917"/>
                    <a:pt x="724281" y="22606"/>
                    <a:pt x="474599" y="22606"/>
                  </a:cubicBezTo>
                  <a:lnTo>
                    <a:pt x="474599" y="11303"/>
                  </a:lnTo>
                  <a:lnTo>
                    <a:pt x="474599" y="22606"/>
                  </a:lnTo>
                  <a:cubicBezTo>
                    <a:pt x="224917" y="22606"/>
                    <a:pt x="22606" y="224917"/>
                    <a:pt x="22606" y="474599"/>
                  </a:cubicBezTo>
                  <a:close/>
                </a:path>
              </a:pathLst>
            </a:custGeom>
            <a:solidFill>
              <a:srgbClr val="96BDA4"/>
            </a:solidFill>
            <a:ln w="12700">
              <a:noFill/>
            </a:ln>
          </p:spPr>
          <p:txBody>
            <a:bodyPr/>
            <a:lstStyle/>
            <a:p>
              <a:endParaRPr lang="en-PH"/>
            </a:p>
          </p:txBody>
        </p:sp>
      </p:grpSp>
      <p:grpSp>
        <p:nvGrpSpPr>
          <p:cNvPr id="63" name="Group 63"/>
          <p:cNvGrpSpPr/>
          <p:nvPr/>
        </p:nvGrpSpPr>
        <p:grpSpPr>
          <a:xfrm>
            <a:off x="8272598" y="3095065"/>
            <a:ext cx="508311" cy="508311"/>
            <a:chOff x="0" y="0"/>
            <a:chExt cx="677748" cy="677748"/>
          </a:xfrm>
        </p:grpSpPr>
        <p:sp>
          <p:nvSpPr>
            <p:cNvPr id="64" name="Freeform 64"/>
            <p:cNvSpPr/>
            <p:nvPr/>
          </p:nvSpPr>
          <p:spPr>
            <a:xfrm>
              <a:off x="0" y="0"/>
              <a:ext cx="677754" cy="677754"/>
            </a:xfrm>
            <a:custGeom>
              <a:avLst/>
              <a:gdLst/>
              <a:ahLst/>
              <a:cxnLst/>
              <a:rect l="l" t="t" r="r" b="b"/>
              <a:pathLst>
                <a:path w="677754" h="677754">
                  <a:moveTo>
                    <a:pt x="0" y="0"/>
                  </a:moveTo>
                  <a:lnTo>
                    <a:pt x="677754" y="0"/>
                  </a:lnTo>
                  <a:lnTo>
                    <a:pt x="677754" y="677754"/>
                  </a:lnTo>
                  <a:lnTo>
                    <a:pt x="0" y="677754"/>
                  </a:lnTo>
                  <a:close/>
                </a:path>
              </a:pathLst>
            </a:custGeom>
            <a:solidFill>
              <a:srgbClr val="000000">
                <a:alpha val="0"/>
              </a:srgbClr>
            </a:solidFill>
            <a:ln w="12700">
              <a:noFill/>
            </a:ln>
          </p:spPr>
          <p:txBody>
            <a:bodyPr/>
            <a:lstStyle/>
            <a:p>
              <a:endParaRPr lang="en-PH"/>
            </a:p>
          </p:txBody>
        </p:sp>
        <p:sp>
          <p:nvSpPr>
            <p:cNvPr id="65" name="TextBox 65"/>
            <p:cNvSpPr txBox="1"/>
            <p:nvPr/>
          </p:nvSpPr>
          <p:spPr>
            <a:xfrm>
              <a:off x="0" y="19050"/>
              <a:ext cx="677748" cy="658698"/>
            </a:xfrm>
            <a:prstGeom prst="rect">
              <a:avLst/>
            </a:prstGeom>
            <a:ln>
              <a:noFill/>
            </a:ln>
          </p:spPr>
          <p:txBody>
            <a:bodyPr lIns="0" tIns="0" rIns="0" bIns="0" rtlCol="0" anchor="ctr"/>
            <a:lstStyle/>
            <a:p>
              <a:pPr algn="ctr">
                <a:lnSpc>
                  <a:spcPts val="3571"/>
                </a:lnSpc>
              </a:pPr>
              <a:r>
                <a:rPr lang="en-US" sz="3306">
                  <a:solidFill>
                    <a:srgbClr val="FFFFFF"/>
                  </a:solidFill>
                  <a:latin typeface="Arial"/>
                  <a:ea typeface="Arial"/>
                  <a:cs typeface="Arial"/>
                  <a:sym typeface="Arial"/>
                </a:rPr>
                <a:t>5</a:t>
              </a:r>
            </a:p>
          </p:txBody>
        </p:sp>
      </p:grpSp>
      <p:grpSp>
        <p:nvGrpSpPr>
          <p:cNvPr id="66" name="Group 66"/>
          <p:cNvGrpSpPr/>
          <p:nvPr/>
        </p:nvGrpSpPr>
        <p:grpSpPr>
          <a:xfrm>
            <a:off x="7691011" y="5077980"/>
            <a:ext cx="1671504" cy="17012"/>
            <a:chOff x="0" y="0"/>
            <a:chExt cx="2228672" cy="22682"/>
          </a:xfrm>
        </p:grpSpPr>
        <p:sp>
          <p:nvSpPr>
            <p:cNvPr id="67" name="Freeform 67"/>
            <p:cNvSpPr/>
            <p:nvPr/>
          </p:nvSpPr>
          <p:spPr>
            <a:xfrm>
              <a:off x="11303" y="11303"/>
              <a:ext cx="2206117" cy="127"/>
            </a:xfrm>
            <a:custGeom>
              <a:avLst/>
              <a:gdLst/>
              <a:ahLst/>
              <a:cxnLst/>
              <a:rect l="l" t="t" r="r" b="b"/>
              <a:pathLst>
                <a:path w="2206117" h="127">
                  <a:moveTo>
                    <a:pt x="0" y="0"/>
                  </a:moveTo>
                  <a:lnTo>
                    <a:pt x="2206117" y="0"/>
                  </a:lnTo>
                  <a:lnTo>
                    <a:pt x="2206117" y="127"/>
                  </a:lnTo>
                  <a:lnTo>
                    <a:pt x="0" y="127"/>
                  </a:lnTo>
                  <a:close/>
                </a:path>
              </a:pathLst>
            </a:custGeom>
            <a:solidFill>
              <a:srgbClr val="98B6BE"/>
            </a:solidFill>
            <a:ln w="12700">
              <a:noFill/>
            </a:ln>
          </p:spPr>
          <p:txBody>
            <a:bodyPr/>
            <a:lstStyle/>
            <a:p>
              <a:endParaRPr lang="en-PH"/>
            </a:p>
          </p:txBody>
        </p:sp>
        <p:sp>
          <p:nvSpPr>
            <p:cNvPr id="68" name="Freeform 68"/>
            <p:cNvSpPr/>
            <p:nvPr/>
          </p:nvSpPr>
          <p:spPr>
            <a:xfrm>
              <a:off x="0" y="0"/>
              <a:ext cx="2228723" cy="22733"/>
            </a:xfrm>
            <a:custGeom>
              <a:avLst/>
              <a:gdLst/>
              <a:ahLst/>
              <a:cxnLst/>
              <a:rect l="l" t="t" r="r" b="b"/>
              <a:pathLst>
                <a:path w="2228723" h="22733">
                  <a:moveTo>
                    <a:pt x="11303" y="0"/>
                  </a:moveTo>
                  <a:lnTo>
                    <a:pt x="2217420" y="0"/>
                  </a:lnTo>
                  <a:cubicBezTo>
                    <a:pt x="2223643" y="0"/>
                    <a:pt x="2228723" y="5080"/>
                    <a:pt x="2228723" y="11303"/>
                  </a:cubicBezTo>
                  <a:lnTo>
                    <a:pt x="2228723" y="11430"/>
                  </a:lnTo>
                  <a:cubicBezTo>
                    <a:pt x="2228723" y="17653"/>
                    <a:pt x="2223643" y="22733"/>
                    <a:pt x="2217420" y="22733"/>
                  </a:cubicBezTo>
                  <a:lnTo>
                    <a:pt x="11303" y="22733"/>
                  </a:lnTo>
                  <a:cubicBezTo>
                    <a:pt x="5080" y="22733"/>
                    <a:pt x="0" y="17653"/>
                    <a:pt x="0" y="11430"/>
                  </a:cubicBezTo>
                  <a:lnTo>
                    <a:pt x="0" y="11303"/>
                  </a:lnTo>
                  <a:cubicBezTo>
                    <a:pt x="0" y="5080"/>
                    <a:pt x="5080" y="0"/>
                    <a:pt x="11303" y="0"/>
                  </a:cubicBezTo>
                  <a:moveTo>
                    <a:pt x="11303" y="22606"/>
                  </a:moveTo>
                  <a:lnTo>
                    <a:pt x="11303" y="11303"/>
                  </a:lnTo>
                  <a:lnTo>
                    <a:pt x="22606" y="11303"/>
                  </a:lnTo>
                  <a:lnTo>
                    <a:pt x="22606" y="11430"/>
                  </a:lnTo>
                  <a:lnTo>
                    <a:pt x="11303" y="11430"/>
                  </a:lnTo>
                  <a:lnTo>
                    <a:pt x="11303" y="127"/>
                  </a:lnTo>
                  <a:lnTo>
                    <a:pt x="2217420" y="127"/>
                  </a:lnTo>
                  <a:lnTo>
                    <a:pt x="2217420" y="11430"/>
                  </a:lnTo>
                  <a:lnTo>
                    <a:pt x="2206117" y="11430"/>
                  </a:lnTo>
                  <a:lnTo>
                    <a:pt x="2206117" y="11303"/>
                  </a:lnTo>
                  <a:lnTo>
                    <a:pt x="2217420" y="11303"/>
                  </a:lnTo>
                  <a:lnTo>
                    <a:pt x="2217420" y="22606"/>
                  </a:lnTo>
                  <a:lnTo>
                    <a:pt x="11303" y="22606"/>
                  </a:lnTo>
                  <a:close/>
                </a:path>
              </a:pathLst>
            </a:custGeom>
            <a:solidFill>
              <a:srgbClr val="98B6BE"/>
            </a:solidFill>
            <a:ln w="12700">
              <a:noFill/>
            </a:ln>
          </p:spPr>
          <p:txBody>
            <a:bodyPr/>
            <a:lstStyle/>
            <a:p>
              <a:endParaRPr lang="en-PH"/>
            </a:p>
          </p:txBody>
        </p:sp>
      </p:grpSp>
      <p:sp>
        <p:nvSpPr>
          <p:cNvPr id="69" name="Freeform 69"/>
          <p:cNvSpPr/>
          <p:nvPr/>
        </p:nvSpPr>
        <p:spPr>
          <a:xfrm>
            <a:off x="6704821" y="568254"/>
            <a:ext cx="1951082" cy="1951082"/>
          </a:xfrm>
          <a:custGeom>
            <a:avLst/>
            <a:gdLst/>
            <a:ahLst/>
            <a:cxnLst/>
            <a:rect l="l" t="t" r="r" b="b"/>
            <a:pathLst>
              <a:path w="1951082" h="1951082">
                <a:moveTo>
                  <a:pt x="0" y="0"/>
                </a:moveTo>
                <a:lnTo>
                  <a:pt x="1951082" y="0"/>
                </a:lnTo>
                <a:lnTo>
                  <a:pt x="1951082" y="1951082"/>
                </a:lnTo>
                <a:lnTo>
                  <a:pt x="0" y="195108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PH"/>
          </a:p>
        </p:txBody>
      </p:sp>
      <p:sp>
        <p:nvSpPr>
          <p:cNvPr id="70" name="TextBox 70"/>
          <p:cNvSpPr txBox="1"/>
          <p:nvPr/>
        </p:nvSpPr>
        <p:spPr>
          <a:xfrm>
            <a:off x="531821" y="3991139"/>
            <a:ext cx="1429636" cy="544809"/>
          </a:xfrm>
          <a:prstGeom prst="rect">
            <a:avLst/>
          </a:prstGeom>
          <a:ln>
            <a:noFill/>
          </a:ln>
        </p:spPr>
        <p:txBody>
          <a:bodyPr lIns="0" tIns="0" rIns="0" bIns="0" rtlCol="0" anchor="t">
            <a:spAutoFit/>
          </a:bodyPr>
          <a:lstStyle/>
          <a:p>
            <a:pPr algn="ctr">
              <a:lnSpc>
                <a:spcPts val="1497"/>
              </a:lnSpc>
            </a:pPr>
            <a:r>
              <a:rPr lang="en-US" sz="1386" b="1">
                <a:solidFill>
                  <a:srgbClr val="000000"/>
                </a:solidFill>
                <a:latin typeface="Albert Sans Bold"/>
                <a:ea typeface="Albert Sans Bold"/>
                <a:cs typeface="Albert Sans Bold"/>
                <a:sym typeface="Albert Sans Bold"/>
              </a:rPr>
              <a:t>Specific:</a:t>
            </a:r>
            <a:r>
              <a:rPr lang="en-US" sz="1386">
                <a:solidFill>
                  <a:srgbClr val="000000"/>
                </a:solidFill>
                <a:latin typeface="Albert Sans"/>
                <a:ea typeface="Albert Sans"/>
                <a:cs typeface="Albert Sans"/>
                <a:sym typeface="Albert Sans"/>
              </a:rPr>
              <a:t> What do you want done</a:t>
            </a:r>
          </a:p>
        </p:txBody>
      </p:sp>
      <p:sp>
        <p:nvSpPr>
          <p:cNvPr id="71" name="TextBox 71"/>
          <p:cNvSpPr txBox="1"/>
          <p:nvPr/>
        </p:nvSpPr>
        <p:spPr>
          <a:xfrm>
            <a:off x="2351858" y="3991139"/>
            <a:ext cx="1429636" cy="725718"/>
          </a:xfrm>
          <a:prstGeom prst="rect">
            <a:avLst/>
          </a:prstGeom>
          <a:ln>
            <a:noFill/>
          </a:ln>
        </p:spPr>
        <p:txBody>
          <a:bodyPr lIns="0" tIns="0" rIns="0" bIns="0" rtlCol="0" anchor="t">
            <a:spAutoFit/>
          </a:bodyPr>
          <a:lstStyle/>
          <a:p>
            <a:pPr algn="ctr">
              <a:lnSpc>
                <a:spcPts val="1497"/>
              </a:lnSpc>
            </a:pPr>
            <a:r>
              <a:rPr lang="en-US" sz="1386" b="1">
                <a:solidFill>
                  <a:srgbClr val="000000"/>
                </a:solidFill>
                <a:latin typeface="Albert Sans Bold"/>
                <a:ea typeface="Albert Sans Bold"/>
                <a:cs typeface="Albert Sans Bold"/>
                <a:sym typeface="Albert Sans Bold"/>
              </a:rPr>
              <a:t>Measurable:  </a:t>
            </a:r>
            <a:r>
              <a:rPr lang="en-US" sz="1386">
                <a:solidFill>
                  <a:srgbClr val="000000"/>
                </a:solidFill>
                <a:latin typeface="Albert Sans"/>
                <a:ea typeface="Albert Sans"/>
                <a:cs typeface="Albert Sans"/>
                <a:sym typeface="Albert Sans"/>
              </a:rPr>
              <a:t>How will you measure if it is done</a:t>
            </a:r>
          </a:p>
        </p:txBody>
      </p:sp>
      <p:sp>
        <p:nvSpPr>
          <p:cNvPr id="72" name="TextBox 72"/>
          <p:cNvSpPr txBox="1"/>
          <p:nvPr/>
        </p:nvSpPr>
        <p:spPr>
          <a:xfrm>
            <a:off x="4250546" y="3991139"/>
            <a:ext cx="1272315" cy="182992"/>
          </a:xfrm>
          <a:prstGeom prst="rect">
            <a:avLst/>
          </a:prstGeom>
          <a:ln>
            <a:noFill/>
          </a:ln>
        </p:spPr>
        <p:txBody>
          <a:bodyPr lIns="0" tIns="0" rIns="0" bIns="0" rtlCol="0" anchor="t">
            <a:spAutoFit/>
          </a:bodyPr>
          <a:lstStyle/>
          <a:p>
            <a:pPr algn="l">
              <a:lnSpc>
                <a:spcPts val="1497"/>
              </a:lnSpc>
            </a:pPr>
            <a:r>
              <a:rPr lang="en-US" sz="1386">
                <a:solidFill>
                  <a:srgbClr val="000000"/>
                </a:solidFill>
                <a:latin typeface="Albert Sans"/>
                <a:ea typeface="Albert Sans"/>
                <a:cs typeface="Albert Sans"/>
                <a:sym typeface="Albert Sans"/>
              </a:rPr>
              <a:t>Is it </a:t>
            </a:r>
            <a:r>
              <a:rPr lang="en-US" sz="1386" b="1">
                <a:solidFill>
                  <a:srgbClr val="000000"/>
                </a:solidFill>
                <a:latin typeface="Albert Sans Bold"/>
                <a:ea typeface="Albert Sans Bold"/>
                <a:cs typeface="Albert Sans Bold"/>
                <a:sym typeface="Albert Sans Bold"/>
              </a:rPr>
              <a:t>Attainable?</a:t>
            </a:r>
          </a:p>
        </p:txBody>
      </p:sp>
      <p:sp>
        <p:nvSpPr>
          <p:cNvPr id="73" name="TextBox 73"/>
          <p:cNvSpPr txBox="1"/>
          <p:nvPr/>
        </p:nvSpPr>
        <p:spPr>
          <a:xfrm>
            <a:off x="5991913" y="3991139"/>
            <a:ext cx="1429636" cy="182992"/>
          </a:xfrm>
          <a:prstGeom prst="rect">
            <a:avLst/>
          </a:prstGeom>
          <a:ln>
            <a:noFill/>
          </a:ln>
        </p:spPr>
        <p:txBody>
          <a:bodyPr lIns="0" tIns="0" rIns="0" bIns="0" rtlCol="0" anchor="t">
            <a:spAutoFit/>
          </a:bodyPr>
          <a:lstStyle/>
          <a:p>
            <a:pPr algn="ctr">
              <a:lnSpc>
                <a:spcPts val="1497"/>
              </a:lnSpc>
            </a:pPr>
            <a:r>
              <a:rPr lang="en-US" sz="1386">
                <a:solidFill>
                  <a:srgbClr val="000000"/>
                </a:solidFill>
                <a:latin typeface="Albert Sans"/>
                <a:ea typeface="Albert Sans"/>
                <a:cs typeface="Albert Sans"/>
                <a:sym typeface="Albert Sans"/>
              </a:rPr>
              <a:t>Is it </a:t>
            </a:r>
            <a:r>
              <a:rPr lang="en-US" sz="1386" b="1">
                <a:solidFill>
                  <a:srgbClr val="000000"/>
                </a:solidFill>
                <a:latin typeface="Albert Sans Bold"/>
                <a:ea typeface="Albert Sans Bold"/>
                <a:cs typeface="Albert Sans Bold"/>
                <a:sym typeface="Albert Sans Bold"/>
              </a:rPr>
              <a:t>Relevant?</a:t>
            </a:r>
          </a:p>
        </p:txBody>
      </p:sp>
      <p:sp>
        <p:nvSpPr>
          <p:cNvPr id="74" name="TextBox 74"/>
          <p:cNvSpPr txBox="1"/>
          <p:nvPr/>
        </p:nvSpPr>
        <p:spPr>
          <a:xfrm>
            <a:off x="7811940" y="3991139"/>
            <a:ext cx="1429636" cy="363901"/>
          </a:xfrm>
          <a:prstGeom prst="rect">
            <a:avLst/>
          </a:prstGeom>
          <a:ln>
            <a:noFill/>
          </a:ln>
        </p:spPr>
        <p:txBody>
          <a:bodyPr lIns="0" tIns="0" rIns="0" bIns="0" rtlCol="0" anchor="t">
            <a:spAutoFit/>
          </a:bodyPr>
          <a:lstStyle/>
          <a:p>
            <a:pPr algn="ctr">
              <a:lnSpc>
                <a:spcPts val="1497"/>
              </a:lnSpc>
            </a:pPr>
            <a:r>
              <a:rPr lang="en-US" sz="1386" b="1">
                <a:solidFill>
                  <a:srgbClr val="000000"/>
                </a:solidFill>
                <a:latin typeface="Albert Sans Bold"/>
                <a:ea typeface="Albert Sans Bold"/>
                <a:cs typeface="Albert Sans Bold"/>
                <a:sym typeface="Albert Sans Bold"/>
              </a:rPr>
              <a:t>Timely:</a:t>
            </a:r>
            <a:r>
              <a:rPr lang="en-US" sz="1386">
                <a:solidFill>
                  <a:srgbClr val="000000"/>
                </a:solidFill>
                <a:latin typeface="Albert Sans"/>
                <a:ea typeface="Albert Sans"/>
                <a:cs typeface="Albert Sans"/>
                <a:sym typeface="Albert Sans"/>
              </a:rPr>
              <a:t> set a time</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6827520"/>
            <a:ext cx="9753600" cy="487680"/>
            <a:chOff x="0" y="0"/>
            <a:chExt cx="13004800" cy="650240"/>
          </a:xfrm>
        </p:grpSpPr>
        <p:sp>
          <p:nvSpPr>
            <p:cNvPr id="3" name="Freeform 3"/>
            <p:cNvSpPr/>
            <p:nvPr/>
          </p:nvSpPr>
          <p:spPr>
            <a:xfrm>
              <a:off x="0" y="0"/>
              <a:ext cx="13004800" cy="650240"/>
            </a:xfrm>
            <a:custGeom>
              <a:avLst/>
              <a:gdLst/>
              <a:ahLst/>
              <a:cxnLst/>
              <a:rect l="l" t="t" r="r" b="b"/>
              <a:pathLst>
                <a:path w="13004800" h="650240">
                  <a:moveTo>
                    <a:pt x="0" y="0"/>
                  </a:moveTo>
                  <a:lnTo>
                    <a:pt x="13004800" y="0"/>
                  </a:lnTo>
                  <a:lnTo>
                    <a:pt x="13004800" y="650240"/>
                  </a:lnTo>
                  <a:lnTo>
                    <a:pt x="0" y="650240"/>
                  </a:lnTo>
                  <a:close/>
                </a:path>
              </a:pathLst>
            </a:custGeom>
            <a:solidFill>
              <a:srgbClr val="5E929E"/>
            </a:solidFill>
            <a:ln w="12700">
              <a:solidFill>
                <a:srgbClr val="000000"/>
              </a:solidFill>
            </a:ln>
          </p:spPr>
          <p:txBody>
            <a:bodyPr/>
            <a:lstStyle/>
            <a:p>
              <a:endParaRPr lang="en-PH"/>
            </a:p>
          </p:txBody>
        </p:sp>
      </p:grpSp>
      <p:grpSp>
        <p:nvGrpSpPr>
          <p:cNvPr id="4" name="Group 4"/>
          <p:cNvGrpSpPr/>
          <p:nvPr/>
        </p:nvGrpSpPr>
        <p:grpSpPr>
          <a:xfrm>
            <a:off x="0" y="6756606"/>
            <a:ext cx="9753600" cy="70399"/>
            <a:chOff x="0" y="0"/>
            <a:chExt cx="13004800" cy="93866"/>
          </a:xfrm>
        </p:grpSpPr>
        <p:sp>
          <p:nvSpPr>
            <p:cNvPr id="5" name="Freeform 5"/>
            <p:cNvSpPr/>
            <p:nvPr/>
          </p:nvSpPr>
          <p:spPr>
            <a:xfrm>
              <a:off x="0" y="0"/>
              <a:ext cx="13004800" cy="93853"/>
            </a:xfrm>
            <a:custGeom>
              <a:avLst/>
              <a:gdLst/>
              <a:ahLst/>
              <a:cxnLst/>
              <a:rect l="l" t="t" r="r" b="b"/>
              <a:pathLst>
                <a:path w="13004800" h="93853">
                  <a:moveTo>
                    <a:pt x="0" y="0"/>
                  </a:moveTo>
                  <a:lnTo>
                    <a:pt x="13004800" y="0"/>
                  </a:lnTo>
                  <a:lnTo>
                    <a:pt x="13004800" y="93853"/>
                  </a:lnTo>
                  <a:lnTo>
                    <a:pt x="0" y="93853"/>
                  </a:lnTo>
                  <a:close/>
                </a:path>
              </a:pathLst>
            </a:custGeom>
            <a:solidFill>
              <a:srgbClr val="0D314C"/>
            </a:solidFill>
            <a:ln w="12700">
              <a:solidFill>
                <a:srgbClr val="000000"/>
              </a:solidFill>
            </a:ln>
          </p:spPr>
          <p:txBody>
            <a:bodyPr/>
            <a:lstStyle/>
            <a:p>
              <a:endParaRPr lang="en-PH"/>
            </a:p>
          </p:txBody>
        </p:sp>
      </p:grpSp>
      <p:grpSp>
        <p:nvGrpSpPr>
          <p:cNvPr id="6" name="Group 6"/>
          <p:cNvGrpSpPr/>
          <p:nvPr/>
        </p:nvGrpSpPr>
        <p:grpSpPr>
          <a:xfrm>
            <a:off x="2164080" y="589677"/>
            <a:ext cx="5425440" cy="1316322"/>
            <a:chOff x="0" y="0"/>
            <a:chExt cx="7233920" cy="1755096"/>
          </a:xfrm>
        </p:grpSpPr>
        <p:sp>
          <p:nvSpPr>
            <p:cNvPr id="7" name="Freeform 7"/>
            <p:cNvSpPr/>
            <p:nvPr/>
          </p:nvSpPr>
          <p:spPr>
            <a:xfrm>
              <a:off x="0" y="0"/>
              <a:ext cx="7233920" cy="1755096"/>
            </a:xfrm>
            <a:custGeom>
              <a:avLst/>
              <a:gdLst/>
              <a:ahLst/>
              <a:cxnLst/>
              <a:rect l="l" t="t" r="r" b="b"/>
              <a:pathLst>
                <a:path w="7233920" h="1755096">
                  <a:moveTo>
                    <a:pt x="0" y="0"/>
                  </a:moveTo>
                  <a:lnTo>
                    <a:pt x="7233920" y="0"/>
                  </a:lnTo>
                  <a:lnTo>
                    <a:pt x="7233920" y="1755096"/>
                  </a:lnTo>
                  <a:lnTo>
                    <a:pt x="0" y="1755096"/>
                  </a:lnTo>
                  <a:close/>
                </a:path>
              </a:pathLst>
            </a:custGeom>
            <a:solidFill>
              <a:srgbClr val="000000">
                <a:alpha val="0"/>
              </a:srgbClr>
            </a:solidFill>
            <a:ln w="12700">
              <a:noFill/>
            </a:ln>
          </p:spPr>
          <p:txBody>
            <a:bodyPr/>
            <a:lstStyle/>
            <a:p>
              <a:endParaRPr lang="en-PH"/>
            </a:p>
          </p:txBody>
        </p:sp>
        <p:sp>
          <p:nvSpPr>
            <p:cNvPr id="8" name="TextBox 8"/>
            <p:cNvSpPr txBox="1"/>
            <p:nvPr/>
          </p:nvSpPr>
          <p:spPr>
            <a:xfrm>
              <a:off x="0" y="95250"/>
              <a:ext cx="7233920" cy="1659846"/>
            </a:xfrm>
            <a:prstGeom prst="rect">
              <a:avLst/>
            </a:prstGeom>
            <a:ln>
              <a:noFill/>
            </a:ln>
          </p:spPr>
          <p:txBody>
            <a:bodyPr lIns="0" tIns="0" rIns="0" bIns="0" rtlCol="0" anchor="b"/>
            <a:lstStyle/>
            <a:p>
              <a:pPr algn="ctr">
                <a:lnSpc>
                  <a:spcPts val="6527"/>
                </a:lnSpc>
              </a:pPr>
              <a:r>
                <a:rPr lang="en-US" sz="6399" b="1" spc="-127">
                  <a:solidFill>
                    <a:srgbClr val="0D314C"/>
                  </a:solidFill>
                  <a:latin typeface="Albert Sans Bold"/>
                  <a:ea typeface="Albert Sans Bold"/>
                  <a:cs typeface="Albert Sans Bold"/>
                  <a:sym typeface="Albert Sans Bold"/>
                </a:rPr>
                <a:t>Stage 4: Grow</a:t>
              </a:r>
            </a:p>
          </p:txBody>
        </p:sp>
      </p:grpSp>
      <p:sp>
        <p:nvSpPr>
          <p:cNvPr id="9" name="Freeform 9"/>
          <p:cNvSpPr/>
          <p:nvPr/>
        </p:nvSpPr>
        <p:spPr>
          <a:xfrm>
            <a:off x="2412362" y="1377625"/>
            <a:ext cx="4928876" cy="5414181"/>
          </a:xfrm>
          <a:custGeom>
            <a:avLst/>
            <a:gdLst/>
            <a:ahLst/>
            <a:cxnLst/>
            <a:rect l="l" t="t" r="r" b="b"/>
            <a:pathLst>
              <a:path w="4928876" h="5414181">
                <a:moveTo>
                  <a:pt x="0" y="0"/>
                </a:moveTo>
                <a:lnTo>
                  <a:pt x="4928876" y="0"/>
                </a:lnTo>
                <a:lnTo>
                  <a:pt x="4928876" y="5414181"/>
                </a:lnTo>
                <a:lnTo>
                  <a:pt x="0" y="5414181"/>
                </a:lnTo>
                <a:lnTo>
                  <a:pt x="0" y="0"/>
                </a:lnTo>
                <a:close/>
              </a:path>
            </a:pathLst>
          </a:custGeom>
          <a:blipFill>
            <a:blip r:embed="rId3"/>
            <a:stretch>
              <a:fillRect/>
            </a:stretch>
          </a:blipFill>
        </p:spPr>
        <p:txBody>
          <a:bodyPr/>
          <a:lstStyle/>
          <a:p>
            <a:endParaRPr lang="en-PH"/>
          </a:p>
        </p:txBody>
      </p:sp>
      <p:sp>
        <p:nvSpPr>
          <p:cNvPr id="10" name="TextBox 10"/>
          <p:cNvSpPr txBox="1"/>
          <p:nvPr/>
        </p:nvSpPr>
        <p:spPr>
          <a:xfrm>
            <a:off x="2360946" y="2010351"/>
            <a:ext cx="5031709" cy="665089"/>
          </a:xfrm>
          <a:prstGeom prst="rect">
            <a:avLst/>
          </a:prstGeom>
        </p:spPr>
        <p:txBody>
          <a:bodyPr lIns="0" tIns="0" rIns="0" bIns="0" rtlCol="0" anchor="t">
            <a:spAutoFit/>
          </a:bodyPr>
          <a:lstStyle/>
          <a:p>
            <a:pPr algn="ctr">
              <a:lnSpc>
                <a:spcPts val="2591"/>
              </a:lnSpc>
            </a:pPr>
            <a:r>
              <a:rPr lang="en-US" sz="2399">
                <a:solidFill>
                  <a:srgbClr val="0D314C"/>
                </a:solidFill>
                <a:latin typeface="Albert Sans"/>
                <a:ea typeface="Albert Sans"/>
                <a:cs typeface="Albert Sans"/>
                <a:sym typeface="Albert Sans"/>
              </a:rPr>
              <a:t>Helping Others Set Goals</a:t>
            </a:r>
          </a:p>
          <a:p>
            <a:pPr algn="ctr">
              <a:lnSpc>
                <a:spcPts val="2591"/>
              </a:lnSpc>
            </a:pPr>
            <a:endParaRPr lang="en-US" sz="2399">
              <a:solidFill>
                <a:srgbClr val="0D314C"/>
              </a:solidFill>
              <a:latin typeface="Albert Sans"/>
              <a:ea typeface="Albert Sans"/>
              <a:cs typeface="Albert Sans"/>
              <a:sym typeface="Albert Sans"/>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3577171" y="372670"/>
            <a:ext cx="5438137" cy="1721453"/>
            <a:chOff x="0" y="0"/>
            <a:chExt cx="7250849" cy="2295271"/>
          </a:xfrm>
        </p:grpSpPr>
        <p:sp>
          <p:nvSpPr>
            <p:cNvPr id="3" name="Freeform 3"/>
            <p:cNvSpPr/>
            <p:nvPr/>
          </p:nvSpPr>
          <p:spPr>
            <a:xfrm>
              <a:off x="0" y="0"/>
              <a:ext cx="7250811" cy="2295271"/>
            </a:xfrm>
            <a:custGeom>
              <a:avLst/>
              <a:gdLst/>
              <a:ahLst/>
              <a:cxnLst/>
              <a:rect l="l" t="t" r="r" b="b"/>
              <a:pathLst>
                <a:path w="7250811" h="2295271">
                  <a:moveTo>
                    <a:pt x="0" y="229489"/>
                  </a:moveTo>
                  <a:cubicBezTo>
                    <a:pt x="0" y="102743"/>
                    <a:pt x="102743" y="0"/>
                    <a:pt x="229489" y="0"/>
                  </a:cubicBezTo>
                  <a:lnTo>
                    <a:pt x="7021322" y="0"/>
                  </a:lnTo>
                  <a:cubicBezTo>
                    <a:pt x="7148068" y="0"/>
                    <a:pt x="7250811" y="102743"/>
                    <a:pt x="7250811" y="229489"/>
                  </a:cubicBezTo>
                  <a:lnTo>
                    <a:pt x="7250811" y="2065782"/>
                  </a:lnTo>
                  <a:cubicBezTo>
                    <a:pt x="7250811" y="2192528"/>
                    <a:pt x="7148068" y="2295271"/>
                    <a:pt x="7021322" y="2295271"/>
                  </a:cubicBezTo>
                  <a:lnTo>
                    <a:pt x="229489" y="2295271"/>
                  </a:lnTo>
                  <a:cubicBezTo>
                    <a:pt x="102743" y="2295271"/>
                    <a:pt x="0" y="2192528"/>
                    <a:pt x="0" y="2065782"/>
                  </a:cubicBezTo>
                  <a:close/>
                </a:path>
              </a:pathLst>
            </a:custGeom>
            <a:solidFill>
              <a:srgbClr val="F2F2F2"/>
            </a:solidFill>
            <a:ln w="12700">
              <a:noFill/>
            </a:ln>
          </p:spPr>
          <p:txBody>
            <a:bodyPr/>
            <a:lstStyle/>
            <a:p>
              <a:endParaRPr lang="en-PH"/>
            </a:p>
          </p:txBody>
        </p:sp>
      </p:grpSp>
      <p:sp>
        <p:nvSpPr>
          <p:cNvPr id="4" name="Freeform 4"/>
          <p:cNvSpPr/>
          <p:nvPr/>
        </p:nvSpPr>
        <p:spPr>
          <a:xfrm>
            <a:off x="4097912" y="759995"/>
            <a:ext cx="946804" cy="946804"/>
          </a:xfrm>
          <a:custGeom>
            <a:avLst/>
            <a:gdLst/>
            <a:ahLst/>
            <a:cxnLst/>
            <a:rect l="l" t="t" r="r" b="b"/>
            <a:pathLst>
              <a:path w="946804" h="946804">
                <a:moveTo>
                  <a:pt x="0" y="0"/>
                </a:moveTo>
                <a:lnTo>
                  <a:pt x="946804" y="0"/>
                </a:lnTo>
                <a:lnTo>
                  <a:pt x="946804" y="946804"/>
                </a:lnTo>
                <a:lnTo>
                  <a:pt x="0" y="94680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PH"/>
          </a:p>
        </p:txBody>
      </p:sp>
      <p:grpSp>
        <p:nvGrpSpPr>
          <p:cNvPr id="5" name="Group 5"/>
          <p:cNvGrpSpPr/>
          <p:nvPr/>
        </p:nvGrpSpPr>
        <p:grpSpPr>
          <a:xfrm>
            <a:off x="5558676" y="365898"/>
            <a:ext cx="3463404" cy="1735004"/>
            <a:chOff x="0" y="0"/>
            <a:chExt cx="4617872" cy="2313338"/>
          </a:xfrm>
        </p:grpSpPr>
        <p:sp>
          <p:nvSpPr>
            <p:cNvPr id="6" name="Freeform 6"/>
            <p:cNvSpPr/>
            <p:nvPr/>
          </p:nvSpPr>
          <p:spPr>
            <a:xfrm>
              <a:off x="0" y="0"/>
              <a:ext cx="4617870" cy="2313333"/>
            </a:xfrm>
            <a:custGeom>
              <a:avLst/>
              <a:gdLst/>
              <a:ahLst/>
              <a:cxnLst/>
              <a:rect l="l" t="t" r="r" b="b"/>
              <a:pathLst>
                <a:path w="4617870" h="2313333">
                  <a:moveTo>
                    <a:pt x="0" y="0"/>
                  </a:moveTo>
                  <a:lnTo>
                    <a:pt x="4617870" y="0"/>
                  </a:lnTo>
                  <a:lnTo>
                    <a:pt x="4617870" y="2313333"/>
                  </a:lnTo>
                  <a:lnTo>
                    <a:pt x="0" y="2313333"/>
                  </a:lnTo>
                  <a:close/>
                </a:path>
              </a:pathLst>
            </a:custGeom>
            <a:solidFill>
              <a:srgbClr val="000000">
                <a:alpha val="0"/>
              </a:srgbClr>
            </a:solidFill>
            <a:ln w="12700">
              <a:noFill/>
            </a:ln>
          </p:spPr>
          <p:txBody>
            <a:bodyPr/>
            <a:lstStyle/>
            <a:p>
              <a:endParaRPr lang="en-PH"/>
            </a:p>
          </p:txBody>
        </p:sp>
        <p:sp>
          <p:nvSpPr>
            <p:cNvPr id="7" name="TextBox 7"/>
            <p:cNvSpPr txBox="1"/>
            <p:nvPr/>
          </p:nvSpPr>
          <p:spPr>
            <a:xfrm>
              <a:off x="0" y="0"/>
              <a:ext cx="4617872" cy="2313338"/>
            </a:xfrm>
            <a:prstGeom prst="rect">
              <a:avLst/>
            </a:prstGeom>
            <a:ln>
              <a:noFill/>
            </a:ln>
          </p:spPr>
          <p:txBody>
            <a:bodyPr lIns="0" tIns="0" rIns="0" bIns="0" rtlCol="0" anchor="ctr"/>
            <a:lstStyle/>
            <a:p>
              <a:pPr algn="l">
                <a:lnSpc>
                  <a:spcPts val="3199"/>
                </a:lnSpc>
              </a:pPr>
              <a:r>
                <a:rPr lang="en-US" sz="2666">
                  <a:solidFill>
                    <a:srgbClr val="0D314C"/>
                  </a:solidFill>
                  <a:latin typeface="Albert Sans"/>
                  <a:ea typeface="Albert Sans"/>
                  <a:cs typeface="Albert Sans"/>
                  <a:sym typeface="Albert Sans"/>
                </a:rPr>
                <a:t>In line with the organization</a:t>
              </a:r>
            </a:p>
          </p:txBody>
        </p:sp>
      </p:grpSp>
      <p:grpSp>
        <p:nvGrpSpPr>
          <p:cNvPr id="8" name="Group 8"/>
          <p:cNvGrpSpPr/>
          <p:nvPr/>
        </p:nvGrpSpPr>
        <p:grpSpPr>
          <a:xfrm>
            <a:off x="3577171" y="2524491"/>
            <a:ext cx="5438137" cy="1721453"/>
            <a:chOff x="0" y="0"/>
            <a:chExt cx="7250849" cy="2295271"/>
          </a:xfrm>
        </p:grpSpPr>
        <p:sp>
          <p:nvSpPr>
            <p:cNvPr id="9" name="Freeform 9"/>
            <p:cNvSpPr/>
            <p:nvPr/>
          </p:nvSpPr>
          <p:spPr>
            <a:xfrm>
              <a:off x="0" y="0"/>
              <a:ext cx="7250811" cy="2295271"/>
            </a:xfrm>
            <a:custGeom>
              <a:avLst/>
              <a:gdLst/>
              <a:ahLst/>
              <a:cxnLst/>
              <a:rect l="l" t="t" r="r" b="b"/>
              <a:pathLst>
                <a:path w="7250811" h="2295271">
                  <a:moveTo>
                    <a:pt x="0" y="229489"/>
                  </a:moveTo>
                  <a:cubicBezTo>
                    <a:pt x="0" y="102743"/>
                    <a:pt x="102743" y="0"/>
                    <a:pt x="229489" y="0"/>
                  </a:cubicBezTo>
                  <a:lnTo>
                    <a:pt x="7021322" y="0"/>
                  </a:lnTo>
                  <a:cubicBezTo>
                    <a:pt x="7148068" y="0"/>
                    <a:pt x="7250811" y="102743"/>
                    <a:pt x="7250811" y="229489"/>
                  </a:cubicBezTo>
                  <a:lnTo>
                    <a:pt x="7250811" y="2065782"/>
                  </a:lnTo>
                  <a:cubicBezTo>
                    <a:pt x="7250811" y="2192528"/>
                    <a:pt x="7148068" y="2295271"/>
                    <a:pt x="7021322" y="2295271"/>
                  </a:cubicBezTo>
                  <a:lnTo>
                    <a:pt x="229489" y="2295271"/>
                  </a:lnTo>
                  <a:cubicBezTo>
                    <a:pt x="102743" y="2295271"/>
                    <a:pt x="0" y="2192528"/>
                    <a:pt x="0" y="2065782"/>
                  </a:cubicBezTo>
                  <a:close/>
                </a:path>
              </a:pathLst>
            </a:custGeom>
            <a:solidFill>
              <a:srgbClr val="F2F2F2"/>
            </a:solidFill>
            <a:ln w="12700">
              <a:noFill/>
            </a:ln>
          </p:spPr>
          <p:txBody>
            <a:bodyPr/>
            <a:lstStyle/>
            <a:p>
              <a:endParaRPr lang="en-PH"/>
            </a:p>
          </p:txBody>
        </p:sp>
      </p:grpSp>
      <p:sp>
        <p:nvSpPr>
          <p:cNvPr id="10" name="Freeform 10"/>
          <p:cNvSpPr/>
          <p:nvPr/>
        </p:nvSpPr>
        <p:spPr>
          <a:xfrm>
            <a:off x="4097912" y="2911816"/>
            <a:ext cx="946804" cy="946804"/>
          </a:xfrm>
          <a:custGeom>
            <a:avLst/>
            <a:gdLst/>
            <a:ahLst/>
            <a:cxnLst/>
            <a:rect l="l" t="t" r="r" b="b"/>
            <a:pathLst>
              <a:path w="946804" h="946804">
                <a:moveTo>
                  <a:pt x="0" y="0"/>
                </a:moveTo>
                <a:lnTo>
                  <a:pt x="946804" y="0"/>
                </a:lnTo>
                <a:lnTo>
                  <a:pt x="946804" y="946804"/>
                </a:lnTo>
                <a:lnTo>
                  <a:pt x="0" y="94680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PH"/>
          </a:p>
        </p:txBody>
      </p:sp>
      <p:grpSp>
        <p:nvGrpSpPr>
          <p:cNvPr id="11" name="Group 11"/>
          <p:cNvGrpSpPr/>
          <p:nvPr/>
        </p:nvGrpSpPr>
        <p:grpSpPr>
          <a:xfrm>
            <a:off x="5558676" y="2517719"/>
            <a:ext cx="3463404" cy="1735004"/>
            <a:chOff x="0" y="0"/>
            <a:chExt cx="4617872" cy="2313338"/>
          </a:xfrm>
        </p:grpSpPr>
        <p:sp>
          <p:nvSpPr>
            <p:cNvPr id="12" name="Freeform 12"/>
            <p:cNvSpPr/>
            <p:nvPr/>
          </p:nvSpPr>
          <p:spPr>
            <a:xfrm>
              <a:off x="0" y="0"/>
              <a:ext cx="4617870" cy="2313333"/>
            </a:xfrm>
            <a:custGeom>
              <a:avLst/>
              <a:gdLst/>
              <a:ahLst/>
              <a:cxnLst/>
              <a:rect l="l" t="t" r="r" b="b"/>
              <a:pathLst>
                <a:path w="4617870" h="2313333">
                  <a:moveTo>
                    <a:pt x="0" y="0"/>
                  </a:moveTo>
                  <a:lnTo>
                    <a:pt x="4617870" y="0"/>
                  </a:lnTo>
                  <a:lnTo>
                    <a:pt x="4617870" y="2313333"/>
                  </a:lnTo>
                  <a:lnTo>
                    <a:pt x="0" y="2313333"/>
                  </a:lnTo>
                  <a:close/>
                </a:path>
              </a:pathLst>
            </a:custGeom>
            <a:solidFill>
              <a:srgbClr val="000000">
                <a:alpha val="0"/>
              </a:srgbClr>
            </a:solidFill>
            <a:ln w="12700">
              <a:noFill/>
            </a:ln>
          </p:spPr>
          <p:txBody>
            <a:bodyPr/>
            <a:lstStyle/>
            <a:p>
              <a:endParaRPr lang="en-PH"/>
            </a:p>
          </p:txBody>
        </p:sp>
        <p:sp>
          <p:nvSpPr>
            <p:cNvPr id="13" name="TextBox 13"/>
            <p:cNvSpPr txBox="1"/>
            <p:nvPr/>
          </p:nvSpPr>
          <p:spPr>
            <a:xfrm>
              <a:off x="0" y="0"/>
              <a:ext cx="4617872" cy="2313338"/>
            </a:xfrm>
            <a:prstGeom prst="rect">
              <a:avLst/>
            </a:prstGeom>
            <a:ln>
              <a:noFill/>
            </a:ln>
          </p:spPr>
          <p:txBody>
            <a:bodyPr lIns="0" tIns="0" rIns="0" bIns="0" rtlCol="0" anchor="ctr"/>
            <a:lstStyle/>
            <a:p>
              <a:pPr algn="l">
                <a:lnSpc>
                  <a:spcPts val="3199"/>
                </a:lnSpc>
              </a:pPr>
              <a:r>
                <a:rPr lang="en-US" sz="2666">
                  <a:solidFill>
                    <a:srgbClr val="0D314C"/>
                  </a:solidFill>
                  <a:latin typeface="Albert Sans"/>
                  <a:ea typeface="Albert Sans"/>
                  <a:cs typeface="Albert Sans"/>
                  <a:sym typeface="Albert Sans"/>
                </a:rPr>
                <a:t>Prepared with some ideas</a:t>
              </a:r>
            </a:p>
          </p:txBody>
        </p:sp>
      </p:grpSp>
      <p:grpSp>
        <p:nvGrpSpPr>
          <p:cNvPr id="14" name="Group 14"/>
          <p:cNvGrpSpPr/>
          <p:nvPr/>
        </p:nvGrpSpPr>
        <p:grpSpPr>
          <a:xfrm>
            <a:off x="3577171" y="4676313"/>
            <a:ext cx="5438137" cy="1721453"/>
            <a:chOff x="0" y="0"/>
            <a:chExt cx="7250849" cy="2295271"/>
          </a:xfrm>
        </p:grpSpPr>
        <p:sp>
          <p:nvSpPr>
            <p:cNvPr id="15" name="Freeform 15"/>
            <p:cNvSpPr/>
            <p:nvPr/>
          </p:nvSpPr>
          <p:spPr>
            <a:xfrm>
              <a:off x="0" y="0"/>
              <a:ext cx="7250811" cy="2295271"/>
            </a:xfrm>
            <a:custGeom>
              <a:avLst/>
              <a:gdLst/>
              <a:ahLst/>
              <a:cxnLst/>
              <a:rect l="l" t="t" r="r" b="b"/>
              <a:pathLst>
                <a:path w="7250811" h="2295271">
                  <a:moveTo>
                    <a:pt x="0" y="229489"/>
                  </a:moveTo>
                  <a:cubicBezTo>
                    <a:pt x="0" y="102743"/>
                    <a:pt x="102743" y="0"/>
                    <a:pt x="229489" y="0"/>
                  </a:cubicBezTo>
                  <a:lnTo>
                    <a:pt x="7021322" y="0"/>
                  </a:lnTo>
                  <a:cubicBezTo>
                    <a:pt x="7148068" y="0"/>
                    <a:pt x="7250811" y="102743"/>
                    <a:pt x="7250811" y="229489"/>
                  </a:cubicBezTo>
                  <a:lnTo>
                    <a:pt x="7250811" y="2065782"/>
                  </a:lnTo>
                  <a:cubicBezTo>
                    <a:pt x="7250811" y="2192528"/>
                    <a:pt x="7148068" y="2295271"/>
                    <a:pt x="7021322" y="2295271"/>
                  </a:cubicBezTo>
                  <a:lnTo>
                    <a:pt x="229489" y="2295271"/>
                  </a:lnTo>
                  <a:cubicBezTo>
                    <a:pt x="102743" y="2295271"/>
                    <a:pt x="0" y="2192528"/>
                    <a:pt x="0" y="2065782"/>
                  </a:cubicBezTo>
                  <a:close/>
                </a:path>
              </a:pathLst>
            </a:custGeom>
            <a:solidFill>
              <a:srgbClr val="F2F2F2"/>
            </a:solidFill>
            <a:ln w="12700">
              <a:noFill/>
            </a:ln>
          </p:spPr>
          <p:txBody>
            <a:bodyPr/>
            <a:lstStyle/>
            <a:p>
              <a:endParaRPr lang="en-PH"/>
            </a:p>
          </p:txBody>
        </p:sp>
      </p:grpSp>
      <p:sp>
        <p:nvSpPr>
          <p:cNvPr id="16" name="Freeform 16"/>
          <p:cNvSpPr/>
          <p:nvPr/>
        </p:nvSpPr>
        <p:spPr>
          <a:xfrm>
            <a:off x="4097912" y="5063637"/>
            <a:ext cx="946804" cy="946804"/>
          </a:xfrm>
          <a:custGeom>
            <a:avLst/>
            <a:gdLst/>
            <a:ahLst/>
            <a:cxnLst/>
            <a:rect l="l" t="t" r="r" b="b"/>
            <a:pathLst>
              <a:path w="946804" h="946804">
                <a:moveTo>
                  <a:pt x="0" y="0"/>
                </a:moveTo>
                <a:lnTo>
                  <a:pt x="946804" y="0"/>
                </a:lnTo>
                <a:lnTo>
                  <a:pt x="946804" y="946804"/>
                </a:lnTo>
                <a:lnTo>
                  <a:pt x="0" y="946804"/>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PH"/>
          </a:p>
        </p:txBody>
      </p:sp>
      <p:grpSp>
        <p:nvGrpSpPr>
          <p:cNvPr id="17" name="Group 17"/>
          <p:cNvGrpSpPr/>
          <p:nvPr/>
        </p:nvGrpSpPr>
        <p:grpSpPr>
          <a:xfrm>
            <a:off x="5558676" y="4669540"/>
            <a:ext cx="3463404" cy="1735004"/>
            <a:chOff x="0" y="0"/>
            <a:chExt cx="4617872" cy="2313338"/>
          </a:xfrm>
        </p:grpSpPr>
        <p:sp>
          <p:nvSpPr>
            <p:cNvPr id="18" name="Freeform 18"/>
            <p:cNvSpPr/>
            <p:nvPr/>
          </p:nvSpPr>
          <p:spPr>
            <a:xfrm>
              <a:off x="0" y="0"/>
              <a:ext cx="4617870" cy="2313333"/>
            </a:xfrm>
            <a:custGeom>
              <a:avLst/>
              <a:gdLst/>
              <a:ahLst/>
              <a:cxnLst/>
              <a:rect l="l" t="t" r="r" b="b"/>
              <a:pathLst>
                <a:path w="4617870" h="2313333">
                  <a:moveTo>
                    <a:pt x="0" y="0"/>
                  </a:moveTo>
                  <a:lnTo>
                    <a:pt x="4617870" y="0"/>
                  </a:lnTo>
                  <a:lnTo>
                    <a:pt x="4617870" y="2313333"/>
                  </a:lnTo>
                  <a:lnTo>
                    <a:pt x="0" y="2313333"/>
                  </a:lnTo>
                  <a:close/>
                </a:path>
              </a:pathLst>
            </a:custGeom>
            <a:solidFill>
              <a:srgbClr val="000000">
                <a:alpha val="0"/>
              </a:srgbClr>
            </a:solidFill>
            <a:ln w="12700">
              <a:noFill/>
            </a:ln>
          </p:spPr>
          <p:txBody>
            <a:bodyPr/>
            <a:lstStyle/>
            <a:p>
              <a:endParaRPr lang="en-PH"/>
            </a:p>
          </p:txBody>
        </p:sp>
        <p:sp>
          <p:nvSpPr>
            <p:cNvPr id="19" name="TextBox 19"/>
            <p:cNvSpPr txBox="1"/>
            <p:nvPr/>
          </p:nvSpPr>
          <p:spPr>
            <a:xfrm>
              <a:off x="0" y="0"/>
              <a:ext cx="4617872" cy="2313338"/>
            </a:xfrm>
            <a:prstGeom prst="rect">
              <a:avLst/>
            </a:prstGeom>
            <a:ln>
              <a:noFill/>
            </a:ln>
          </p:spPr>
          <p:txBody>
            <a:bodyPr lIns="0" tIns="0" rIns="0" bIns="0" rtlCol="0" anchor="ctr"/>
            <a:lstStyle/>
            <a:p>
              <a:pPr algn="l">
                <a:lnSpc>
                  <a:spcPts val="3199"/>
                </a:lnSpc>
              </a:pPr>
              <a:r>
                <a:rPr lang="en-US" sz="2666">
                  <a:solidFill>
                    <a:srgbClr val="0D314C"/>
                  </a:solidFill>
                  <a:latin typeface="Albert Sans"/>
                  <a:ea typeface="Albert Sans"/>
                  <a:cs typeface="Albert Sans"/>
                  <a:sym typeface="Albert Sans"/>
                </a:rPr>
                <a:t>SMART way</a:t>
              </a:r>
            </a:p>
          </p:txBody>
        </p:sp>
      </p:grpSp>
      <p:sp>
        <p:nvSpPr>
          <p:cNvPr id="20" name="Freeform 20"/>
          <p:cNvSpPr/>
          <p:nvPr/>
        </p:nvSpPr>
        <p:spPr>
          <a:xfrm>
            <a:off x="446793" y="2194560"/>
            <a:ext cx="2926080" cy="2926080"/>
          </a:xfrm>
          <a:custGeom>
            <a:avLst/>
            <a:gdLst/>
            <a:ahLst/>
            <a:cxnLst/>
            <a:rect l="l" t="t" r="r" b="b"/>
            <a:pathLst>
              <a:path w="2926080" h="2926080">
                <a:moveTo>
                  <a:pt x="0" y="0"/>
                </a:moveTo>
                <a:lnTo>
                  <a:pt x="2926080" y="0"/>
                </a:lnTo>
                <a:lnTo>
                  <a:pt x="2926080" y="2926080"/>
                </a:lnTo>
                <a:lnTo>
                  <a:pt x="0" y="2926080"/>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PH"/>
          </a:p>
        </p:txBody>
      </p:sp>
      <p:grpSp>
        <p:nvGrpSpPr>
          <p:cNvPr id="21" name="Group 21"/>
          <p:cNvGrpSpPr/>
          <p:nvPr/>
        </p:nvGrpSpPr>
        <p:grpSpPr>
          <a:xfrm>
            <a:off x="0" y="6756606"/>
            <a:ext cx="9753600" cy="558594"/>
            <a:chOff x="0" y="0"/>
            <a:chExt cx="13004800" cy="744792"/>
          </a:xfrm>
        </p:grpSpPr>
        <p:grpSp>
          <p:nvGrpSpPr>
            <p:cNvPr id="22" name="Group 22"/>
            <p:cNvGrpSpPr/>
            <p:nvPr/>
          </p:nvGrpSpPr>
          <p:grpSpPr>
            <a:xfrm>
              <a:off x="0" y="94551"/>
              <a:ext cx="13004800" cy="650240"/>
              <a:chOff x="0" y="0"/>
              <a:chExt cx="13004800" cy="650240"/>
            </a:xfrm>
          </p:grpSpPr>
          <p:sp>
            <p:nvSpPr>
              <p:cNvPr id="23" name="Freeform 23"/>
              <p:cNvSpPr/>
              <p:nvPr/>
            </p:nvSpPr>
            <p:spPr>
              <a:xfrm>
                <a:off x="0" y="0"/>
                <a:ext cx="13004800" cy="650240"/>
              </a:xfrm>
              <a:custGeom>
                <a:avLst/>
                <a:gdLst/>
                <a:ahLst/>
                <a:cxnLst/>
                <a:rect l="l" t="t" r="r" b="b"/>
                <a:pathLst>
                  <a:path w="13004800" h="650240">
                    <a:moveTo>
                      <a:pt x="0" y="0"/>
                    </a:moveTo>
                    <a:lnTo>
                      <a:pt x="13004800" y="0"/>
                    </a:lnTo>
                    <a:lnTo>
                      <a:pt x="13004800" y="650240"/>
                    </a:lnTo>
                    <a:lnTo>
                      <a:pt x="0" y="650240"/>
                    </a:lnTo>
                    <a:close/>
                  </a:path>
                </a:pathLst>
              </a:custGeom>
              <a:solidFill>
                <a:srgbClr val="5E929E"/>
              </a:solidFill>
              <a:ln w="12700">
                <a:solidFill>
                  <a:srgbClr val="000000"/>
                </a:solidFill>
              </a:ln>
            </p:spPr>
            <p:txBody>
              <a:bodyPr/>
              <a:lstStyle/>
              <a:p>
                <a:endParaRPr lang="en-PH"/>
              </a:p>
            </p:txBody>
          </p:sp>
        </p:grpSp>
        <p:grpSp>
          <p:nvGrpSpPr>
            <p:cNvPr id="24" name="Group 24"/>
            <p:cNvGrpSpPr/>
            <p:nvPr/>
          </p:nvGrpSpPr>
          <p:grpSpPr>
            <a:xfrm>
              <a:off x="0" y="0"/>
              <a:ext cx="13004800" cy="93866"/>
              <a:chOff x="0" y="0"/>
              <a:chExt cx="13004800" cy="93866"/>
            </a:xfrm>
          </p:grpSpPr>
          <p:sp>
            <p:nvSpPr>
              <p:cNvPr id="25" name="Freeform 25"/>
              <p:cNvSpPr/>
              <p:nvPr/>
            </p:nvSpPr>
            <p:spPr>
              <a:xfrm>
                <a:off x="0" y="0"/>
                <a:ext cx="13004800" cy="93853"/>
              </a:xfrm>
              <a:custGeom>
                <a:avLst/>
                <a:gdLst/>
                <a:ahLst/>
                <a:cxnLst/>
                <a:rect l="l" t="t" r="r" b="b"/>
                <a:pathLst>
                  <a:path w="13004800" h="93853">
                    <a:moveTo>
                      <a:pt x="0" y="0"/>
                    </a:moveTo>
                    <a:lnTo>
                      <a:pt x="13004800" y="0"/>
                    </a:lnTo>
                    <a:lnTo>
                      <a:pt x="13004800" y="93853"/>
                    </a:lnTo>
                    <a:lnTo>
                      <a:pt x="0" y="93853"/>
                    </a:lnTo>
                    <a:close/>
                  </a:path>
                </a:pathLst>
              </a:custGeom>
              <a:solidFill>
                <a:srgbClr val="0D314C"/>
              </a:solidFill>
              <a:ln w="12700">
                <a:solidFill>
                  <a:srgbClr val="000000"/>
                </a:solidFill>
              </a:ln>
            </p:spPr>
            <p:txBody>
              <a:bodyPr/>
              <a:lstStyle/>
              <a:p>
                <a:endParaRPr lang="en-PH"/>
              </a:p>
            </p:txBody>
          </p:sp>
        </p:gr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6827520"/>
            <a:ext cx="9753600" cy="487680"/>
            <a:chOff x="0" y="0"/>
            <a:chExt cx="13004800" cy="650240"/>
          </a:xfrm>
        </p:grpSpPr>
        <p:sp>
          <p:nvSpPr>
            <p:cNvPr id="3" name="Freeform 3"/>
            <p:cNvSpPr/>
            <p:nvPr/>
          </p:nvSpPr>
          <p:spPr>
            <a:xfrm>
              <a:off x="0" y="0"/>
              <a:ext cx="13004800" cy="650240"/>
            </a:xfrm>
            <a:custGeom>
              <a:avLst/>
              <a:gdLst/>
              <a:ahLst/>
              <a:cxnLst/>
              <a:rect l="l" t="t" r="r" b="b"/>
              <a:pathLst>
                <a:path w="13004800" h="650240">
                  <a:moveTo>
                    <a:pt x="0" y="0"/>
                  </a:moveTo>
                  <a:lnTo>
                    <a:pt x="13004800" y="0"/>
                  </a:lnTo>
                  <a:lnTo>
                    <a:pt x="13004800" y="650240"/>
                  </a:lnTo>
                  <a:lnTo>
                    <a:pt x="0" y="650240"/>
                  </a:lnTo>
                  <a:close/>
                </a:path>
              </a:pathLst>
            </a:custGeom>
            <a:solidFill>
              <a:srgbClr val="5E929E"/>
            </a:solidFill>
            <a:ln w="12700">
              <a:solidFill>
                <a:srgbClr val="000000"/>
              </a:solidFill>
            </a:ln>
          </p:spPr>
          <p:txBody>
            <a:bodyPr/>
            <a:lstStyle/>
            <a:p>
              <a:endParaRPr lang="en-PH"/>
            </a:p>
          </p:txBody>
        </p:sp>
      </p:grpSp>
      <p:grpSp>
        <p:nvGrpSpPr>
          <p:cNvPr id="4" name="Group 4"/>
          <p:cNvGrpSpPr/>
          <p:nvPr/>
        </p:nvGrpSpPr>
        <p:grpSpPr>
          <a:xfrm>
            <a:off x="0" y="6756606"/>
            <a:ext cx="9753600" cy="70399"/>
            <a:chOff x="0" y="0"/>
            <a:chExt cx="13004800" cy="93866"/>
          </a:xfrm>
        </p:grpSpPr>
        <p:sp>
          <p:nvSpPr>
            <p:cNvPr id="5" name="Freeform 5"/>
            <p:cNvSpPr/>
            <p:nvPr/>
          </p:nvSpPr>
          <p:spPr>
            <a:xfrm>
              <a:off x="0" y="0"/>
              <a:ext cx="13004800" cy="93853"/>
            </a:xfrm>
            <a:custGeom>
              <a:avLst/>
              <a:gdLst/>
              <a:ahLst/>
              <a:cxnLst/>
              <a:rect l="l" t="t" r="r" b="b"/>
              <a:pathLst>
                <a:path w="13004800" h="93853">
                  <a:moveTo>
                    <a:pt x="0" y="0"/>
                  </a:moveTo>
                  <a:lnTo>
                    <a:pt x="13004800" y="0"/>
                  </a:lnTo>
                  <a:lnTo>
                    <a:pt x="13004800" y="93853"/>
                  </a:lnTo>
                  <a:lnTo>
                    <a:pt x="0" y="93853"/>
                  </a:lnTo>
                  <a:close/>
                </a:path>
              </a:pathLst>
            </a:custGeom>
            <a:solidFill>
              <a:srgbClr val="0D314C"/>
            </a:solidFill>
            <a:ln w="12700">
              <a:solidFill>
                <a:srgbClr val="000000"/>
              </a:solidFill>
            </a:ln>
          </p:spPr>
          <p:txBody>
            <a:bodyPr/>
            <a:lstStyle/>
            <a:p>
              <a:endParaRPr lang="en-PH"/>
            </a:p>
          </p:txBody>
        </p:sp>
      </p:grpSp>
      <p:grpSp>
        <p:nvGrpSpPr>
          <p:cNvPr id="6" name="Group 6"/>
          <p:cNvGrpSpPr/>
          <p:nvPr/>
        </p:nvGrpSpPr>
        <p:grpSpPr>
          <a:xfrm>
            <a:off x="871613" y="1513736"/>
            <a:ext cx="4005187" cy="3888272"/>
            <a:chOff x="0" y="0"/>
            <a:chExt cx="5340249" cy="5184363"/>
          </a:xfrm>
        </p:grpSpPr>
        <p:sp>
          <p:nvSpPr>
            <p:cNvPr id="7" name="Freeform 7"/>
            <p:cNvSpPr/>
            <p:nvPr/>
          </p:nvSpPr>
          <p:spPr>
            <a:xfrm>
              <a:off x="0" y="0"/>
              <a:ext cx="5340249" cy="5184363"/>
            </a:xfrm>
            <a:custGeom>
              <a:avLst/>
              <a:gdLst/>
              <a:ahLst/>
              <a:cxnLst/>
              <a:rect l="l" t="t" r="r" b="b"/>
              <a:pathLst>
                <a:path w="5340249" h="5184363">
                  <a:moveTo>
                    <a:pt x="0" y="0"/>
                  </a:moveTo>
                  <a:lnTo>
                    <a:pt x="5340249" y="0"/>
                  </a:lnTo>
                  <a:lnTo>
                    <a:pt x="5340249" y="5184363"/>
                  </a:lnTo>
                  <a:lnTo>
                    <a:pt x="0" y="5184363"/>
                  </a:lnTo>
                  <a:close/>
                </a:path>
              </a:pathLst>
            </a:custGeom>
            <a:solidFill>
              <a:srgbClr val="000000">
                <a:alpha val="0"/>
              </a:srgbClr>
            </a:solidFill>
            <a:ln w="12700">
              <a:noFill/>
            </a:ln>
          </p:spPr>
          <p:txBody>
            <a:bodyPr/>
            <a:lstStyle/>
            <a:p>
              <a:endParaRPr lang="en-PH"/>
            </a:p>
          </p:txBody>
        </p:sp>
        <p:sp>
          <p:nvSpPr>
            <p:cNvPr id="8" name="TextBox 8"/>
            <p:cNvSpPr txBox="1"/>
            <p:nvPr/>
          </p:nvSpPr>
          <p:spPr>
            <a:xfrm>
              <a:off x="0" y="85725"/>
              <a:ext cx="5340249" cy="5098638"/>
            </a:xfrm>
            <a:prstGeom prst="rect">
              <a:avLst/>
            </a:prstGeom>
            <a:ln>
              <a:noFill/>
            </a:ln>
          </p:spPr>
          <p:txBody>
            <a:bodyPr lIns="0" tIns="0" rIns="0" bIns="0" rtlCol="0" anchor="b"/>
            <a:lstStyle/>
            <a:p>
              <a:pPr algn="l">
                <a:lnSpc>
                  <a:spcPts val="5508"/>
                </a:lnSpc>
              </a:pPr>
              <a:r>
                <a:rPr lang="en-US" sz="5400" b="1" spc="-102">
                  <a:solidFill>
                    <a:srgbClr val="0D314C"/>
                  </a:solidFill>
                  <a:latin typeface="Albert Sans Bold"/>
                  <a:ea typeface="Albert Sans Bold"/>
                  <a:cs typeface="Albert Sans Bold"/>
                  <a:sym typeface="Albert Sans Bold"/>
                </a:rPr>
                <a:t>Setting Goals </a:t>
              </a:r>
            </a:p>
            <a:p>
              <a:pPr algn="l">
                <a:lnSpc>
                  <a:spcPts val="5508"/>
                </a:lnSpc>
              </a:pPr>
              <a:r>
                <a:rPr lang="en-US" sz="5400" spc="-102">
                  <a:solidFill>
                    <a:srgbClr val="0D314C"/>
                  </a:solidFill>
                  <a:latin typeface="Albert Sans"/>
                  <a:ea typeface="Albert Sans"/>
                  <a:cs typeface="Albert Sans"/>
                  <a:sym typeface="Albert Sans"/>
                </a:rPr>
                <a:t>is a</a:t>
              </a:r>
            </a:p>
            <a:p>
              <a:pPr algn="l">
                <a:lnSpc>
                  <a:spcPts val="5508"/>
                </a:lnSpc>
              </a:pPr>
              <a:r>
                <a:rPr lang="en-US" sz="5400" b="1" spc="-107">
                  <a:solidFill>
                    <a:srgbClr val="0D314C"/>
                  </a:solidFill>
                  <a:latin typeface="Albert Sans Bold"/>
                  <a:ea typeface="Albert Sans Bold"/>
                  <a:cs typeface="Albert Sans Bold"/>
                  <a:sym typeface="Albert Sans Bold"/>
                </a:rPr>
                <a:t>Leadership System</a:t>
              </a:r>
            </a:p>
          </p:txBody>
        </p:sp>
      </p:grpSp>
      <p:sp>
        <p:nvSpPr>
          <p:cNvPr id="9" name="Freeform 9"/>
          <p:cNvSpPr/>
          <p:nvPr/>
        </p:nvSpPr>
        <p:spPr>
          <a:xfrm>
            <a:off x="4667653" y="1172955"/>
            <a:ext cx="4569833" cy="4569833"/>
          </a:xfrm>
          <a:custGeom>
            <a:avLst/>
            <a:gdLst/>
            <a:ahLst/>
            <a:cxnLst/>
            <a:rect l="l" t="t" r="r" b="b"/>
            <a:pathLst>
              <a:path w="4569833" h="4569833">
                <a:moveTo>
                  <a:pt x="0" y="0"/>
                </a:moveTo>
                <a:lnTo>
                  <a:pt x="4569833" y="0"/>
                </a:lnTo>
                <a:lnTo>
                  <a:pt x="4569833" y="4569834"/>
                </a:lnTo>
                <a:lnTo>
                  <a:pt x="0" y="4569834"/>
                </a:lnTo>
                <a:lnTo>
                  <a:pt x="0" y="0"/>
                </a:lnTo>
                <a:close/>
              </a:path>
            </a:pathLst>
          </a:custGeom>
          <a:blipFill>
            <a:blip r:embed="rId3"/>
            <a:stretch>
              <a:fillRect/>
            </a:stretch>
          </a:blipFill>
        </p:spPr>
        <p:txBody>
          <a:bodyPr/>
          <a:lstStyle/>
          <a:p>
            <a:endParaRPr lang="en-PH"/>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31231" y="34047"/>
            <a:ext cx="8046720" cy="1547474"/>
            <a:chOff x="0" y="0"/>
            <a:chExt cx="10728960" cy="2063299"/>
          </a:xfrm>
        </p:grpSpPr>
        <p:sp>
          <p:nvSpPr>
            <p:cNvPr id="3" name="Freeform 3"/>
            <p:cNvSpPr/>
            <p:nvPr/>
          </p:nvSpPr>
          <p:spPr>
            <a:xfrm>
              <a:off x="0" y="0"/>
              <a:ext cx="10728960" cy="2063305"/>
            </a:xfrm>
            <a:custGeom>
              <a:avLst/>
              <a:gdLst/>
              <a:ahLst/>
              <a:cxnLst/>
              <a:rect l="l" t="t" r="r" b="b"/>
              <a:pathLst>
                <a:path w="10728960" h="2063305">
                  <a:moveTo>
                    <a:pt x="0" y="0"/>
                  </a:moveTo>
                  <a:lnTo>
                    <a:pt x="10728960" y="0"/>
                  </a:lnTo>
                  <a:lnTo>
                    <a:pt x="10728960" y="2063305"/>
                  </a:lnTo>
                  <a:lnTo>
                    <a:pt x="0" y="2063305"/>
                  </a:lnTo>
                  <a:close/>
                </a:path>
              </a:pathLst>
            </a:custGeom>
            <a:solidFill>
              <a:srgbClr val="000000">
                <a:alpha val="0"/>
              </a:srgbClr>
            </a:solidFill>
            <a:ln w="12700">
              <a:noFill/>
            </a:ln>
          </p:spPr>
          <p:txBody>
            <a:bodyPr/>
            <a:lstStyle/>
            <a:p>
              <a:endParaRPr lang="en-PH"/>
            </a:p>
          </p:txBody>
        </p:sp>
        <p:sp>
          <p:nvSpPr>
            <p:cNvPr id="4" name="TextBox 4"/>
            <p:cNvSpPr txBox="1"/>
            <p:nvPr/>
          </p:nvSpPr>
          <p:spPr>
            <a:xfrm>
              <a:off x="0" y="76200"/>
              <a:ext cx="10728960" cy="1987099"/>
            </a:xfrm>
            <a:prstGeom prst="rect">
              <a:avLst/>
            </a:prstGeom>
            <a:ln>
              <a:noFill/>
            </a:ln>
          </p:spPr>
          <p:txBody>
            <a:bodyPr lIns="0" tIns="0" rIns="0" bIns="0" rtlCol="0" anchor="b"/>
            <a:lstStyle/>
            <a:p>
              <a:pPr algn="l">
                <a:lnSpc>
                  <a:spcPts val="5222"/>
                </a:lnSpc>
              </a:pPr>
              <a:r>
                <a:rPr lang="en-US" sz="5119" b="1" spc="-84">
                  <a:solidFill>
                    <a:srgbClr val="0D314C"/>
                  </a:solidFill>
                  <a:latin typeface="Albert Sans Bold"/>
                  <a:ea typeface="Albert Sans Bold"/>
                  <a:cs typeface="Albert Sans Bold"/>
                  <a:sym typeface="Albert Sans Bold"/>
                </a:rPr>
                <a:t>Setting Goals</a:t>
              </a:r>
            </a:p>
          </p:txBody>
        </p:sp>
      </p:grpSp>
      <p:graphicFrame>
        <p:nvGraphicFramePr>
          <p:cNvPr id="5" name="Table 5"/>
          <p:cNvGraphicFramePr>
            <a:graphicFrameLocks noGrp="1"/>
          </p:cNvGraphicFramePr>
          <p:nvPr>
            <p:extLst>
              <p:ext uri="{D42A27DB-BD31-4B8C-83A1-F6EECF244321}">
                <p14:modId xmlns:p14="http://schemas.microsoft.com/office/powerpoint/2010/main" val="1406673315"/>
              </p:ext>
            </p:extLst>
          </p:nvPr>
        </p:nvGraphicFramePr>
        <p:xfrm>
          <a:off x="1031231" y="1925649"/>
          <a:ext cx="7721601" cy="4442273"/>
        </p:xfrm>
        <a:graphic>
          <a:graphicData uri="http://schemas.openxmlformats.org/drawingml/2006/table">
            <a:tbl>
              <a:tblPr/>
              <a:tblGrid>
                <a:gridCol w="2678905">
                  <a:extLst>
                    <a:ext uri="{9D8B030D-6E8A-4147-A177-3AD203B41FA5}">
                      <a16:colId xmlns:a16="http://schemas.microsoft.com/office/drawing/2014/main" val="20000"/>
                    </a:ext>
                  </a:extLst>
                </a:gridCol>
                <a:gridCol w="2892814">
                  <a:extLst>
                    <a:ext uri="{9D8B030D-6E8A-4147-A177-3AD203B41FA5}">
                      <a16:colId xmlns:a16="http://schemas.microsoft.com/office/drawing/2014/main" val="20001"/>
                    </a:ext>
                  </a:extLst>
                </a:gridCol>
                <a:gridCol w="2149882">
                  <a:extLst>
                    <a:ext uri="{9D8B030D-6E8A-4147-A177-3AD203B41FA5}">
                      <a16:colId xmlns:a16="http://schemas.microsoft.com/office/drawing/2014/main" val="20002"/>
                    </a:ext>
                  </a:extLst>
                </a:gridCol>
              </a:tblGrid>
              <a:tr h="319216">
                <a:tc gridSpan="3">
                  <a:txBody>
                    <a:bodyPr/>
                    <a:lstStyle/>
                    <a:p>
                      <a:pPr algn="l">
                        <a:lnSpc>
                          <a:spcPts val="2208"/>
                        </a:lnSpc>
                        <a:defRPr/>
                      </a:pPr>
                      <a:r>
                        <a:rPr lang="en-US" sz="1600" b="1" dirty="0">
                          <a:solidFill>
                            <a:srgbClr val="000000"/>
                          </a:solidFill>
                          <a:latin typeface="Calibri (MS) Bold"/>
                          <a:ea typeface="Calibri (MS) Bold"/>
                          <a:cs typeface="Calibri (MS) Bold"/>
                          <a:sym typeface="Calibri (MS) Bold"/>
                        </a:rPr>
                        <a:t>Name:</a:t>
                      </a:r>
                      <a:endParaRPr lang="en-US" sz="1100" dirty="0"/>
                    </a:p>
                  </a:txBody>
                  <a:tcPr marL="58926" marR="58926" marT="58926" marB="5892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hMerge="1">
                  <a:txBody>
                    <a:bodyPr/>
                    <a:lstStyle/>
                    <a:p>
                      <a:pPr algn="l">
                        <a:lnSpc>
                          <a:spcPts val="2208"/>
                        </a:lnSpc>
                        <a:defRPr/>
                      </a:pPr>
                      <a:r>
                        <a:rPr lang="en-US" sz="1600" b="1">
                          <a:solidFill>
                            <a:srgbClr val="000000"/>
                          </a:solidFill>
                          <a:latin typeface="Calibri (MS) Bold"/>
                          <a:ea typeface="Calibri (MS) Bold"/>
                          <a:cs typeface="Calibri (MS) Bold"/>
                          <a:sym typeface="Calibri (MS) Bold"/>
                        </a:rPr>
                        <a:t>Name:</a:t>
                      </a:r>
                      <a:endParaRPr lang="en-US" sz="1100"/>
                    </a:p>
                  </a:txBody>
                  <a:tcPr marL="58926" marR="58926" marT="58926" marB="5892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hMerge="1">
                  <a:txBody>
                    <a:bodyPr/>
                    <a:lstStyle/>
                    <a:p>
                      <a:pPr algn="l">
                        <a:lnSpc>
                          <a:spcPts val="2208"/>
                        </a:lnSpc>
                        <a:defRPr/>
                      </a:pPr>
                      <a:r>
                        <a:rPr lang="en-US" sz="1600" b="1">
                          <a:solidFill>
                            <a:srgbClr val="000000"/>
                          </a:solidFill>
                          <a:latin typeface="Calibri (MS) Bold"/>
                          <a:ea typeface="Calibri (MS) Bold"/>
                          <a:cs typeface="Calibri (MS) Bold"/>
                          <a:sym typeface="Calibri (MS) Bold"/>
                        </a:rPr>
                        <a:t>Name:</a:t>
                      </a:r>
                      <a:endParaRPr lang="en-US" sz="1100"/>
                    </a:p>
                  </a:txBody>
                  <a:tcPr marL="58926" marR="58926" marT="58926" marB="5892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extLst>
                  <a:ext uri="{0D108BD9-81ED-4DB2-BD59-A6C34878D82A}">
                    <a16:rowId xmlns:a16="http://schemas.microsoft.com/office/drawing/2014/main" val="10000"/>
                  </a:ext>
                </a:extLst>
              </a:tr>
              <a:tr h="319216">
                <a:tc gridSpan="3">
                  <a:txBody>
                    <a:bodyPr/>
                    <a:lstStyle/>
                    <a:p>
                      <a:pPr algn="l">
                        <a:lnSpc>
                          <a:spcPts val="2208"/>
                        </a:lnSpc>
                        <a:defRPr/>
                      </a:pPr>
                      <a:r>
                        <a:rPr lang="en-US" sz="1600" b="1">
                          <a:solidFill>
                            <a:srgbClr val="000000"/>
                          </a:solidFill>
                          <a:latin typeface="Calibri (MS) Bold"/>
                          <a:ea typeface="Calibri (MS) Bold"/>
                          <a:cs typeface="Calibri (MS) Bold"/>
                          <a:sym typeface="Calibri (MS) Bold"/>
                        </a:rPr>
                        <a:t>Review Period:</a:t>
                      </a:r>
                      <a:endParaRPr lang="en-US" sz="1100"/>
                    </a:p>
                  </a:txBody>
                  <a:tcPr marL="58926" marR="58926" marT="58926" marB="5892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hMerge="1">
                  <a:txBody>
                    <a:bodyPr/>
                    <a:lstStyle/>
                    <a:p>
                      <a:pPr algn="l">
                        <a:lnSpc>
                          <a:spcPts val="2208"/>
                        </a:lnSpc>
                        <a:defRPr/>
                      </a:pPr>
                      <a:r>
                        <a:rPr lang="en-US" sz="1600" b="1">
                          <a:solidFill>
                            <a:srgbClr val="000000"/>
                          </a:solidFill>
                          <a:latin typeface="Calibri (MS) Bold"/>
                          <a:ea typeface="Calibri (MS) Bold"/>
                          <a:cs typeface="Calibri (MS) Bold"/>
                          <a:sym typeface="Calibri (MS) Bold"/>
                        </a:rPr>
                        <a:t>Review Period:</a:t>
                      </a:r>
                      <a:endParaRPr lang="en-US" sz="1100"/>
                    </a:p>
                  </a:txBody>
                  <a:tcPr marL="58926" marR="58926" marT="58926" marB="5892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hMerge="1">
                  <a:txBody>
                    <a:bodyPr/>
                    <a:lstStyle/>
                    <a:p>
                      <a:pPr algn="l">
                        <a:lnSpc>
                          <a:spcPts val="2208"/>
                        </a:lnSpc>
                        <a:defRPr/>
                      </a:pPr>
                      <a:r>
                        <a:rPr lang="en-US" sz="1600" b="1">
                          <a:solidFill>
                            <a:srgbClr val="000000"/>
                          </a:solidFill>
                          <a:latin typeface="Calibri (MS) Bold"/>
                          <a:ea typeface="Calibri (MS) Bold"/>
                          <a:cs typeface="Calibri (MS) Bold"/>
                          <a:sym typeface="Calibri (MS) Bold"/>
                        </a:rPr>
                        <a:t>Review Period:</a:t>
                      </a:r>
                      <a:endParaRPr lang="en-US" sz="1100"/>
                    </a:p>
                  </a:txBody>
                  <a:tcPr marL="58926" marR="58926" marT="58926" marB="5892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extLst>
                  <a:ext uri="{0D108BD9-81ED-4DB2-BD59-A6C34878D82A}">
                    <a16:rowId xmlns:a16="http://schemas.microsoft.com/office/drawing/2014/main" val="10001"/>
                  </a:ext>
                </a:extLst>
              </a:tr>
              <a:tr h="1015410">
                <a:tc gridSpan="3">
                  <a:txBody>
                    <a:bodyPr/>
                    <a:lstStyle/>
                    <a:p>
                      <a:pPr algn="l">
                        <a:lnSpc>
                          <a:spcPts val="2208"/>
                        </a:lnSpc>
                        <a:defRPr/>
                      </a:pPr>
                      <a:r>
                        <a:rPr lang="en-US" sz="1600" b="1">
                          <a:solidFill>
                            <a:srgbClr val="000000"/>
                          </a:solidFill>
                          <a:latin typeface="Calibri (MS) Bold"/>
                          <a:ea typeface="Calibri (MS) Bold"/>
                          <a:cs typeface="Calibri (MS) Bold"/>
                          <a:sym typeface="Calibri (MS) Bold"/>
                        </a:rPr>
                        <a:t>What do you want done, by when?  Is Each goal SMART.  Is each goal personal, positive and possible?</a:t>
                      </a:r>
                      <a:endParaRPr lang="en-US" sz="1100"/>
                    </a:p>
                    <a:p>
                      <a:pPr algn="l">
                        <a:lnSpc>
                          <a:spcPts val="2208"/>
                        </a:lnSpc>
                      </a:pPr>
                      <a:r>
                        <a:rPr lang="en-US" sz="1600" b="1">
                          <a:solidFill>
                            <a:srgbClr val="000000"/>
                          </a:solidFill>
                          <a:latin typeface="Calibri (MS) Bold"/>
                          <a:ea typeface="Calibri (MS) Bold"/>
                          <a:cs typeface="Calibri (MS) Bold"/>
                          <a:sym typeface="Calibri (MS) Bold"/>
                        </a:rPr>
                        <a:t>How will you measure success or completion?</a:t>
                      </a:r>
                    </a:p>
                  </a:txBody>
                  <a:tcPr marL="58926" marR="58926" marT="58926" marB="5892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pPr algn="l">
                        <a:lnSpc>
                          <a:spcPts val="2208"/>
                        </a:lnSpc>
                        <a:defRPr/>
                      </a:pPr>
                      <a:r>
                        <a:rPr lang="en-US" sz="1600" b="1">
                          <a:solidFill>
                            <a:srgbClr val="000000"/>
                          </a:solidFill>
                          <a:latin typeface="Calibri (MS) Bold"/>
                          <a:ea typeface="Calibri (MS) Bold"/>
                          <a:cs typeface="Calibri (MS) Bold"/>
                          <a:sym typeface="Calibri (MS) Bold"/>
                        </a:rPr>
                        <a:t>What do you want done, by when?  Is Each goal SMART.  Is each goal personal, positive and possible?</a:t>
                      </a:r>
                      <a:endParaRPr lang="en-US" sz="1100"/>
                    </a:p>
                    <a:p>
                      <a:pPr algn="l">
                        <a:lnSpc>
                          <a:spcPts val="2208"/>
                        </a:lnSpc>
                      </a:pPr>
                      <a:r>
                        <a:rPr lang="en-US" sz="1600" b="1">
                          <a:solidFill>
                            <a:srgbClr val="000000"/>
                          </a:solidFill>
                          <a:latin typeface="Calibri (MS) Bold"/>
                          <a:ea typeface="Calibri (MS) Bold"/>
                          <a:cs typeface="Calibri (MS) Bold"/>
                          <a:sym typeface="Calibri (MS) Bold"/>
                        </a:rPr>
                        <a:t>How will you measure success or completion?</a:t>
                      </a:r>
                    </a:p>
                  </a:txBody>
                  <a:tcPr marL="58926" marR="58926" marT="58926" marB="5892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pPr algn="l">
                        <a:lnSpc>
                          <a:spcPts val="2208"/>
                        </a:lnSpc>
                        <a:defRPr/>
                      </a:pPr>
                      <a:r>
                        <a:rPr lang="en-US" sz="1600" b="1">
                          <a:solidFill>
                            <a:srgbClr val="000000"/>
                          </a:solidFill>
                          <a:latin typeface="Calibri (MS) Bold"/>
                          <a:ea typeface="Calibri (MS) Bold"/>
                          <a:cs typeface="Calibri (MS) Bold"/>
                          <a:sym typeface="Calibri (MS) Bold"/>
                        </a:rPr>
                        <a:t>What do you want done, by when?  Is Each goal SMART.  Is each goal personal, positive and possible?</a:t>
                      </a:r>
                      <a:endParaRPr lang="en-US" sz="1100"/>
                    </a:p>
                    <a:p>
                      <a:pPr algn="l">
                        <a:lnSpc>
                          <a:spcPts val="2208"/>
                        </a:lnSpc>
                      </a:pPr>
                      <a:r>
                        <a:rPr lang="en-US" sz="1600" b="1">
                          <a:solidFill>
                            <a:srgbClr val="000000"/>
                          </a:solidFill>
                          <a:latin typeface="Calibri (MS) Bold"/>
                          <a:ea typeface="Calibri (MS) Bold"/>
                          <a:cs typeface="Calibri (MS) Bold"/>
                          <a:sym typeface="Calibri (MS) Bold"/>
                        </a:rPr>
                        <a:t>How will you measure success or completion?</a:t>
                      </a:r>
                    </a:p>
                  </a:txBody>
                  <a:tcPr marL="58926" marR="58926" marT="58926" marB="5892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319216">
                <a:tc>
                  <a:txBody>
                    <a:bodyPr/>
                    <a:lstStyle/>
                    <a:p>
                      <a:pPr algn="l">
                        <a:lnSpc>
                          <a:spcPts val="2208"/>
                        </a:lnSpc>
                        <a:defRPr/>
                      </a:pPr>
                      <a:r>
                        <a:rPr lang="en-US" sz="1600" b="1">
                          <a:solidFill>
                            <a:srgbClr val="000000"/>
                          </a:solidFill>
                          <a:latin typeface="Calibri (MS) Bold"/>
                          <a:ea typeface="Calibri (MS) Bold"/>
                          <a:cs typeface="Calibri (MS) Bold"/>
                          <a:sym typeface="Calibri (MS) Bold"/>
                        </a:rPr>
                        <a:t>Goal #1</a:t>
                      </a:r>
                      <a:endParaRPr lang="en-US" sz="1100"/>
                    </a:p>
                  </a:txBody>
                  <a:tcPr marL="58926" marR="58926" marT="58926" marB="5892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l">
                        <a:lnSpc>
                          <a:spcPts val="2208"/>
                        </a:lnSpc>
                        <a:defRPr/>
                      </a:pPr>
                      <a:r>
                        <a:rPr lang="en-US" sz="1600">
                          <a:solidFill>
                            <a:srgbClr val="000000"/>
                          </a:solidFill>
                          <a:latin typeface="Calibri (MS)"/>
                          <a:ea typeface="Calibri (MS)"/>
                          <a:cs typeface="Calibri (MS)"/>
                          <a:sym typeface="Calibri (MS)"/>
                        </a:rPr>
                        <a:t>Due Date</a:t>
                      </a:r>
                      <a:endParaRPr lang="en-US" sz="1100"/>
                    </a:p>
                  </a:txBody>
                  <a:tcPr marL="58926" marR="58926" marT="58926" marB="5892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2208"/>
                        </a:lnSpc>
                        <a:defRPr/>
                      </a:pPr>
                      <a:r>
                        <a:rPr lang="en-US" sz="1600" b="1">
                          <a:solidFill>
                            <a:srgbClr val="000000"/>
                          </a:solidFill>
                          <a:latin typeface="Calibri (MS) Bold"/>
                          <a:ea typeface="Calibri (MS) Bold"/>
                          <a:cs typeface="Calibri (MS) Bold"/>
                          <a:sym typeface="Calibri (MS) Bold"/>
                        </a:rPr>
                        <a:t>Results?</a:t>
                      </a:r>
                      <a:endParaRPr lang="en-US" sz="1100"/>
                    </a:p>
                  </a:txBody>
                  <a:tcPr marL="58926" marR="58926" marT="58926" marB="5892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extLst>
                  <a:ext uri="{0D108BD9-81ED-4DB2-BD59-A6C34878D82A}">
                    <a16:rowId xmlns:a16="http://schemas.microsoft.com/office/drawing/2014/main" val="10003"/>
                  </a:ext>
                </a:extLst>
              </a:tr>
              <a:tr h="319216">
                <a:tc>
                  <a:txBody>
                    <a:bodyPr/>
                    <a:lstStyle/>
                    <a:p>
                      <a:pPr algn="l">
                        <a:lnSpc>
                          <a:spcPts val="2208"/>
                        </a:lnSpc>
                        <a:defRPr/>
                      </a:pPr>
                      <a:r>
                        <a:rPr lang="en-US" sz="1600" b="1">
                          <a:solidFill>
                            <a:srgbClr val="000000"/>
                          </a:solidFill>
                          <a:latin typeface="Calibri (MS) Bold"/>
                          <a:ea typeface="Calibri (MS) Bold"/>
                          <a:cs typeface="Calibri (MS) Bold"/>
                          <a:sym typeface="Calibri (MS) Bold"/>
                        </a:rPr>
                        <a:t>Goal #2</a:t>
                      </a:r>
                      <a:endParaRPr lang="en-US" sz="1100"/>
                    </a:p>
                  </a:txBody>
                  <a:tcPr marL="58926" marR="58926" marT="58926" marB="5892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l">
                        <a:lnSpc>
                          <a:spcPts val="2208"/>
                        </a:lnSpc>
                        <a:defRPr/>
                      </a:pPr>
                      <a:r>
                        <a:rPr lang="en-US" sz="1600">
                          <a:solidFill>
                            <a:srgbClr val="000000"/>
                          </a:solidFill>
                          <a:latin typeface="Calibri (MS)"/>
                          <a:ea typeface="Calibri (MS)"/>
                          <a:cs typeface="Calibri (MS)"/>
                          <a:sym typeface="Calibri (MS)"/>
                        </a:rPr>
                        <a:t>Due Date</a:t>
                      </a:r>
                      <a:endParaRPr lang="en-US" sz="1100"/>
                    </a:p>
                  </a:txBody>
                  <a:tcPr marL="58926" marR="58926" marT="58926" marB="5892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2208"/>
                        </a:lnSpc>
                        <a:defRPr/>
                      </a:pPr>
                      <a:r>
                        <a:rPr lang="en-US" sz="1600" b="1">
                          <a:solidFill>
                            <a:srgbClr val="000000"/>
                          </a:solidFill>
                          <a:latin typeface="Calibri (MS) Bold"/>
                          <a:ea typeface="Calibri (MS) Bold"/>
                          <a:cs typeface="Calibri (MS) Bold"/>
                          <a:sym typeface="Calibri (MS) Bold"/>
                        </a:rPr>
                        <a:t>Results?</a:t>
                      </a:r>
                      <a:endParaRPr lang="en-US" sz="1100"/>
                    </a:p>
                  </a:txBody>
                  <a:tcPr marL="58926" marR="58926" marT="58926" marB="5892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319216">
                <a:tc>
                  <a:txBody>
                    <a:bodyPr/>
                    <a:lstStyle/>
                    <a:p>
                      <a:pPr algn="l">
                        <a:lnSpc>
                          <a:spcPts val="2208"/>
                        </a:lnSpc>
                        <a:defRPr/>
                      </a:pPr>
                      <a:r>
                        <a:rPr lang="en-US" sz="1600" b="1">
                          <a:solidFill>
                            <a:srgbClr val="000000"/>
                          </a:solidFill>
                          <a:latin typeface="Calibri (MS) Bold"/>
                          <a:ea typeface="Calibri (MS) Bold"/>
                          <a:cs typeface="Calibri (MS) Bold"/>
                          <a:sym typeface="Calibri (MS) Bold"/>
                        </a:rPr>
                        <a:t>Goal #3</a:t>
                      </a:r>
                      <a:endParaRPr lang="en-US" sz="1100"/>
                    </a:p>
                  </a:txBody>
                  <a:tcPr marL="58926" marR="58926" marT="58926" marB="5892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l">
                        <a:lnSpc>
                          <a:spcPts val="2208"/>
                        </a:lnSpc>
                        <a:defRPr/>
                      </a:pPr>
                      <a:r>
                        <a:rPr lang="en-US" sz="1600">
                          <a:solidFill>
                            <a:srgbClr val="000000"/>
                          </a:solidFill>
                          <a:latin typeface="Calibri (MS)"/>
                          <a:ea typeface="Calibri (MS)"/>
                          <a:cs typeface="Calibri (MS)"/>
                          <a:sym typeface="Calibri (MS)"/>
                        </a:rPr>
                        <a:t>Due Date</a:t>
                      </a:r>
                      <a:endParaRPr lang="en-US" sz="1100"/>
                    </a:p>
                  </a:txBody>
                  <a:tcPr marL="58926" marR="58926" marT="58926" marB="5892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2208"/>
                        </a:lnSpc>
                        <a:defRPr/>
                      </a:pPr>
                      <a:r>
                        <a:rPr lang="en-US" sz="1600" b="1">
                          <a:solidFill>
                            <a:srgbClr val="000000"/>
                          </a:solidFill>
                          <a:latin typeface="Calibri (MS) Bold"/>
                          <a:ea typeface="Calibri (MS) Bold"/>
                          <a:cs typeface="Calibri (MS) Bold"/>
                          <a:sym typeface="Calibri (MS) Bold"/>
                        </a:rPr>
                        <a:t>Results?</a:t>
                      </a:r>
                      <a:endParaRPr lang="en-US" sz="1100"/>
                    </a:p>
                  </a:txBody>
                  <a:tcPr marL="58926" marR="58926" marT="58926" marB="5892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extLst>
                  <a:ext uri="{0D108BD9-81ED-4DB2-BD59-A6C34878D82A}">
                    <a16:rowId xmlns:a16="http://schemas.microsoft.com/office/drawing/2014/main" val="10005"/>
                  </a:ext>
                </a:extLst>
              </a:tr>
              <a:tr h="319216">
                <a:tc>
                  <a:txBody>
                    <a:bodyPr/>
                    <a:lstStyle/>
                    <a:p>
                      <a:pPr algn="l">
                        <a:lnSpc>
                          <a:spcPts val="2208"/>
                        </a:lnSpc>
                        <a:defRPr/>
                      </a:pPr>
                      <a:r>
                        <a:rPr lang="en-US" sz="1600" b="1">
                          <a:solidFill>
                            <a:srgbClr val="000000"/>
                          </a:solidFill>
                          <a:latin typeface="Calibri (MS) Bold"/>
                          <a:ea typeface="Calibri (MS) Bold"/>
                          <a:cs typeface="Calibri (MS) Bold"/>
                          <a:sym typeface="Calibri (MS) Bold"/>
                        </a:rPr>
                        <a:t>Goal #4</a:t>
                      </a:r>
                      <a:endParaRPr lang="en-US" sz="1100"/>
                    </a:p>
                  </a:txBody>
                  <a:tcPr marL="58926" marR="58926" marT="58926" marB="5892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l">
                        <a:lnSpc>
                          <a:spcPts val="2208"/>
                        </a:lnSpc>
                        <a:defRPr/>
                      </a:pPr>
                      <a:r>
                        <a:rPr lang="en-US" sz="1600">
                          <a:solidFill>
                            <a:srgbClr val="000000"/>
                          </a:solidFill>
                          <a:latin typeface="Calibri (MS)"/>
                          <a:ea typeface="Calibri (MS)"/>
                          <a:cs typeface="Calibri (MS)"/>
                          <a:sym typeface="Calibri (MS)"/>
                        </a:rPr>
                        <a:t>Due Date</a:t>
                      </a:r>
                      <a:endParaRPr lang="en-US" sz="1100"/>
                    </a:p>
                  </a:txBody>
                  <a:tcPr marL="58926" marR="58926" marT="58926" marB="5892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2208"/>
                        </a:lnSpc>
                        <a:defRPr/>
                      </a:pPr>
                      <a:r>
                        <a:rPr lang="en-US" sz="1600" b="1">
                          <a:solidFill>
                            <a:srgbClr val="000000"/>
                          </a:solidFill>
                          <a:latin typeface="Calibri (MS) Bold"/>
                          <a:ea typeface="Calibri (MS) Bold"/>
                          <a:cs typeface="Calibri (MS) Bold"/>
                          <a:sym typeface="Calibri (MS) Bold"/>
                        </a:rPr>
                        <a:t>Results?</a:t>
                      </a:r>
                      <a:endParaRPr lang="en-US" sz="1100"/>
                    </a:p>
                  </a:txBody>
                  <a:tcPr marL="58926" marR="58926" marT="58926" marB="5892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319216">
                <a:tc>
                  <a:txBody>
                    <a:bodyPr/>
                    <a:lstStyle/>
                    <a:p>
                      <a:pPr algn="l">
                        <a:lnSpc>
                          <a:spcPts val="2208"/>
                        </a:lnSpc>
                        <a:defRPr/>
                      </a:pPr>
                      <a:r>
                        <a:rPr lang="en-US" sz="1600" b="1">
                          <a:solidFill>
                            <a:srgbClr val="000000"/>
                          </a:solidFill>
                          <a:latin typeface="Calibri (MS) Bold"/>
                          <a:ea typeface="Calibri (MS) Bold"/>
                          <a:cs typeface="Calibri (MS) Bold"/>
                          <a:sym typeface="Calibri (MS) Bold"/>
                        </a:rPr>
                        <a:t>Goal #5</a:t>
                      </a:r>
                      <a:endParaRPr lang="en-US" sz="1100"/>
                    </a:p>
                  </a:txBody>
                  <a:tcPr marL="58926" marR="58926" marT="58926" marB="5892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l">
                        <a:lnSpc>
                          <a:spcPts val="2208"/>
                        </a:lnSpc>
                        <a:defRPr/>
                      </a:pPr>
                      <a:r>
                        <a:rPr lang="en-US" sz="1600">
                          <a:solidFill>
                            <a:srgbClr val="000000"/>
                          </a:solidFill>
                          <a:latin typeface="Calibri (MS)"/>
                          <a:ea typeface="Calibri (MS)"/>
                          <a:cs typeface="Calibri (MS)"/>
                          <a:sym typeface="Calibri (MS)"/>
                        </a:rPr>
                        <a:t>Due Date</a:t>
                      </a:r>
                      <a:endParaRPr lang="en-US" sz="1100"/>
                    </a:p>
                  </a:txBody>
                  <a:tcPr marL="58926" marR="58926" marT="58926" marB="5892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2208"/>
                        </a:lnSpc>
                        <a:defRPr/>
                      </a:pPr>
                      <a:r>
                        <a:rPr lang="en-US" sz="1600" b="1">
                          <a:solidFill>
                            <a:srgbClr val="000000"/>
                          </a:solidFill>
                          <a:latin typeface="Calibri (MS) Bold"/>
                          <a:ea typeface="Calibri (MS) Bold"/>
                          <a:cs typeface="Calibri (MS) Bold"/>
                          <a:sym typeface="Calibri (MS) Bold"/>
                        </a:rPr>
                        <a:t>Results?</a:t>
                      </a:r>
                      <a:endParaRPr lang="en-US" sz="1100"/>
                    </a:p>
                  </a:txBody>
                  <a:tcPr marL="58926" marR="58926" marT="58926" marB="5892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extLst>
                  <a:ext uri="{0D108BD9-81ED-4DB2-BD59-A6C34878D82A}">
                    <a16:rowId xmlns:a16="http://schemas.microsoft.com/office/drawing/2014/main" val="10007"/>
                  </a:ext>
                </a:extLst>
              </a:tr>
              <a:tr h="759891">
                <a:tc gridSpan="3">
                  <a:txBody>
                    <a:bodyPr/>
                    <a:lstStyle/>
                    <a:p>
                      <a:pPr algn="l">
                        <a:lnSpc>
                          <a:spcPts val="2208"/>
                        </a:lnSpc>
                        <a:defRPr/>
                      </a:pPr>
                      <a:r>
                        <a:rPr lang="en-US" sz="1600" b="1" dirty="0">
                          <a:solidFill>
                            <a:srgbClr val="000000"/>
                          </a:solidFill>
                          <a:latin typeface="Calibri (MS) Bold"/>
                          <a:ea typeface="Calibri (MS) Bold"/>
                          <a:cs typeface="Calibri (MS) Bold"/>
                          <a:sym typeface="Calibri (MS) Bold"/>
                        </a:rPr>
                        <a:t>Comments:</a:t>
                      </a:r>
                      <a:endParaRPr lang="en-US" sz="1100" dirty="0"/>
                    </a:p>
                    <a:p>
                      <a:pPr algn="l">
                        <a:lnSpc>
                          <a:spcPts val="2208"/>
                        </a:lnSpc>
                      </a:pPr>
                      <a:r>
                        <a:rPr lang="en-US" sz="1600" b="1" dirty="0">
                          <a:solidFill>
                            <a:srgbClr val="000000"/>
                          </a:solidFill>
                          <a:latin typeface="Calibri (MS) Bold"/>
                          <a:ea typeface="Calibri (MS) Bold"/>
                          <a:cs typeface="Calibri (MS) Bold"/>
                          <a:sym typeface="Calibri (MS) Bold"/>
                        </a:rPr>
                        <a:t> </a:t>
                      </a:r>
                    </a:p>
                  </a:txBody>
                  <a:tcPr marL="58926" marR="58926" marT="58926" marB="5892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l">
                        <a:lnSpc>
                          <a:spcPts val="2208"/>
                        </a:lnSpc>
                        <a:defRPr/>
                      </a:pPr>
                      <a:r>
                        <a:rPr lang="en-US" sz="1600" b="1">
                          <a:solidFill>
                            <a:srgbClr val="000000"/>
                          </a:solidFill>
                          <a:latin typeface="Calibri (MS) Bold"/>
                          <a:ea typeface="Calibri (MS) Bold"/>
                          <a:cs typeface="Calibri (MS) Bold"/>
                          <a:sym typeface="Calibri (MS) Bold"/>
                        </a:rPr>
                        <a:t>Comments:</a:t>
                      </a:r>
                      <a:endParaRPr lang="en-US" sz="1100"/>
                    </a:p>
                    <a:p>
                      <a:pPr algn="l">
                        <a:lnSpc>
                          <a:spcPts val="2208"/>
                        </a:lnSpc>
                      </a:pPr>
                      <a:r>
                        <a:rPr lang="en-US" sz="1600" b="1">
                          <a:solidFill>
                            <a:srgbClr val="000000"/>
                          </a:solidFill>
                          <a:latin typeface="Calibri (MS) Bold"/>
                          <a:ea typeface="Calibri (MS) Bold"/>
                          <a:cs typeface="Calibri (MS) Bold"/>
                          <a:sym typeface="Calibri (MS) Bold"/>
                        </a:rPr>
                        <a:t> </a:t>
                      </a:r>
                    </a:p>
                  </a:txBody>
                  <a:tcPr marL="58926" marR="58926" marT="58926" marB="5892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l">
                        <a:lnSpc>
                          <a:spcPts val="2208"/>
                        </a:lnSpc>
                        <a:defRPr/>
                      </a:pPr>
                      <a:r>
                        <a:rPr lang="en-US" sz="1600" b="1">
                          <a:solidFill>
                            <a:srgbClr val="000000"/>
                          </a:solidFill>
                          <a:latin typeface="Calibri (MS) Bold"/>
                          <a:ea typeface="Calibri (MS) Bold"/>
                          <a:cs typeface="Calibri (MS) Bold"/>
                          <a:sym typeface="Calibri (MS) Bold"/>
                        </a:rPr>
                        <a:t>Comments:</a:t>
                      </a:r>
                      <a:endParaRPr lang="en-US" sz="1100"/>
                    </a:p>
                    <a:p>
                      <a:pPr algn="l">
                        <a:lnSpc>
                          <a:spcPts val="2208"/>
                        </a:lnSpc>
                      </a:pPr>
                      <a:r>
                        <a:rPr lang="en-US" sz="1600" b="1">
                          <a:solidFill>
                            <a:srgbClr val="000000"/>
                          </a:solidFill>
                          <a:latin typeface="Calibri (MS) Bold"/>
                          <a:ea typeface="Calibri (MS) Bold"/>
                          <a:cs typeface="Calibri (MS) Bold"/>
                          <a:sym typeface="Calibri (MS) Bold"/>
                        </a:rPr>
                        <a:t> </a:t>
                      </a:r>
                    </a:p>
                  </a:txBody>
                  <a:tcPr marL="58926" marR="58926" marT="58926" marB="5892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bl>
          </a:graphicData>
        </a:graphic>
      </p:graphicFrame>
      <p:grpSp>
        <p:nvGrpSpPr>
          <p:cNvPr id="6" name="Group 6"/>
          <p:cNvGrpSpPr/>
          <p:nvPr/>
        </p:nvGrpSpPr>
        <p:grpSpPr>
          <a:xfrm>
            <a:off x="0" y="6827520"/>
            <a:ext cx="9753600" cy="487680"/>
            <a:chOff x="0" y="0"/>
            <a:chExt cx="13004800" cy="650240"/>
          </a:xfrm>
        </p:grpSpPr>
        <p:sp>
          <p:nvSpPr>
            <p:cNvPr id="7" name="Freeform 7"/>
            <p:cNvSpPr/>
            <p:nvPr/>
          </p:nvSpPr>
          <p:spPr>
            <a:xfrm>
              <a:off x="0" y="0"/>
              <a:ext cx="13004800" cy="650240"/>
            </a:xfrm>
            <a:custGeom>
              <a:avLst/>
              <a:gdLst/>
              <a:ahLst/>
              <a:cxnLst/>
              <a:rect l="l" t="t" r="r" b="b"/>
              <a:pathLst>
                <a:path w="13004800" h="650240">
                  <a:moveTo>
                    <a:pt x="0" y="0"/>
                  </a:moveTo>
                  <a:lnTo>
                    <a:pt x="13004800" y="0"/>
                  </a:lnTo>
                  <a:lnTo>
                    <a:pt x="13004800" y="650240"/>
                  </a:lnTo>
                  <a:lnTo>
                    <a:pt x="0" y="650240"/>
                  </a:lnTo>
                  <a:close/>
                </a:path>
              </a:pathLst>
            </a:custGeom>
            <a:solidFill>
              <a:srgbClr val="5E929E"/>
            </a:solidFill>
            <a:ln w="12700">
              <a:solidFill>
                <a:srgbClr val="000000"/>
              </a:solidFill>
            </a:ln>
          </p:spPr>
          <p:txBody>
            <a:bodyPr/>
            <a:lstStyle/>
            <a:p>
              <a:endParaRPr lang="en-PH"/>
            </a:p>
          </p:txBody>
        </p:sp>
      </p:grpSp>
      <p:grpSp>
        <p:nvGrpSpPr>
          <p:cNvPr id="8" name="Group 8"/>
          <p:cNvGrpSpPr/>
          <p:nvPr/>
        </p:nvGrpSpPr>
        <p:grpSpPr>
          <a:xfrm>
            <a:off x="0" y="6756606"/>
            <a:ext cx="9753600" cy="70399"/>
            <a:chOff x="0" y="0"/>
            <a:chExt cx="13004800" cy="93866"/>
          </a:xfrm>
        </p:grpSpPr>
        <p:sp>
          <p:nvSpPr>
            <p:cNvPr id="9" name="Freeform 9"/>
            <p:cNvSpPr/>
            <p:nvPr/>
          </p:nvSpPr>
          <p:spPr>
            <a:xfrm>
              <a:off x="0" y="0"/>
              <a:ext cx="13004800" cy="93853"/>
            </a:xfrm>
            <a:custGeom>
              <a:avLst/>
              <a:gdLst/>
              <a:ahLst/>
              <a:cxnLst/>
              <a:rect l="l" t="t" r="r" b="b"/>
              <a:pathLst>
                <a:path w="13004800" h="93853">
                  <a:moveTo>
                    <a:pt x="0" y="0"/>
                  </a:moveTo>
                  <a:lnTo>
                    <a:pt x="13004800" y="0"/>
                  </a:lnTo>
                  <a:lnTo>
                    <a:pt x="13004800" y="93853"/>
                  </a:lnTo>
                  <a:lnTo>
                    <a:pt x="0" y="93853"/>
                  </a:lnTo>
                  <a:close/>
                </a:path>
              </a:pathLst>
            </a:custGeom>
            <a:solidFill>
              <a:srgbClr val="0D314C"/>
            </a:solidFill>
            <a:ln w="12700">
              <a:solidFill>
                <a:srgbClr val="000000"/>
              </a:solidFill>
            </a:ln>
          </p:spPr>
          <p:txBody>
            <a:bodyPr/>
            <a:lstStyle/>
            <a:p>
              <a:endParaRPr lang="en-PH"/>
            </a:p>
          </p:txBody>
        </p:sp>
      </p:grpSp>
      <p:sp>
        <p:nvSpPr>
          <p:cNvPr id="10" name="AutoShape 10"/>
          <p:cNvSpPr/>
          <p:nvPr/>
        </p:nvSpPr>
        <p:spPr>
          <a:xfrm rot="2939">
            <a:off x="951433" y="1586996"/>
            <a:ext cx="7980340" cy="0"/>
          </a:xfrm>
          <a:prstGeom prst="line">
            <a:avLst/>
          </a:prstGeom>
          <a:ln w="9525" cap="rnd">
            <a:solidFill>
              <a:srgbClr val="000000"/>
            </a:solidFill>
            <a:prstDash val="solid"/>
            <a:headEnd type="none" w="sm" len="sm"/>
            <a:tailEnd type="none" w="sm" len="sm"/>
          </a:ln>
        </p:spPr>
        <p:txBody>
          <a:bodyPr/>
          <a:lstStyle/>
          <a:p>
            <a:endParaRPr lang="en-PH"/>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731520" y="1284813"/>
            <a:ext cx="5052664" cy="1291207"/>
            <a:chOff x="0" y="0"/>
            <a:chExt cx="6736886" cy="1721609"/>
          </a:xfrm>
        </p:grpSpPr>
        <p:sp>
          <p:nvSpPr>
            <p:cNvPr id="3" name="Freeform 3"/>
            <p:cNvSpPr/>
            <p:nvPr/>
          </p:nvSpPr>
          <p:spPr>
            <a:xfrm>
              <a:off x="0" y="0"/>
              <a:ext cx="6736880" cy="1721611"/>
            </a:xfrm>
            <a:custGeom>
              <a:avLst/>
              <a:gdLst/>
              <a:ahLst/>
              <a:cxnLst/>
              <a:rect l="l" t="t" r="r" b="b"/>
              <a:pathLst>
                <a:path w="6736880" h="1721611">
                  <a:moveTo>
                    <a:pt x="0" y="0"/>
                  </a:moveTo>
                  <a:lnTo>
                    <a:pt x="6736880" y="0"/>
                  </a:lnTo>
                  <a:lnTo>
                    <a:pt x="6736880" y="1721611"/>
                  </a:lnTo>
                  <a:lnTo>
                    <a:pt x="0" y="1721611"/>
                  </a:lnTo>
                  <a:close/>
                </a:path>
              </a:pathLst>
            </a:custGeom>
            <a:solidFill>
              <a:srgbClr val="000000">
                <a:alpha val="0"/>
              </a:srgbClr>
            </a:solidFill>
            <a:ln w="12700">
              <a:noFill/>
            </a:ln>
          </p:spPr>
          <p:txBody>
            <a:bodyPr/>
            <a:lstStyle/>
            <a:p>
              <a:endParaRPr lang="en-PH"/>
            </a:p>
          </p:txBody>
        </p:sp>
        <p:sp>
          <p:nvSpPr>
            <p:cNvPr id="4" name="TextBox 4"/>
            <p:cNvSpPr txBox="1"/>
            <p:nvPr/>
          </p:nvSpPr>
          <p:spPr>
            <a:xfrm>
              <a:off x="0" y="104775"/>
              <a:ext cx="6736886" cy="1616834"/>
            </a:xfrm>
            <a:prstGeom prst="rect">
              <a:avLst/>
            </a:prstGeom>
            <a:ln>
              <a:noFill/>
            </a:ln>
          </p:spPr>
          <p:txBody>
            <a:bodyPr lIns="0" tIns="0" rIns="0" bIns="0" rtlCol="0" anchor="b"/>
            <a:lstStyle/>
            <a:p>
              <a:pPr algn="l">
                <a:lnSpc>
                  <a:spcPts val="6446"/>
                </a:lnSpc>
              </a:pPr>
              <a:r>
                <a:rPr lang="en-US" sz="6319" b="1" spc="-104">
                  <a:solidFill>
                    <a:srgbClr val="0D314C"/>
                  </a:solidFill>
                  <a:latin typeface="Albert Sans Bold"/>
                  <a:ea typeface="Albert Sans Bold"/>
                  <a:cs typeface="Albert Sans Bold"/>
                  <a:sym typeface="Albert Sans Bold"/>
                </a:rPr>
                <a:t>Let’s Practice</a:t>
              </a:r>
            </a:p>
          </p:txBody>
        </p:sp>
      </p:grpSp>
      <p:grpSp>
        <p:nvGrpSpPr>
          <p:cNvPr id="5" name="Group 5"/>
          <p:cNvGrpSpPr/>
          <p:nvPr/>
        </p:nvGrpSpPr>
        <p:grpSpPr>
          <a:xfrm>
            <a:off x="731520" y="2799496"/>
            <a:ext cx="4433916" cy="1547429"/>
            <a:chOff x="0" y="0"/>
            <a:chExt cx="5911888" cy="2063239"/>
          </a:xfrm>
        </p:grpSpPr>
        <p:sp>
          <p:nvSpPr>
            <p:cNvPr id="6" name="Freeform 6"/>
            <p:cNvSpPr/>
            <p:nvPr/>
          </p:nvSpPr>
          <p:spPr>
            <a:xfrm>
              <a:off x="0" y="0"/>
              <a:ext cx="5911886" cy="2063241"/>
            </a:xfrm>
            <a:custGeom>
              <a:avLst/>
              <a:gdLst/>
              <a:ahLst/>
              <a:cxnLst/>
              <a:rect l="l" t="t" r="r" b="b"/>
              <a:pathLst>
                <a:path w="5911886" h="2063241">
                  <a:moveTo>
                    <a:pt x="0" y="0"/>
                  </a:moveTo>
                  <a:lnTo>
                    <a:pt x="5911886" y="0"/>
                  </a:lnTo>
                  <a:lnTo>
                    <a:pt x="5911886" y="2063241"/>
                  </a:lnTo>
                  <a:lnTo>
                    <a:pt x="0" y="2063241"/>
                  </a:lnTo>
                  <a:close/>
                </a:path>
              </a:pathLst>
            </a:custGeom>
            <a:solidFill>
              <a:srgbClr val="000000">
                <a:alpha val="0"/>
              </a:srgbClr>
            </a:solidFill>
            <a:ln w="12700">
              <a:noFill/>
            </a:ln>
          </p:spPr>
          <p:txBody>
            <a:bodyPr/>
            <a:lstStyle/>
            <a:p>
              <a:endParaRPr lang="en-PH"/>
            </a:p>
          </p:txBody>
        </p:sp>
        <p:sp>
          <p:nvSpPr>
            <p:cNvPr id="7" name="TextBox 7"/>
            <p:cNvSpPr txBox="1"/>
            <p:nvPr/>
          </p:nvSpPr>
          <p:spPr>
            <a:xfrm>
              <a:off x="0" y="28575"/>
              <a:ext cx="5911888" cy="2034664"/>
            </a:xfrm>
            <a:prstGeom prst="rect">
              <a:avLst/>
            </a:prstGeom>
            <a:ln>
              <a:noFill/>
            </a:ln>
          </p:spPr>
          <p:txBody>
            <a:bodyPr lIns="0" tIns="0" rIns="0" bIns="0" rtlCol="0" anchor="ctr"/>
            <a:lstStyle/>
            <a:p>
              <a:pPr algn="l">
                <a:lnSpc>
                  <a:spcPts val="2764"/>
                </a:lnSpc>
              </a:pPr>
              <a:r>
                <a:rPr lang="en-US" sz="2559" spc="197">
                  <a:solidFill>
                    <a:srgbClr val="0D314C"/>
                  </a:solidFill>
                  <a:latin typeface="Albert Sans"/>
                  <a:ea typeface="Albert Sans"/>
                  <a:cs typeface="Albert Sans"/>
                  <a:sym typeface="Albert Sans"/>
                </a:rPr>
                <a:t>Use the handout to create 3-5 goals for someone on the Brown Family Farm.  </a:t>
              </a:r>
            </a:p>
          </p:txBody>
        </p:sp>
      </p:grpSp>
      <p:sp>
        <p:nvSpPr>
          <p:cNvPr id="8" name="Freeform 8"/>
          <p:cNvSpPr/>
          <p:nvPr/>
        </p:nvSpPr>
        <p:spPr>
          <a:xfrm>
            <a:off x="5879981" y="1557034"/>
            <a:ext cx="3142099" cy="2926080"/>
          </a:xfrm>
          <a:custGeom>
            <a:avLst/>
            <a:gdLst/>
            <a:ahLst/>
            <a:cxnLst/>
            <a:rect l="l" t="t" r="r" b="b"/>
            <a:pathLst>
              <a:path w="3142099" h="2926080">
                <a:moveTo>
                  <a:pt x="0" y="0"/>
                </a:moveTo>
                <a:lnTo>
                  <a:pt x="3142099" y="0"/>
                </a:lnTo>
                <a:lnTo>
                  <a:pt x="3142099" y="2926080"/>
                </a:lnTo>
                <a:lnTo>
                  <a:pt x="0" y="292608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PH"/>
          </a:p>
        </p:txBody>
      </p:sp>
      <p:grpSp>
        <p:nvGrpSpPr>
          <p:cNvPr id="9" name="Group 9"/>
          <p:cNvGrpSpPr/>
          <p:nvPr/>
        </p:nvGrpSpPr>
        <p:grpSpPr>
          <a:xfrm>
            <a:off x="0" y="6827520"/>
            <a:ext cx="9753600" cy="487680"/>
            <a:chOff x="0" y="0"/>
            <a:chExt cx="13004800" cy="650240"/>
          </a:xfrm>
        </p:grpSpPr>
        <p:sp>
          <p:nvSpPr>
            <p:cNvPr id="10" name="Freeform 10"/>
            <p:cNvSpPr/>
            <p:nvPr/>
          </p:nvSpPr>
          <p:spPr>
            <a:xfrm>
              <a:off x="0" y="0"/>
              <a:ext cx="13004800" cy="650240"/>
            </a:xfrm>
            <a:custGeom>
              <a:avLst/>
              <a:gdLst/>
              <a:ahLst/>
              <a:cxnLst/>
              <a:rect l="l" t="t" r="r" b="b"/>
              <a:pathLst>
                <a:path w="13004800" h="650240">
                  <a:moveTo>
                    <a:pt x="0" y="0"/>
                  </a:moveTo>
                  <a:lnTo>
                    <a:pt x="13004800" y="0"/>
                  </a:lnTo>
                  <a:lnTo>
                    <a:pt x="13004800" y="650240"/>
                  </a:lnTo>
                  <a:lnTo>
                    <a:pt x="0" y="650240"/>
                  </a:lnTo>
                  <a:close/>
                </a:path>
              </a:pathLst>
            </a:custGeom>
            <a:solidFill>
              <a:srgbClr val="5E929E"/>
            </a:solidFill>
            <a:ln w="12700">
              <a:solidFill>
                <a:srgbClr val="000000"/>
              </a:solidFill>
            </a:ln>
          </p:spPr>
          <p:txBody>
            <a:bodyPr/>
            <a:lstStyle/>
            <a:p>
              <a:endParaRPr lang="en-PH"/>
            </a:p>
          </p:txBody>
        </p:sp>
      </p:grpSp>
      <p:grpSp>
        <p:nvGrpSpPr>
          <p:cNvPr id="11" name="Group 11"/>
          <p:cNvGrpSpPr/>
          <p:nvPr/>
        </p:nvGrpSpPr>
        <p:grpSpPr>
          <a:xfrm>
            <a:off x="0" y="6756606"/>
            <a:ext cx="9753600" cy="70399"/>
            <a:chOff x="0" y="0"/>
            <a:chExt cx="13004800" cy="93866"/>
          </a:xfrm>
        </p:grpSpPr>
        <p:sp>
          <p:nvSpPr>
            <p:cNvPr id="12" name="Freeform 12"/>
            <p:cNvSpPr/>
            <p:nvPr/>
          </p:nvSpPr>
          <p:spPr>
            <a:xfrm>
              <a:off x="0" y="0"/>
              <a:ext cx="13004800" cy="93853"/>
            </a:xfrm>
            <a:custGeom>
              <a:avLst/>
              <a:gdLst/>
              <a:ahLst/>
              <a:cxnLst/>
              <a:rect l="l" t="t" r="r" b="b"/>
              <a:pathLst>
                <a:path w="13004800" h="93853">
                  <a:moveTo>
                    <a:pt x="0" y="0"/>
                  </a:moveTo>
                  <a:lnTo>
                    <a:pt x="13004800" y="0"/>
                  </a:lnTo>
                  <a:lnTo>
                    <a:pt x="13004800" y="93853"/>
                  </a:lnTo>
                  <a:lnTo>
                    <a:pt x="0" y="93853"/>
                  </a:lnTo>
                  <a:close/>
                </a:path>
              </a:pathLst>
            </a:custGeom>
            <a:solidFill>
              <a:srgbClr val="0D314C"/>
            </a:solidFill>
            <a:ln w="12700">
              <a:solidFill>
                <a:srgbClr val="000000"/>
              </a:solidFill>
            </a:ln>
          </p:spPr>
          <p:txBody>
            <a:bodyPr/>
            <a:lstStyle/>
            <a:p>
              <a:endParaRPr lang="en-PH"/>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descr="A close up of a sign  Description automatically generated"/>
          <p:cNvSpPr/>
          <p:nvPr/>
        </p:nvSpPr>
        <p:spPr>
          <a:xfrm>
            <a:off x="1980942" y="557459"/>
            <a:ext cx="5791716" cy="5791716"/>
          </a:xfrm>
          <a:custGeom>
            <a:avLst/>
            <a:gdLst/>
            <a:ahLst/>
            <a:cxnLst/>
            <a:rect l="l" t="t" r="r" b="b"/>
            <a:pathLst>
              <a:path w="5791716" h="5791716">
                <a:moveTo>
                  <a:pt x="0" y="0"/>
                </a:moveTo>
                <a:lnTo>
                  <a:pt x="5791716" y="0"/>
                </a:lnTo>
                <a:lnTo>
                  <a:pt x="5791716" y="5791716"/>
                </a:lnTo>
                <a:lnTo>
                  <a:pt x="0" y="5791716"/>
                </a:lnTo>
                <a:lnTo>
                  <a:pt x="0" y="0"/>
                </a:lnTo>
                <a:close/>
              </a:path>
            </a:pathLst>
          </a:custGeom>
          <a:blipFill>
            <a:blip r:embed="rId3"/>
            <a:stretch>
              <a:fillRect/>
            </a:stretch>
          </a:blipFill>
          <a:ln w="85725" cap="sq">
            <a:solidFill>
              <a:srgbClr val="5E929E"/>
            </a:solidFill>
            <a:prstDash val="solid"/>
            <a:miter/>
          </a:ln>
        </p:spPr>
        <p:txBody>
          <a:bodyPr/>
          <a:lstStyle/>
          <a:p>
            <a:endParaRPr lang="en-PH"/>
          </a:p>
        </p:txBody>
      </p:sp>
      <p:grpSp>
        <p:nvGrpSpPr>
          <p:cNvPr id="3" name="Group 3"/>
          <p:cNvGrpSpPr/>
          <p:nvPr/>
        </p:nvGrpSpPr>
        <p:grpSpPr>
          <a:xfrm>
            <a:off x="0" y="6827520"/>
            <a:ext cx="9753600" cy="487680"/>
            <a:chOff x="0" y="0"/>
            <a:chExt cx="13004800" cy="650240"/>
          </a:xfrm>
        </p:grpSpPr>
        <p:sp>
          <p:nvSpPr>
            <p:cNvPr id="4" name="Freeform 4"/>
            <p:cNvSpPr/>
            <p:nvPr/>
          </p:nvSpPr>
          <p:spPr>
            <a:xfrm>
              <a:off x="0" y="0"/>
              <a:ext cx="13004800" cy="650240"/>
            </a:xfrm>
            <a:custGeom>
              <a:avLst/>
              <a:gdLst/>
              <a:ahLst/>
              <a:cxnLst/>
              <a:rect l="l" t="t" r="r" b="b"/>
              <a:pathLst>
                <a:path w="13004800" h="650240">
                  <a:moveTo>
                    <a:pt x="0" y="0"/>
                  </a:moveTo>
                  <a:lnTo>
                    <a:pt x="13004800" y="0"/>
                  </a:lnTo>
                  <a:lnTo>
                    <a:pt x="13004800" y="650240"/>
                  </a:lnTo>
                  <a:lnTo>
                    <a:pt x="0" y="650240"/>
                  </a:lnTo>
                  <a:close/>
                </a:path>
              </a:pathLst>
            </a:custGeom>
            <a:solidFill>
              <a:srgbClr val="5E929E"/>
            </a:solidFill>
            <a:ln w="12700">
              <a:solidFill>
                <a:srgbClr val="000000"/>
              </a:solidFill>
            </a:ln>
          </p:spPr>
          <p:txBody>
            <a:bodyPr/>
            <a:lstStyle/>
            <a:p>
              <a:endParaRPr lang="en-PH"/>
            </a:p>
          </p:txBody>
        </p:sp>
      </p:grpSp>
      <p:grpSp>
        <p:nvGrpSpPr>
          <p:cNvPr id="5" name="Group 5"/>
          <p:cNvGrpSpPr/>
          <p:nvPr/>
        </p:nvGrpSpPr>
        <p:grpSpPr>
          <a:xfrm>
            <a:off x="0" y="6756606"/>
            <a:ext cx="9753600" cy="70399"/>
            <a:chOff x="0" y="0"/>
            <a:chExt cx="13004800" cy="93866"/>
          </a:xfrm>
        </p:grpSpPr>
        <p:sp>
          <p:nvSpPr>
            <p:cNvPr id="6" name="Freeform 6"/>
            <p:cNvSpPr/>
            <p:nvPr/>
          </p:nvSpPr>
          <p:spPr>
            <a:xfrm>
              <a:off x="0" y="0"/>
              <a:ext cx="13004800" cy="93853"/>
            </a:xfrm>
            <a:custGeom>
              <a:avLst/>
              <a:gdLst/>
              <a:ahLst/>
              <a:cxnLst/>
              <a:rect l="l" t="t" r="r" b="b"/>
              <a:pathLst>
                <a:path w="13004800" h="93853">
                  <a:moveTo>
                    <a:pt x="0" y="0"/>
                  </a:moveTo>
                  <a:lnTo>
                    <a:pt x="13004800" y="0"/>
                  </a:lnTo>
                  <a:lnTo>
                    <a:pt x="13004800" y="93853"/>
                  </a:lnTo>
                  <a:lnTo>
                    <a:pt x="0" y="93853"/>
                  </a:lnTo>
                  <a:close/>
                </a:path>
              </a:pathLst>
            </a:custGeom>
            <a:solidFill>
              <a:srgbClr val="0D314C"/>
            </a:solidFill>
            <a:ln w="12700">
              <a:solidFill>
                <a:srgbClr val="000000"/>
              </a:solidFill>
            </a:ln>
          </p:spPr>
          <p:txBody>
            <a:bodyPr/>
            <a:lstStyle/>
            <a:p>
              <a:endParaRPr lang="en-PH"/>
            </a:p>
          </p:txBody>
        </p:sp>
      </p:gr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3738880" y="1664524"/>
            <a:ext cx="5636866" cy="3042919"/>
            <a:chOff x="0" y="0"/>
            <a:chExt cx="7515821" cy="4057226"/>
          </a:xfrm>
        </p:grpSpPr>
        <p:sp>
          <p:nvSpPr>
            <p:cNvPr id="3" name="Freeform 3"/>
            <p:cNvSpPr/>
            <p:nvPr/>
          </p:nvSpPr>
          <p:spPr>
            <a:xfrm>
              <a:off x="0" y="0"/>
              <a:ext cx="7515821" cy="4057226"/>
            </a:xfrm>
            <a:custGeom>
              <a:avLst/>
              <a:gdLst/>
              <a:ahLst/>
              <a:cxnLst/>
              <a:rect l="l" t="t" r="r" b="b"/>
              <a:pathLst>
                <a:path w="7515821" h="4057226">
                  <a:moveTo>
                    <a:pt x="0" y="0"/>
                  </a:moveTo>
                  <a:lnTo>
                    <a:pt x="7515821" y="0"/>
                  </a:lnTo>
                  <a:lnTo>
                    <a:pt x="7515821" y="4057226"/>
                  </a:lnTo>
                  <a:lnTo>
                    <a:pt x="0" y="4057226"/>
                  </a:lnTo>
                  <a:close/>
                </a:path>
              </a:pathLst>
            </a:custGeom>
            <a:solidFill>
              <a:srgbClr val="000000">
                <a:alpha val="0"/>
              </a:srgbClr>
            </a:solidFill>
          </p:spPr>
          <p:txBody>
            <a:bodyPr/>
            <a:lstStyle/>
            <a:p>
              <a:endParaRPr lang="en-PH"/>
            </a:p>
          </p:txBody>
        </p:sp>
        <p:sp>
          <p:nvSpPr>
            <p:cNvPr id="4" name="TextBox 4"/>
            <p:cNvSpPr txBox="1"/>
            <p:nvPr/>
          </p:nvSpPr>
          <p:spPr>
            <a:xfrm>
              <a:off x="0" y="66675"/>
              <a:ext cx="7515821" cy="3990551"/>
            </a:xfrm>
            <a:prstGeom prst="rect">
              <a:avLst/>
            </a:prstGeom>
          </p:spPr>
          <p:txBody>
            <a:bodyPr lIns="0" tIns="0" rIns="0" bIns="0" rtlCol="0" anchor="b"/>
            <a:lstStyle/>
            <a:p>
              <a:pPr algn="ctr">
                <a:lnSpc>
                  <a:spcPts val="6199"/>
                </a:lnSpc>
              </a:pPr>
              <a:r>
                <a:rPr lang="en-US" sz="5740">
                  <a:solidFill>
                    <a:srgbClr val="000000"/>
                  </a:solidFill>
                  <a:latin typeface="Albert Sans"/>
                  <a:ea typeface="Albert Sans"/>
                  <a:cs typeface="Albert Sans"/>
                  <a:sym typeface="Albert Sans"/>
                </a:rPr>
                <a:t>Want to Learn more?</a:t>
              </a:r>
            </a:p>
            <a:p>
              <a:pPr algn="ctr">
                <a:lnSpc>
                  <a:spcPts val="3477"/>
                </a:lnSpc>
              </a:pPr>
              <a:r>
                <a:rPr lang="en-US" sz="3220">
                  <a:solidFill>
                    <a:srgbClr val="0D314C"/>
                  </a:solidFill>
                  <a:latin typeface="Albert Sans"/>
                  <a:ea typeface="Albert Sans"/>
                  <a:cs typeface="Albert Sans"/>
                  <a:sym typeface="Albert Sans"/>
                </a:rPr>
                <a:t>www.justiceleadership.com</a:t>
              </a:r>
            </a:p>
          </p:txBody>
        </p:sp>
      </p:grpSp>
      <p:sp>
        <p:nvSpPr>
          <p:cNvPr id="5" name="Freeform 5"/>
          <p:cNvSpPr/>
          <p:nvPr/>
        </p:nvSpPr>
        <p:spPr>
          <a:xfrm>
            <a:off x="9157547" y="6719147"/>
            <a:ext cx="433493" cy="433493"/>
          </a:xfrm>
          <a:custGeom>
            <a:avLst/>
            <a:gdLst/>
            <a:ahLst/>
            <a:cxnLst/>
            <a:rect l="l" t="t" r="r" b="b"/>
            <a:pathLst>
              <a:path w="433493" h="433493">
                <a:moveTo>
                  <a:pt x="0" y="0"/>
                </a:moveTo>
                <a:lnTo>
                  <a:pt x="433493" y="0"/>
                </a:lnTo>
                <a:lnTo>
                  <a:pt x="433493" y="433493"/>
                </a:lnTo>
                <a:lnTo>
                  <a:pt x="0" y="433493"/>
                </a:lnTo>
                <a:lnTo>
                  <a:pt x="0" y="0"/>
                </a:lnTo>
                <a:close/>
              </a:path>
            </a:pathLst>
          </a:custGeom>
          <a:blipFill>
            <a:blip r:embed="rId3"/>
            <a:stretch>
              <a:fillRect/>
            </a:stretch>
          </a:blipFill>
        </p:spPr>
        <p:txBody>
          <a:bodyPr/>
          <a:lstStyle/>
          <a:p>
            <a:endParaRPr lang="en-PH"/>
          </a:p>
        </p:txBody>
      </p:sp>
      <p:sp>
        <p:nvSpPr>
          <p:cNvPr id="6" name="Freeform 6"/>
          <p:cNvSpPr/>
          <p:nvPr/>
        </p:nvSpPr>
        <p:spPr>
          <a:xfrm>
            <a:off x="445953" y="2136140"/>
            <a:ext cx="2986130" cy="2784567"/>
          </a:xfrm>
          <a:custGeom>
            <a:avLst/>
            <a:gdLst/>
            <a:ahLst/>
            <a:cxnLst/>
            <a:rect l="l" t="t" r="r" b="b"/>
            <a:pathLst>
              <a:path w="2986130" h="2784567">
                <a:moveTo>
                  <a:pt x="0" y="0"/>
                </a:moveTo>
                <a:lnTo>
                  <a:pt x="2986131" y="0"/>
                </a:lnTo>
                <a:lnTo>
                  <a:pt x="2986131" y="2784567"/>
                </a:lnTo>
                <a:lnTo>
                  <a:pt x="0" y="278456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grpSp>
        <p:nvGrpSpPr>
          <p:cNvPr id="7" name="Group 7"/>
          <p:cNvGrpSpPr/>
          <p:nvPr/>
        </p:nvGrpSpPr>
        <p:grpSpPr>
          <a:xfrm>
            <a:off x="0" y="6025464"/>
            <a:ext cx="9821694" cy="1396742"/>
            <a:chOff x="0" y="0"/>
            <a:chExt cx="3637665" cy="517312"/>
          </a:xfrm>
        </p:grpSpPr>
        <p:sp>
          <p:nvSpPr>
            <p:cNvPr id="8" name="Freeform 8"/>
            <p:cNvSpPr/>
            <p:nvPr/>
          </p:nvSpPr>
          <p:spPr>
            <a:xfrm>
              <a:off x="0" y="0"/>
              <a:ext cx="3637664" cy="517312"/>
            </a:xfrm>
            <a:custGeom>
              <a:avLst/>
              <a:gdLst/>
              <a:ahLst/>
              <a:cxnLst/>
              <a:rect l="l" t="t" r="r" b="b"/>
              <a:pathLst>
                <a:path w="3637664" h="517312">
                  <a:moveTo>
                    <a:pt x="0" y="0"/>
                  </a:moveTo>
                  <a:lnTo>
                    <a:pt x="3637664" y="0"/>
                  </a:lnTo>
                  <a:lnTo>
                    <a:pt x="3637664" y="517312"/>
                  </a:lnTo>
                  <a:lnTo>
                    <a:pt x="0" y="517312"/>
                  </a:lnTo>
                  <a:close/>
                </a:path>
              </a:pathLst>
            </a:custGeom>
            <a:solidFill>
              <a:srgbClr val="0D314C"/>
            </a:solidFill>
          </p:spPr>
          <p:txBody>
            <a:bodyPr/>
            <a:lstStyle/>
            <a:p>
              <a:endParaRPr lang="en-PH"/>
            </a:p>
          </p:txBody>
        </p:sp>
        <p:sp>
          <p:nvSpPr>
            <p:cNvPr id="9" name="TextBox 9"/>
            <p:cNvSpPr txBox="1"/>
            <p:nvPr/>
          </p:nvSpPr>
          <p:spPr>
            <a:xfrm>
              <a:off x="0" y="-28575"/>
              <a:ext cx="3637665" cy="545887"/>
            </a:xfrm>
            <a:prstGeom prst="rect">
              <a:avLst/>
            </a:prstGeom>
          </p:spPr>
          <p:txBody>
            <a:bodyPr lIns="50800" tIns="50800" rIns="50800" bIns="50800" rtlCol="0" anchor="ctr"/>
            <a:lstStyle/>
            <a:p>
              <a:pPr algn="ctr">
                <a:lnSpc>
                  <a:spcPts val="1960"/>
                </a:lnSpc>
                <a:spcBef>
                  <a:spcPct val="0"/>
                </a:spcBef>
              </a:pPr>
              <a:endParaRPr/>
            </a:p>
          </p:txBody>
        </p:sp>
      </p:grpSp>
      <p:sp>
        <p:nvSpPr>
          <p:cNvPr id="10" name="Freeform 10"/>
          <p:cNvSpPr/>
          <p:nvPr/>
        </p:nvSpPr>
        <p:spPr>
          <a:xfrm>
            <a:off x="3030901" y="6016167"/>
            <a:ext cx="3691798" cy="1405960"/>
          </a:xfrm>
          <a:custGeom>
            <a:avLst/>
            <a:gdLst/>
            <a:ahLst/>
            <a:cxnLst/>
            <a:rect l="l" t="t" r="r" b="b"/>
            <a:pathLst>
              <a:path w="3691798" h="1405960">
                <a:moveTo>
                  <a:pt x="0" y="0"/>
                </a:moveTo>
                <a:lnTo>
                  <a:pt x="3691798" y="0"/>
                </a:lnTo>
                <a:lnTo>
                  <a:pt x="3691798" y="1405960"/>
                </a:lnTo>
                <a:lnTo>
                  <a:pt x="0" y="1405960"/>
                </a:lnTo>
                <a:lnTo>
                  <a:pt x="0" y="0"/>
                </a:lnTo>
                <a:close/>
              </a:path>
            </a:pathLst>
          </a:custGeom>
          <a:blipFill>
            <a:blip r:embed="rId6"/>
            <a:stretch>
              <a:fillRect/>
            </a:stretch>
          </a:blipFill>
        </p:spPr>
        <p:txBody>
          <a:bodyPr/>
          <a:lstStyle/>
          <a:p>
            <a:endParaRPr lang="en-PH"/>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6827520"/>
            <a:ext cx="9753600" cy="487680"/>
            <a:chOff x="0" y="0"/>
            <a:chExt cx="13004800" cy="650240"/>
          </a:xfrm>
        </p:grpSpPr>
        <p:sp>
          <p:nvSpPr>
            <p:cNvPr id="3" name="Freeform 3"/>
            <p:cNvSpPr/>
            <p:nvPr/>
          </p:nvSpPr>
          <p:spPr>
            <a:xfrm>
              <a:off x="0" y="0"/>
              <a:ext cx="13004800" cy="650240"/>
            </a:xfrm>
            <a:custGeom>
              <a:avLst/>
              <a:gdLst/>
              <a:ahLst/>
              <a:cxnLst/>
              <a:rect l="l" t="t" r="r" b="b"/>
              <a:pathLst>
                <a:path w="13004800" h="650240">
                  <a:moveTo>
                    <a:pt x="0" y="0"/>
                  </a:moveTo>
                  <a:lnTo>
                    <a:pt x="13004800" y="0"/>
                  </a:lnTo>
                  <a:lnTo>
                    <a:pt x="13004800" y="650240"/>
                  </a:lnTo>
                  <a:lnTo>
                    <a:pt x="0" y="650240"/>
                  </a:lnTo>
                  <a:close/>
                </a:path>
              </a:pathLst>
            </a:custGeom>
            <a:solidFill>
              <a:srgbClr val="5E929E"/>
            </a:solidFill>
            <a:ln w="12700">
              <a:solidFill>
                <a:srgbClr val="000000"/>
              </a:solidFill>
            </a:ln>
          </p:spPr>
          <p:txBody>
            <a:bodyPr/>
            <a:lstStyle/>
            <a:p>
              <a:endParaRPr lang="en-PH"/>
            </a:p>
          </p:txBody>
        </p:sp>
      </p:grpSp>
      <p:grpSp>
        <p:nvGrpSpPr>
          <p:cNvPr id="4" name="Group 4"/>
          <p:cNvGrpSpPr/>
          <p:nvPr/>
        </p:nvGrpSpPr>
        <p:grpSpPr>
          <a:xfrm>
            <a:off x="0" y="6756606"/>
            <a:ext cx="9753600" cy="70399"/>
            <a:chOff x="0" y="0"/>
            <a:chExt cx="13004800" cy="93866"/>
          </a:xfrm>
        </p:grpSpPr>
        <p:sp>
          <p:nvSpPr>
            <p:cNvPr id="5" name="Freeform 5"/>
            <p:cNvSpPr/>
            <p:nvPr/>
          </p:nvSpPr>
          <p:spPr>
            <a:xfrm>
              <a:off x="0" y="0"/>
              <a:ext cx="13004800" cy="93853"/>
            </a:xfrm>
            <a:custGeom>
              <a:avLst/>
              <a:gdLst/>
              <a:ahLst/>
              <a:cxnLst/>
              <a:rect l="l" t="t" r="r" b="b"/>
              <a:pathLst>
                <a:path w="13004800" h="93853">
                  <a:moveTo>
                    <a:pt x="0" y="0"/>
                  </a:moveTo>
                  <a:lnTo>
                    <a:pt x="13004800" y="0"/>
                  </a:lnTo>
                  <a:lnTo>
                    <a:pt x="13004800" y="93853"/>
                  </a:lnTo>
                  <a:lnTo>
                    <a:pt x="0" y="93853"/>
                  </a:lnTo>
                  <a:close/>
                </a:path>
              </a:pathLst>
            </a:custGeom>
            <a:solidFill>
              <a:srgbClr val="0D314C"/>
            </a:solidFill>
            <a:ln w="12700">
              <a:solidFill>
                <a:srgbClr val="000000"/>
              </a:solidFill>
            </a:ln>
          </p:spPr>
          <p:txBody>
            <a:bodyPr/>
            <a:lstStyle/>
            <a:p>
              <a:endParaRPr lang="en-PH"/>
            </a:p>
          </p:txBody>
        </p:sp>
      </p:grpSp>
      <p:grpSp>
        <p:nvGrpSpPr>
          <p:cNvPr id="6" name="Group 6"/>
          <p:cNvGrpSpPr/>
          <p:nvPr/>
        </p:nvGrpSpPr>
        <p:grpSpPr>
          <a:xfrm>
            <a:off x="2079109" y="502127"/>
            <a:ext cx="5595381" cy="1316322"/>
            <a:chOff x="0" y="0"/>
            <a:chExt cx="7460508" cy="1755096"/>
          </a:xfrm>
        </p:grpSpPr>
        <p:sp>
          <p:nvSpPr>
            <p:cNvPr id="7" name="Freeform 7"/>
            <p:cNvSpPr/>
            <p:nvPr/>
          </p:nvSpPr>
          <p:spPr>
            <a:xfrm>
              <a:off x="0" y="0"/>
              <a:ext cx="7460508" cy="1755096"/>
            </a:xfrm>
            <a:custGeom>
              <a:avLst/>
              <a:gdLst/>
              <a:ahLst/>
              <a:cxnLst/>
              <a:rect l="l" t="t" r="r" b="b"/>
              <a:pathLst>
                <a:path w="7460508" h="1755096">
                  <a:moveTo>
                    <a:pt x="0" y="0"/>
                  </a:moveTo>
                  <a:lnTo>
                    <a:pt x="7460508" y="0"/>
                  </a:lnTo>
                  <a:lnTo>
                    <a:pt x="7460508" y="1755096"/>
                  </a:lnTo>
                  <a:lnTo>
                    <a:pt x="0" y="1755096"/>
                  </a:lnTo>
                  <a:close/>
                </a:path>
              </a:pathLst>
            </a:custGeom>
            <a:solidFill>
              <a:srgbClr val="000000">
                <a:alpha val="0"/>
              </a:srgbClr>
            </a:solidFill>
            <a:ln w="12700">
              <a:noFill/>
            </a:ln>
          </p:spPr>
          <p:txBody>
            <a:bodyPr/>
            <a:lstStyle/>
            <a:p>
              <a:endParaRPr lang="en-PH"/>
            </a:p>
          </p:txBody>
        </p:sp>
        <p:sp>
          <p:nvSpPr>
            <p:cNvPr id="8" name="TextBox 8"/>
            <p:cNvSpPr txBox="1"/>
            <p:nvPr/>
          </p:nvSpPr>
          <p:spPr>
            <a:xfrm>
              <a:off x="0" y="95250"/>
              <a:ext cx="7460508" cy="1659846"/>
            </a:xfrm>
            <a:prstGeom prst="rect">
              <a:avLst/>
            </a:prstGeom>
            <a:ln>
              <a:noFill/>
            </a:ln>
          </p:spPr>
          <p:txBody>
            <a:bodyPr lIns="0" tIns="0" rIns="0" bIns="0" rtlCol="0" anchor="b"/>
            <a:lstStyle/>
            <a:p>
              <a:pPr algn="ctr">
                <a:lnSpc>
                  <a:spcPts val="6527"/>
                </a:lnSpc>
              </a:pPr>
              <a:r>
                <a:rPr lang="en-US" sz="6399" b="1" spc="-127">
                  <a:solidFill>
                    <a:srgbClr val="0D314C"/>
                  </a:solidFill>
                  <a:latin typeface="Albert Sans Bold"/>
                  <a:ea typeface="Albert Sans Bold"/>
                  <a:cs typeface="Albert Sans Bold"/>
                  <a:sym typeface="Albert Sans Bold"/>
                </a:rPr>
                <a:t>Stage 1: Clarify</a:t>
              </a:r>
            </a:p>
          </p:txBody>
        </p:sp>
      </p:grpSp>
      <p:sp>
        <p:nvSpPr>
          <p:cNvPr id="9" name="Freeform 9"/>
          <p:cNvSpPr/>
          <p:nvPr/>
        </p:nvSpPr>
        <p:spPr>
          <a:xfrm>
            <a:off x="3064227" y="2603725"/>
            <a:ext cx="3625146" cy="3211397"/>
          </a:xfrm>
          <a:custGeom>
            <a:avLst/>
            <a:gdLst/>
            <a:ahLst/>
            <a:cxnLst/>
            <a:rect l="l" t="t" r="r" b="b"/>
            <a:pathLst>
              <a:path w="3625146" h="3211397">
                <a:moveTo>
                  <a:pt x="0" y="0"/>
                </a:moveTo>
                <a:lnTo>
                  <a:pt x="3625146" y="0"/>
                </a:lnTo>
                <a:lnTo>
                  <a:pt x="3625146" y="3211397"/>
                </a:lnTo>
                <a:lnTo>
                  <a:pt x="0" y="3211397"/>
                </a:lnTo>
                <a:lnTo>
                  <a:pt x="0" y="0"/>
                </a:lnTo>
                <a:close/>
              </a:path>
            </a:pathLst>
          </a:custGeom>
          <a:blipFill>
            <a:blip r:embed="rId3"/>
            <a:stretch>
              <a:fillRect l="-4830" t="-13328" r="-4293" b="-8178"/>
            </a:stretch>
          </a:blipFill>
        </p:spPr>
        <p:txBody>
          <a:bodyPr/>
          <a:lstStyle/>
          <a:p>
            <a:endParaRPr lang="en-PH"/>
          </a:p>
        </p:txBody>
      </p:sp>
      <p:sp>
        <p:nvSpPr>
          <p:cNvPr id="10" name="TextBox 10"/>
          <p:cNvSpPr txBox="1"/>
          <p:nvPr/>
        </p:nvSpPr>
        <p:spPr>
          <a:xfrm>
            <a:off x="2360946" y="2010351"/>
            <a:ext cx="5031709" cy="665089"/>
          </a:xfrm>
          <a:prstGeom prst="rect">
            <a:avLst/>
          </a:prstGeom>
        </p:spPr>
        <p:txBody>
          <a:bodyPr lIns="0" tIns="0" rIns="0" bIns="0" rtlCol="0" anchor="t">
            <a:spAutoFit/>
          </a:bodyPr>
          <a:lstStyle/>
          <a:p>
            <a:pPr algn="ctr">
              <a:lnSpc>
                <a:spcPts val="2591"/>
              </a:lnSpc>
            </a:pPr>
            <a:r>
              <a:rPr lang="en-US" sz="2399">
                <a:solidFill>
                  <a:srgbClr val="0D314C"/>
                </a:solidFill>
                <a:latin typeface="Albert Sans"/>
                <a:ea typeface="Albert Sans"/>
                <a:cs typeface="Albert Sans"/>
                <a:sym typeface="Albert Sans"/>
              </a:rPr>
              <a:t>Setting Expectations Starts Here</a:t>
            </a:r>
          </a:p>
          <a:p>
            <a:pPr algn="ctr">
              <a:lnSpc>
                <a:spcPts val="2591"/>
              </a:lnSpc>
            </a:pPr>
            <a:endParaRPr lang="en-US" sz="2399">
              <a:solidFill>
                <a:srgbClr val="0D314C"/>
              </a:solidFill>
              <a:latin typeface="Albert Sans"/>
              <a:ea typeface="Albert Sans"/>
              <a:cs typeface="Albert Sans"/>
              <a:sym typeface="Albert Sans"/>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6827520"/>
            <a:ext cx="9753600" cy="487680"/>
            <a:chOff x="0" y="0"/>
            <a:chExt cx="13004800" cy="650240"/>
          </a:xfrm>
        </p:grpSpPr>
        <p:sp>
          <p:nvSpPr>
            <p:cNvPr id="3" name="Freeform 3"/>
            <p:cNvSpPr/>
            <p:nvPr/>
          </p:nvSpPr>
          <p:spPr>
            <a:xfrm>
              <a:off x="0" y="0"/>
              <a:ext cx="13004800" cy="650240"/>
            </a:xfrm>
            <a:custGeom>
              <a:avLst/>
              <a:gdLst/>
              <a:ahLst/>
              <a:cxnLst/>
              <a:rect l="l" t="t" r="r" b="b"/>
              <a:pathLst>
                <a:path w="13004800" h="650240">
                  <a:moveTo>
                    <a:pt x="0" y="0"/>
                  </a:moveTo>
                  <a:lnTo>
                    <a:pt x="13004800" y="0"/>
                  </a:lnTo>
                  <a:lnTo>
                    <a:pt x="13004800" y="650240"/>
                  </a:lnTo>
                  <a:lnTo>
                    <a:pt x="0" y="650240"/>
                  </a:lnTo>
                  <a:close/>
                </a:path>
              </a:pathLst>
            </a:custGeom>
            <a:solidFill>
              <a:srgbClr val="5E929E"/>
            </a:solidFill>
            <a:ln w="12700">
              <a:solidFill>
                <a:srgbClr val="000000"/>
              </a:solidFill>
            </a:ln>
          </p:spPr>
          <p:txBody>
            <a:bodyPr/>
            <a:lstStyle/>
            <a:p>
              <a:endParaRPr lang="en-PH"/>
            </a:p>
          </p:txBody>
        </p:sp>
      </p:grpSp>
      <p:grpSp>
        <p:nvGrpSpPr>
          <p:cNvPr id="4" name="Group 4"/>
          <p:cNvGrpSpPr/>
          <p:nvPr/>
        </p:nvGrpSpPr>
        <p:grpSpPr>
          <a:xfrm>
            <a:off x="0" y="6756606"/>
            <a:ext cx="9753600" cy="70399"/>
            <a:chOff x="0" y="0"/>
            <a:chExt cx="13004800" cy="93866"/>
          </a:xfrm>
        </p:grpSpPr>
        <p:sp>
          <p:nvSpPr>
            <p:cNvPr id="5" name="Freeform 5"/>
            <p:cNvSpPr/>
            <p:nvPr/>
          </p:nvSpPr>
          <p:spPr>
            <a:xfrm>
              <a:off x="0" y="0"/>
              <a:ext cx="13004800" cy="93853"/>
            </a:xfrm>
            <a:custGeom>
              <a:avLst/>
              <a:gdLst/>
              <a:ahLst/>
              <a:cxnLst/>
              <a:rect l="l" t="t" r="r" b="b"/>
              <a:pathLst>
                <a:path w="13004800" h="93853">
                  <a:moveTo>
                    <a:pt x="0" y="0"/>
                  </a:moveTo>
                  <a:lnTo>
                    <a:pt x="13004800" y="0"/>
                  </a:lnTo>
                  <a:lnTo>
                    <a:pt x="13004800" y="93853"/>
                  </a:lnTo>
                  <a:lnTo>
                    <a:pt x="0" y="93853"/>
                  </a:lnTo>
                  <a:close/>
                </a:path>
              </a:pathLst>
            </a:custGeom>
            <a:solidFill>
              <a:srgbClr val="0D314C"/>
            </a:solidFill>
            <a:ln w="12700">
              <a:solidFill>
                <a:srgbClr val="000000"/>
              </a:solidFill>
            </a:ln>
          </p:spPr>
          <p:txBody>
            <a:bodyPr/>
            <a:lstStyle/>
            <a:p>
              <a:endParaRPr lang="en-PH"/>
            </a:p>
          </p:txBody>
        </p:sp>
      </p:grpSp>
      <p:grpSp>
        <p:nvGrpSpPr>
          <p:cNvPr id="6" name="Group 6"/>
          <p:cNvGrpSpPr/>
          <p:nvPr/>
        </p:nvGrpSpPr>
        <p:grpSpPr>
          <a:xfrm>
            <a:off x="1995364" y="381000"/>
            <a:ext cx="5762873" cy="2342741"/>
            <a:chOff x="0" y="-70671"/>
            <a:chExt cx="5764228" cy="2343293"/>
          </a:xfrm>
        </p:grpSpPr>
        <p:sp>
          <p:nvSpPr>
            <p:cNvPr id="7" name="Freeform 7"/>
            <p:cNvSpPr/>
            <p:nvPr/>
          </p:nvSpPr>
          <p:spPr>
            <a:xfrm>
              <a:off x="0" y="-70671"/>
              <a:ext cx="5764228" cy="2343293"/>
            </a:xfrm>
            <a:custGeom>
              <a:avLst/>
              <a:gdLst/>
              <a:ahLst/>
              <a:cxnLst/>
              <a:rect l="l" t="t" r="r" b="b"/>
              <a:pathLst>
                <a:path w="5764228" h="2272622">
                  <a:moveTo>
                    <a:pt x="0" y="0"/>
                  </a:moveTo>
                  <a:lnTo>
                    <a:pt x="5764228" y="0"/>
                  </a:lnTo>
                  <a:lnTo>
                    <a:pt x="5764228" y="2272622"/>
                  </a:lnTo>
                  <a:lnTo>
                    <a:pt x="0" y="2272622"/>
                  </a:lnTo>
                  <a:close/>
                </a:path>
              </a:pathLst>
            </a:custGeom>
            <a:solidFill>
              <a:srgbClr val="000000">
                <a:alpha val="0"/>
              </a:srgbClr>
            </a:solidFill>
            <a:ln w="12700">
              <a:noFill/>
            </a:ln>
          </p:spPr>
          <p:txBody>
            <a:bodyPr/>
            <a:lstStyle/>
            <a:p>
              <a:endParaRPr lang="en-PH" dirty="0"/>
            </a:p>
          </p:txBody>
        </p:sp>
        <p:sp>
          <p:nvSpPr>
            <p:cNvPr id="8" name="TextBox 8"/>
            <p:cNvSpPr txBox="1"/>
            <p:nvPr/>
          </p:nvSpPr>
          <p:spPr>
            <a:xfrm>
              <a:off x="0" y="95250"/>
              <a:ext cx="5764228" cy="2177366"/>
            </a:xfrm>
            <a:prstGeom prst="rect">
              <a:avLst/>
            </a:prstGeom>
            <a:ln>
              <a:noFill/>
            </a:ln>
          </p:spPr>
          <p:txBody>
            <a:bodyPr lIns="0" tIns="0" rIns="0" bIns="0" rtlCol="0" anchor="b"/>
            <a:lstStyle/>
            <a:p>
              <a:pPr algn="ctr">
                <a:lnSpc>
                  <a:spcPts val="6527"/>
                </a:lnSpc>
              </a:pPr>
              <a:r>
                <a:rPr lang="en-US" sz="6399" b="1" spc="-105" dirty="0">
                  <a:solidFill>
                    <a:srgbClr val="0D314C"/>
                  </a:solidFill>
                  <a:latin typeface="Albert Sans Semi-Bold"/>
                  <a:ea typeface="Albert Sans Semi-Bold"/>
                  <a:cs typeface="Albert Sans Semi-Bold"/>
                  <a:sym typeface="Albert Sans Semi-Bold"/>
                </a:rPr>
                <a:t>Setting Verbal Expectations</a:t>
              </a:r>
            </a:p>
          </p:txBody>
        </p:sp>
      </p:grpSp>
      <p:sp>
        <p:nvSpPr>
          <p:cNvPr id="9" name="Freeform 9"/>
          <p:cNvSpPr/>
          <p:nvPr/>
        </p:nvSpPr>
        <p:spPr>
          <a:xfrm>
            <a:off x="3600763" y="3157608"/>
            <a:ext cx="2201875" cy="2926080"/>
          </a:xfrm>
          <a:custGeom>
            <a:avLst/>
            <a:gdLst/>
            <a:ahLst/>
            <a:cxnLst/>
            <a:rect l="l" t="t" r="r" b="b"/>
            <a:pathLst>
              <a:path w="2201875" h="2926080">
                <a:moveTo>
                  <a:pt x="0" y="0"/>
                </a:moveTo>
                <a:lnTo>
                  <a:pt x="2201875" y="0"/>
                </a:lnTo>
                <a:lnTo>
                  <a:pt x="2201875" y="2926080"/>
                </a:lnTo>
                <a:lnTo>
                  <a:pt x="0" y="292608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PH"/>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6756606"/>
            <a:ext cx="9753600" cy="558594"/>
            <a:chOff x="0" y="0"/>
            <a:chExt cx="13004800" cy="744792"/>
          </a:xfrm>
        </p:grpSpPr>
        <p:grpSp>
          <p:nvGrpSpPr>
            <p:cNvPr id="3" name="Group 3"/>
            <p:cNvGrpSpPr/>
            <p:nvPr/>
          </p:nvGrpSpPr>
          <p:grpSpPr>
            <a:xfrm>
              <a:off x="0" y="94551"/>
              <a:ext cx="13004800" cy="650240"/>
              <a:chOff x="0" y="0"/>
              <a:chExt cx="13004800" cy="650240"/>
            </a:xfrm>
          </p:grpSpPr>
          <p:sp>
            <p:nvSpPr>
              <p:cNvPr id="4" name="Freeform 4"/>
              <p:cNvSpPr/>
              <p:nvPr/>
            </p:nvSpPr>
            <p:spPr>
              <a:xfrm>
                <a:off x="0" y="0"/>
                <a:ext cx="13004800" cy="650240"/>
              </a:xfrm>
              <a:custGeom>
                <a:avLst/>
                <a:gdLst/>
                <a:ahLst/>
                <a:cxnLst/>
                <a:rect l="l" t="t" r="r" b="b"/>
                <a:pathLst>
                  <a:path w="13004800" h="650240">
                    <a:moveTo>
                      <a:pt x="0" y="0"/>
                    </a:moveTo>
                    <a:lnTo>
                      <a:pt x="13004800" y="0"/>
                    </a:lnTo>
                    <a:lnTo>
                      <a:pt x="13004800" y="650240"/>
                    </a:lnTo>
                    <a:lnTo>
                      <a:pt x="0" y="650240"/>
                    </a:lnTo>
                    <a:close/>
                  </a:path>
                </a:pathLst>
              </a:custGeom>
              <a:solidFill>
                <a:srgbClr val="5E929E"/>
              </a:solidFill>
              <a:ln w="12700">
                <a:solidFill>
                  <a:srgbClr val="000000"/>
                </a:solidFill>
              </a:ln>
            </p:spPr>
            <p:txBody>
              <a:bodyPr/>
              <a:lstStyle/>
              <a:p>
                <a:endParaRPr lang="en-PH"/>
              </a:p>
            </p:txBody>
          </p:sp>
        </p:grpSp>
        <p:grpSp>
          <p:nvGrpSpPr>
            <p:cNvPr id="5" name="Group 5"/>
            <p:cNvGrpSpPr/>
            <p:nvPr/>
          </p:nvGrpSpPr>
          <p:grpSpPr>
            <a:xfrm>
              <a:off x="0" y="0"/>
              <a:ext cx="13004800" cy="93866"/>
              <a:chOff x="0" y="0"/>
              <a:chExt cx="13004800" cy="93866"/>
            </a:xfrm>
          </p:grpSpPr>
          <p:sp>
            <p:nvSpPr>
              <p:cNvPr id="6" name="Freeform 6"/>
              <p:cNvSpPr/>
              <p:nvPr/>
            </p:nvSpPr>
            <p:spPr>
              <a:xfrm>
                <a:off x="0" y="0"/>
                <a:ext cx="13004800" cy="93853"/>
              </a:xfrm>
              <a:custGeom>
                <a:avLst/>
                <a:gdLst/>
                <a:ahLst/>
                <a:cxnLst/>
                <a:rect l="l" t="t" r="r" b="b"/>
                <a:pathLst>
                  <a:path w="13004800" h="93853">
                    <a:moveTo>
                      <a:pt x="0" y="0"/>
                    </a:moveTo>
                    <a:lnTo>
                      <a:pt x="13004800" y="0"/>
                    </a:lnTo>
                    <a:lnTo>
                      <a:pt x="13004800" y="93853"/>
                    </a:lnTo>
                    <a:lnTo>
                      <a:pt x="0" y="93853"/>
                    </a:lnTo>
                    <a:close/>
                  </a:path>
                </a:pathLst>
              </a:custGeom>
              <a:solidFill>
                <a:srgbClr val="0D314C"/>
              </a:solidFill>
              <a:ln w="12700">
                <a:solidFill>
                  <a:srgbClr val="000000"/>
                </a:solidFill>
              </a:ln>
            </p:spPr>
            <p:txBody>
              <a:bodyPr/>
              <a:lstStyle/>
              <a:p>
                <a:endParaRPr lang="en-PH"/>
              </a:p>
            </p:txBody>
          </p:sp>
        </p:grpSp>
      </p:grpSp>
      <p:sp>
        <p:nvSpPr>
          <p:cNvPr id="7" name="AutoShape 7"/>
          <p:cNvSpPr/>
          <p:nvPr/>
        </p:nvSpPr>
        <p:spPr>
          <a:xfrm rot="2940">
            <a:off x="951433" y="1848936"/>
            <a:ext cx="7980340" cy="0"/>
          </a:xfrm>
          <a:prstGeom prst="line">
            <a:avLst/>
          </a:prstGeom>
          <a:ln w="9525" cap="rnd">
            <a:solidFill>
              <a:srgbClr val="000000"/>
            </a:solidFill>
            <a:prstDash val="solid"/>
            <a:headEnd type="none" w="sm" len="sm"/>
            <a:tailEnd type="none" w="sm" len="sm"/>
          </a:ln>
        </p:spPr>
        <p:txBody>
          <a:bodyPr/>
          <a:lstStyle/>
          <a:p>
            <a:endParaRPr lang="en-PH"/>
          </a:p>
        </p:txBody>
      </p:sp>
      <p:grpSp>
        <p:nvGrpSpPr>
          <p:cNvPr id="8" name="Group 8"/>
          <p:cNvGrpSpPr/>
          <p:nvPr/>
        </p:nvGrpSpPr>
        <p:grpSpPr>
          <a:xfrm>
            <a:off x="877824" y="305714"/>
            <a:ext cx="8046720" cy="1547474"/>
            <a:chOff x="0" y="0"/>
            <a:chExt cx="10728960" cy="2063299"/>
          </a:xfrm>
        </p:grpSpPr>
        <p:sp>
          <p:nvSpPr>
            <p:cNvPr id="9" name="Freeform 9"/>
            <p:cNvSpPr/>
            <p:nvPr/>
          </p:nvSpPr>
          <p:spPr>
            <a:xfrm>
              <a:off x="0" y="0"/>
              <a:ext cx="10728960" cy="2063305"/>
            </a:xfrm>
            <a:custGeom>
              <a:avLst/>
              <a:gdLst/>
              <a:ahLst/>
              <a:cxnLst/>
              <a:rect l="l" t="t" r="r" b="b"/>
              <a:pathLst>
                <a:path w="10728960" h="2063305">
                  <a:moveTo>
                    <a:pt x="0" y="0"/>
                  </a:moveTo>
                  <a:lnTo>
                    <a:pt x="10728960" y="0"/>
                  </a:lnTo>
                  <a:lnTo>
                    <a:pt x="10728960" y="2063305"/>
                  </a:lnTo>
                  <a:lnTo>
                    <a:pt x="0" y="2063305"/>
                  </a:lnTo>
                  <a:close/>
                </a:path>
              </a:pathLst>
            </a:custGeom>
            <a:solidFill>
              <a:srgbClr val="000000">
                <a:alpha val="0"/>
              </a:srgbClr>
            </a:solidFill>
            <a:ln w="12700">
              <a:noFill/>
            </a:ln>
          </p:spPr>
          <p:txBody>
            <a:bodyPr/>
            <a:lstStyle/>
            <a:p>
              <a:endParaRPr lang="en-PH"/>
            </a:p>
          </p:txBody>
        </p:sp>
        <p:sp>
          <p:nvSpPr>
            <p:cNvPr id="10" name="TextBox 10"/>
            <p:cNvSpPr txBox="1"/>
            <p:nvPr/>
          </p:nvSpPr>
          <p:spPr>
            <a:xfrm>
              <a:off x="0" y="76200"/>
              <a:ext cx="10728960" cy="1987099"/>
            </a:xfrm>
            <a:prstGeom prst="rect">
              <a:avLst/>
            </a:prstGeom>
            <a:ln>
              <a:noFill/>
            </a:ln>
          </p:spPr>
          <p:txBody>
            <a:bodyPr lIns="0" tIns="0" rIns="0" bIns="0" rtlCol="0" anchor="b"/>
            <a:lstStyle/>
            <a:p>
              <a:pPr algn="l">
                <a:lnSpc>
                  <a:spcPts val="5222"/>
                </a:lnSpc>
              </a:pPr>
              <a:r>
                <a:rPr lang="en-US" sz="5119" b="1" spc="-84">
                  <a:solidFill>
                    <a:srgbClr val="0D314C"/>
                  </a:solidFill>
                  <a:latin typeface="Albert Sans Medium"/>
                  <a:ea typeface="Albert Sans Medium"/>
                  <a:cs typeface="Albert Sans Medium"/>
                  <a:sym typeface="Albert Sans Medium"/>
                </a:rPr>
                <a:t>Setting Verbal Expectations</a:t>
              </a:r>
            </a:p>
          </p:txBody>
        </p:sp>
      </p:grpSp>
      <p:grpSp>
        <p:nvGrpSpPr>
          <p:cNvPr id="11" name="Group 11"/>
          <p:cNvGrpSpPr/>
          <p:nvPr/>
        </p:nvGrpSpPr>
        <p:grpSpPr>
          <a:xfrm>
            <a:off x="4012111" y="3345123"/>
            <a:ext cx="1776374" cy="1538916"/>
            <a:chOff x="0" y="0"/>
            <a:chExt cx="2368499" cy="2051888"/>
          </a:xfrm>
        </p:grpSpPr>
        <p:sp>
          <p:nvSpPr>
            <p:cNvPr id="12" name="Freeform 12"/>
            <p:cNvSpPr/>
            <p:nvPr/>
          </p:nvSpPr>
          <p:spPr>
            <a:xfrm>
              <a:off x="11303" y="11303"/>
              <a:ext cx="2345944" cy="2029206"/>
            </a:xfrm>
            <a:custGeom>
              <a:avLst/>
              <a:gdLst/>
              <a:ahLst/>
              <a:cxnLst/>
              <a:rect l="l" t="t" r="r" b="b"/>
              <a:pathLst>
                <a:path w="2345944" h="2029206">
                  <a:moveTo>
                    <a:pt x="0" y="1014603"/>
                  </a:moveTo>
                  <a:lnTo>
                    <a:pt x="580644" y="0"/>
                  </a:lnTo>
                  <a:lnTo>
                    <a:pt x="1765300" y="0"/>
                  </a:lnTo>
                  <a:lnTo>
                    <a:pt x="2345944" y="1014603"/>
                  </a:lnTo>
                  <a:lnTo>
                    <a:pt x="1765300" y="2029206"/>
                  </a:lnTo>
                  <a:lnTo>
                    <a:pt x="580644" y="2029206"/>
                  </a:lnTo>
                  <a:close/>
                </a:path>
              </a:pathLst>
            </a:custGeom>
            <a:solidFill>
              <a:srgbClr val="6F6F74"/>
            </a:solidFill>
            <a:ln w="12700">
              <a:noFill/>
            </a:ln>
          </p:spPr>
          <p:txBody>
            <a:bodyPr/>
            <a:lstStyle/>
            <a:p>
              <a:endParaRPr lang="en-PH"/>
            </a:p>
          </p:txBody>
        </p:sp>
        <p:sp>
          <p:nvSpPr>
            <p:cNvPr id="13" name="Freeform 13"/>
            <p:cNvSpPr/>
            <p:nvPr/>
          </p:nvSpPr>
          <p:spPr>
            <a:xfrm>
              <a:off x="0" y="0"/>
              <a:ext cx="2368550" cy="2051812"/>
            </a:xfrm>
            <a:custGeom>
              <a:avLst/>
              <a:gdLst/>
              <a:ahLst/>
              <a:cxnLst/>
              <a:rect l="l" t="t" r="r" b="b"/>
              <a:pathLst>
                <a:path w="2368550" h="2051812">
                  <a:moveTo>
                    <a:pt x="1524" y="1020318"/>
                  </a:moveTo>
                  <a:lnTo>
                    <a:pt x="582168" y="5715"/>
                  </a:lnTo>
                  <a:cubicBezTo>
                    <a:pt x="584200" y="2159"/>
                    <a:pt x="587883" y="0"/>
                    <a:pt x="591947" y="0"/>
                  </a:cubicBezTo>
                  <a:lnTo>
                    <a:pt x="1776603" y="0"/>
                  </a:lnTo>
                  <a:cubicBezTo>
                    <a:pt x="1780667" y="0"/>
                    <a:pt x="1784350" y="2159"/>
                    <a:pt x="1786382" y="5715"/>
                  </a:cubicBezTo>
                  <a:lnTo>
                    <a:pt x="2367026" y="1020318"/>
                  </a:lnTo>
                  <a:cubicBezTo>
                    <a:pt x="2369058" y="1023747"/>
                    <a:pt x="2369058" y="1028065"/>
                    <a:pt x="2367026" y="1031494"/>
                  </a:cubicBezTo>
                  <a:lnTo>
                    <a:pt x="1786382" y="2046097"/>
                  </a:lnTo>
                  <a:cubicBezTo>
                    <a:pt x="1784350" y="2049653"/>
                    <a:pt x="1780667" y="2051812"/>
                    <a:pt x="1776603" y="2051812"/>
                  </a:cubicBezTo>
                  <a:lnTo>
                    <a:pt x="591947" y="2051812"/>
                  </a:lnTo>
                  <a:cubicBezTo>
                    <a:pt x="587883" y="2051812"/>
                    <a:pt x="584200" y="2049653"/>
                    <a:pt x="582168" y="2046097"/>
                  </a:cubicBezTo>
                  <a:lnTo>
                    <a:pt x="1524" y="1031494"/>
                  </a:lnTo>
                  <a:cubicBezTo>
                    <a:pt x="-508" y="1028065"/>
                    <a:pt x="-508" y="1023747"/>
                    <a:pt x="1524" y="1020318"/>
                  </a:cubicBezTo>
                  <a:moveTo>
                    <a:pt x="21082" y="1031494"/>
                  </a:moveTo>
                  <a:lnTo>
                    <a:pt x="11303" y="1025906"/>
                  </a:lnTo>
                  <a:lnTo>
                    <a:pt x="21082" y="1020318"/>
                  </a:lnTo>
                  <a:lnTo>
                    <a:pt x="601726" y="2034921"/>
                  </a:lnTo>
                  <a:lnTo>
                    <a:pt x="591947" y="2040509"/>
                  </a:lnTo>
                  <a:lnTo>
                    <a:pt x="591947" y="2029206"/>
                  </a:lnTo>
                  <a:lnTo>
                    <a:pt x="1776603" y="2029206"/>
                  </a:lnTo>
                  <a:lnTo>
                    <a:pt x="1776603" y="2040509"/>
                  </a:lnTo>
                  <a:lnTo>
                    <a:pt x="1766824" y="2034921"/>
                  </a:lnTo>
                  <a:lnTo>
                    <a:pt x="2347468" y="1020318"/>
                  </a:lnTo>
                  <a:lnTo>
                    <a:pt x="2357247" y="1025906"/>
                  </a:lnTo>
                  <a:lnTo>
                    <a:pt x="2347468" y="1031494"/>
                  </a:lnTo>
                  <a:lnTo>
                    <a:pt x="1766824" y="16891"/>
                  </a:lnTo>
                  <a:lnTo>
                    <a:pt x="1776603" y="11303"/>
                  </a:lnTo>
                  <a:lnTo>
                    <a:pt x="1776603" y="22606"/>
                  </a:lnTo>
                  <a:lnTo>
                    <a:pt x="591947" y="22606"/>
                  </a:lnTo>
                  <a:lnTo>
                    <a:pt x="591947" y="11303"/>
                  </a:lnTo>
                  <a:lnTo>
                    <a:pt x="601726" y="16891"/>
                  </a:lnTo>
                  <a:lnTo>
                    <a:pt x="21082" y="1031494"/>
                  </a:lnTo>
                  <a:close/>
                </a:path>
              </a:pathLst>
            </a:custGeom>
            <a:solidFill>
              <a:srgbClr val="FFFFFF"/>
            </a:solidFill>
            <a:ln w="12700">
              <a:noFill/>
            </a:ln>
          </p:spPr>
          <p:txBody>
            <a:bodyPr/>
            <a:lstStyle/>
            <a:p>
              <a:endParaRPr lang="en-PH"/>
            </a:p>
          </p:txBody>
        </p:sp>
      </p:grpSp>
      <p:grpSp>
        <p:nvGrpSpPr>
          <p:cNvPr id="14" name="Group 14"/>
          <p:cNvGrpSpPr/>
          <p:nvPr/>
        </p:nvGrpSpPr>
        <p:grpSpPr>
          <a:xfrm>
            <a:off x="4303681" y="3597345"/>
            <a:ext cx="1193244" cy="1034491"/>
            <a:chOff x="0" y="0"/>
            <a:chExt cx="1590992" cy="1379322"/>
          </a:xfrm>
        </p:grpSpPr>
        <p:sp>
          <p:nvSpPr>
            <p:cNvPr id="15" name="Freeform 15"/>
            <p:cNvSpPr/>
            <p:nvPr/>
          </p:nvSpPr>
          <p:spPr>
            <a:xfrm>
              <a:off x="0" y="0"/>
              <a:ext cx="1590990" cy="1379318"/>
            </a:xfrm>
            <a:custGeom>
              <a:avLst/>
              <a:gdLst/>
              <a:ahLst/>
              <a:cxnLst/>
              <a:rect l="l" t="t" r="r" b="b"/>
              <a:pathLst>
                <a:path w="1590990" h="1379318">
                  <a:moveTo>
                    <a:pt x="0" y="0"/>
                  </a:moveTo>
                  <a:lnTo>
                    <a:pt x="1590990" y="0"/>
                  </a:lnTo>
                  <a:lnTo>
                    <a:pt x="1590990" y="1379318"/>
                  </a:lnTo>
                  <a:lnTo>
                    <a:pt x="0" y="1379318"/>
                  </a:lnTo>
                  <a:close/>
                </a:path>
              </a:pathLst>
            </a:custGeom>
            <a:solidFill>
              <a:srgbClr val="000000">
                <a:alpha val="0"/>
              </a:srgbClr>
            </a:solidFill>
            <a:ln w="12700">
              <a:noFill/>
            </a:ln>
          </p:spPr>
          <p:txBody>
            <a:bodyPr/>
            <a:lstStyle/>
            <a:p>
              <a:endParaRPr lang="en-PH"/>
            </a:p>
          </p:txBody>
        </p:sp>
        <p:sp>
          <p:nvSpPr>
            <p:cNvPr id="16" name="TextBox 16"/>
            <p:cNvSpPr txBox="1"/>
            <p:nvPr/>
          </p:nvSpPr>
          <p:spPr>
            <a:xfrm>
              <a:off x="0" y="19050"/>
              <a:ext cx="1590992" cy="1360272"/>
            </a:xfrm>
            <a:prstGeom prst="rect">
              <a:avLst/>
            </a:prstGeom>
            <a:ln>
              <a:noFill/>
            </a:ln>
          </p:spPr>
          <p:txBody>
            <a:bodyPr lIns="0" tIns="0" rIns="0" bIns="0" rtlCol="0" anchor="ctr"/>
            <a:lstStyle/>
            <a:p>
              <a:pPr algn="ctr">
                <a:lnSpc>
                  <a:spcPts val="4147"/>
                </a:lnSpc>
              </a:pPr>
              <a:r>
                <a:rPr lang="en-US" sz="3840" b="1">
                  <a:solidFill>
                    <a:srgbClr val="FFFFFF"/>
                  </a:solidFill>
                  <a:latin typeface="Arial Bold"/>
                  <a:ea typeface="Arial Bold"/>
                  <a:cs typeface="Arial Bold"/>
                  <a:sym typeface="Arial Bold"/>
                </a:rPr>
                <a:t>5 W’s</a:t>
              </a:r>
            </a:p>
          </p:txBody>
        </p:sp>
      </p:grpSp>
      <p:grpSp>
        <p:nvGrpSpPr>
          <p:cNvPr id="17" name="Group 17"/>
          <p:cNvGrpSpPr/>
          <p:nvPr/>
        </p:nvGrpSpPr>
        <p:grpSpPr>
          <a:xfrm>
            <a:off x="5122326" y="2625423"/>
            <a:ext cx="663826" cy="571976"/>
            <a:chOff x="0" y="0"/>
            <a:chExt cx="885101" cy="762635"/>
          </a:xfrm>
        </p:grpSpPr>
        <p:sp>
          <p:nvSpPr>
            <p:cNvPr id="18" name="Freeform 18"/>
            <p:cNvSpPr/>
            <p:nvPr/>
          </p:nvSpPr>
          <p:spPr>
            <a:xfrm>
              <a:off x="0" y="0"/>
              <a:ext cx="885063" cy="762635"/>
            </a:xfrm>
            <a:custGeom>
              <a:avLst/>
              <a:gdLst/>
              <a:ahLst/>
              <a:cxnLst/>
              <a:rect l="l" t="t" r="r" b="b"/>
              <a:pathLst>
                <a:path w="885063" h="762635">
                  <a:moveTo>
                    <a:pt x="0" y="381381"/>
                  </a:moveTo>
                  <a:lnTo>
                    <a:pt x="220345" y="0"/>
                  </a:lnTo>
                  <a:lnTo>
                    <a:pt x="664718" y="0"/>
                  </a:lnTo>
                  <a:lnTo>
                    <a:pt x="885063" y="381381"/>
                  </a:lnTo>
                  <a:lnTo>
                    <a:pt x="664718" y="762635"/>
                  </a:lnTo>
                  <a:lnTo>
                    <a:pt x="220345" y="762635"/>
                  </a:lnTo>
                  <a:close/>
                </a:path>
              </a:pathLst>
            </a:custGeom>
            <a:solidFill>
              <a:srgbClr val="E1E6DA"/>
            </a:solidFill>
            <a:ln w="12700">
              <a:noFill/>
            </a:ln>
          </p:spPr>
          <p:txBody>
            <a:bodyPr/>
            <a:lstStyle/>
            <a:p>
              <a:endParaRPr lang="en-PH"/>
            </a:p>
          </p:txBody>
        </p:sp>
      </p:grpSp>
      <p:grpSp>
        <p:nvGrpSpPr>
          <p:cNvPr id="19" name="Group 19"/>
          <p:cNvGrpSpPr/>
          <p:nvPr/>
        </p:nvGrpSpPr>
        <p:grpSpPr>
          <a:xfrm>
            <a:off x="3935559" y="1960883"/>
            <a:ext cx="1936032" cy="1264301"/>
            <a:chOff x="0" y="0"/>
            <a:chExt cx="2581377" cy="1685735"/>
          </a:xfrm>
        </p:grpSpPr>
        <p:sp>
          <p:nvSpPr>
            <p:cNvPr id="20" name="Freeform 20"/>
            <p:cNvSpPr/>
            <p:nvPr/>
          </p:nvSpPr>
          <p:spPr>
            <a:xfrm>
              <a:off x="11303" y="11303"/>
              <a:ext cx="2558796" cy="1663192"/>
            </a:xfrm>
            <a:custGeom>
              <a:avLst/>
              <a:gdLst/>
              <a:ahLst/>
              <a:cxnLst/>
              <a:rect l="l" t="t" r="r" b="b"/>
              <a:pathLst>
                <a:path w="2558796" h="1663192">
                  <a:moveTo>
                    <a:pt x="0" y="831596"/>
                  </a:moveTo>
                  <a:lnTo>
                    <a:pt x="477393" y="0"/>
                  </a:lnTo>
                  <a:lnTo>
                    <a:pt x="2081403" y="0"/>
                  </a:lnTo>
                  <a:lnTo>
                    <a:pt x="2558796" y="831596"/>
                  </a:lnTo>
                  <a:lnTo>
                    <a:pt x="2081403" y="1663192"/>
                  </a:lnTo>
                  <a:lnTo>
                    <a:pt x="477393" y="1663192"/>
                  </a:lnTo>
                  <a:close/>
                </a:path>
              </a:pathLst>
            </a:custGeom>
            <a:solidFill>
              <a:srgbClr val="A7B789"/>
            </a:solidFill>
            <a:ln w="12700">
              <a:noFill/>
            </a:ln>
          </p:spPr>
          <p:txBody>
            <a:bodyPr/>
            <a:lstStyle/>
            <a:p>
              <a:endParaRPr lang="en-PH"/>
            </a:p>
          </p:txBody>
        </p:sp>
        <p:sp>
          <p:nvSpPr>
            <p:cNvPr id="21" name="Freeform 21"/>
            <p:cNvSpPr/>
            <p:nvPr/>
          </p:nvSpPr>
          <p:spPr>
            <a:xfrm>
              <a:off x="0" y="0"/>
              <a:ext cx="2581402" cy="1685925"/>
            </a:xfrm>
            <a:custGeom>
              <a:avLst/>
              <a:gdLst/>
              <a:ahLst/>
              <a:cxnLst/>
              <a:rect l="l" t="t" r="r" b="b"/>
              <a:pathLst>
                <a:path w="2581402" h="1685925">
                  <a:moveTo>
                    <a:pt x="1524" y="837184"/>
                  </a:moveTo>
                  <a:lnTo>
                    <a:pt x="478917" y="5715"/>
                  </a:lnTo>
                  <a:cubicBezTo>
                    <a:pt x="480949" y="2159"/>
                    <a:pt x="484632" y="0"/>
                    <a:pt x="488696" y="0"/>
                  </a:cubicBezTo>
                  <a:lnTo>
                    <a:pt x="2092706" y="0"/>
                  </a:lnTo>
                  <a:cubicBezTo>
                    <a:pt x="2096770" y="0"/>
                    <a:pt x="2100453" y="2159"/>
                    <a:pt x="2102485" y="5715"/>
                  </a:cubicBezTo>
                  <a:lnTo>
                    <a:pt x="2579878" y="837311"/>
                  </a:lnTo>
                  <a:cubicBezTo>
                    <a:pt x="2581910" y="840740"/>
                    <a:pt x="2581910" y="845058"/>
                    <a:pt x="2579878" y="848614"/>
                  </a:cubicBezTo>
                  <a:lnTo>
                    <a:pt x="2102485" y="1680210"/>
                  </a:lnTo>
                  <a:cubicBezTo>
                    <a:pt x="2100453" y="1683766"/>
                    <a:pt x="2096770" y="1685925"/>
                    <a:pt x="2092706" y="1685925"/>
                  </a:cubicBezTo>
                  <a:lnTo>
                    <a:pt x="488696" y="1685925"/>
                  </a:lnTo>
                  <a:cubicBezTo>
                    <a:pt x="484632" y="1685925"/>
                    <a:pt x="480949" y="1683766"/>
                    <a:pt x="478917" y="1680210"/>
                  </a:cubicBezTo>
                  <a:lnTo>
                    <a:pt x="1524" y="848487"/>
                  </a:lnTo>
                  <a:cubicBezTo>
                    <a:pt x="-508" y="845058"/>
                    <a:pt x="-508" y="840740"/>
                    <a:pt x="1524" y="837184"/>
                  </a:cubicBezTo>
                  <a:moveTo>
                    <a:pt x="21082" y="848487"/>
                  </a:moveTo>
                  <a:lnTo>
                    <a:pt x="11303" y="842899"/>
                  </a:lnTo>
                  <a:lnTo>
                    <a:pt x="21082" y="837311"/>
                  </a:lnTo>
                  <a:lnTo>
                    <a:pt x="498475" y="1668780"/>
                  </a:lnTo>
                  <a:lnTo>
                    <a:pt x="488696" y="1674368"/>
                  </a:lnTo>
                  <a:lnTo>
                    <a:pt x="488696" y="1663065"/>
                  </a:lnTo>
                  <a:lnTo>
                    <a:pt x="2092706" y="1663065"/>
                  </a:lnTo>
                  <a:lnTo>
                    <a:pt x="2092706" y="1674368"/>
                  </a:lnTo>
                  <a:lnTo>
                    <a:pt x="2082927" y="1668780"/>
                  </a:lnTo>
                  <a:lnTo>
                    <a:pt x="2560320" y="837184"/>
                  </a:lnTo>
                  <a:lnTo>
                    <a:pt x="2570099" y="842772"/>
                  </a:lnTo>
                  <a:lnTo>
                    <a:pt x="2560320" y="848360"/>
                  </a:lnTo>
                  <a:lnTo>
                    <a:pt x="2082927" y="16891"/>
                  </a:lnTo>
                  <a:lnTo>
                    <a:pt x="2092706" y="11303"/>
                  </a:lnTo>
                  <a:lnTo>
                    <a:pt x="2092706" y="22606"/>
                  </a:lnTo>
                  <a:lnTo>
                    <a:pt x="488696" y="22606"/>
                  </a:lnTo>
                  <a:lnTo>
                    <a:pt x="488696" y="11303"/>
                  </a:lnTo>
                  <a:lnTo>
                    <a:pt x="498475" y="16891"/>
                  </a:lnTo>
                  <a:lnTo>
                    <a:pt x="21082" y="848487"/>
                  </a:lnTo>
                  <a:close/>
                </a:path>
              </a:pathLst>
            </a:custGeom>
            <a:solidFill>
              <a:srgbClr val="FFFFFF"/>
            </a:solidFill>
            <a:ln w="12700">
              <a:noFill/>
            </a:ln>
          </p:spPr>
          <p:txBody>
            <a:bodyPr/>
            <a:lstStyle/>
            <a:p>
              <a:endParaRPr lang="en-PH"/>
            </a:p>
          </p:txBody>
        </p:sp>
      </p:grpSp>
      <p:grpSp>
        <p:nvGrpSpPr>
          <p:cNvPr id="22" name="Group 22"/>
          <p:cNvGrpSpPr/>
          <p:nvPr/>
        </p:nvGrpSpPr>
        <p:grpSpPr>
          <a:xfrm>
            <a:off x="4214279" y="2142039"/>
            <a:ext cx="1378601" cy="901979"/>
            <a:chOff x="0" y="0"/>
            <a:chExt cx="1838135" cy="1202639"/>
          </a:xfrm>
        </p:grpSpPr>
        <p:sp>
          <p:nvSpPr>
            <p:cNvPr id="23" name="Freeform 23"/>
            <p:cNvSpPr/>
            <p:nvPr/>
          </p:nvSpPr>
          <p:spPr>
            <a:xfrm>
              <a:off x="0" y="0"/>
              <a:ext cx="1838133" cy="1202644"/>
            </a:xfrm>
            <a:custGeom>
              <a:avLst/>
              <a:gdLst/>
              <a:ahLst/>
              <a:cxnLst/>
              <a:rect l="l" t="t" r="r" b="b"/>
              <a:pathLst>
                <a:path w="1838133" h="1202644">
                  <a:moveTo>
                    <a:pt x="0" y="0"/>
                  </a:moveTo>
                  <a:lnTo>
                    <a:pt x="1838133" y="0"/>
                  </a:lnTo>
                  <a:lnTo>
                    <a:pt x="1838133" y="1202644"/>
                  </a:lnTo>
                  <a:lnTo>
                    <a:pt x="0" y="1202644"/>
                  </a:lnTo>
                  <a:close/>
                </a:path>
              </a:pathLst>
            </a:custGeom>
            <a:solidFill>
              <a:srgbClr val="000000">
                <a:alpha val="0"/>
              </a:srgbClr>
            </a:solidFill>
            <a:ln w="12700">
              <a:noFill/>
            </a:ln>
          </p:spPr>
          <p:txBody>
            <a:bodyPr/>
            <a:lstStyle/>
            <a:p>
              <a:endParaRPr lang="en-PH"/>
            </a:p>
          </p:txBody>
        </p:sp>
        <p:sp>
          <p:nvSpPr>
            <p:cNvPr id="24" name="TextBox 24"/>
            <p:cNvSpPr txBox="1"/>
            <p:nvPr/>
          </p:nvSpPr>
          <p:spPr>
            <a:xfrm>
              <a:off x="0" y="19050"/>
              <a:ext cx="1838135" cy="1183589"/>
            </a:xfrm>
            <a:prstGeom prst="rect">
              <a:avLst/>
            </a:prstGeom>
            <a:ln>
              <a:noFill/>
            </a:ln>
          </p:spPr>
          <p:txBody>
            <a:bodyPr lIns="0" tIns="0" rIns="0" bIns="0" rtlCol="0" anchor="ctr"/>
            <a:lstStyle/>
            <a:p>
              <a:pPr algn="ctr">
                <a:lnSpc>
                  <a:spcPts val="4147"/>
                </a:lnSpc>
              </a:pPr>
              <a:r>
                <a:rPr lang="en-US" sz="3840" b="1">
                  <a:solidFill>
                    <a:srgbClr val="FFFFFF"/>
                  </a:solidFill>
                  <a:latin typeface="Arial Bold"/>
                  <a:ea typeface="Arial Bold"/>
                  <a:cs typeface="Arial Bold"/>
                  <a:sym typeface="Arial Bold"/>
                </a:rPr>
                <a:t>Who</a:t>
              </a:r>
            </a:p>
          </p:txBody>
        </p:sp>
      </p:grpSp>
      <p:grpSp>
        <p:nvGrpSpPr>
          <p:cNvPr id="25" name="Group 25"/>
          <p:cNvGrpSpPr/>
          <p:nvPr/>
        </p:nvGrpSpPr>
        <p:grpSpPr>
          <a:xfrm>
            <a:off x="5897070" y="3694719"/>
            <a:ext cx="663826" cy="571976"/>
            <a:chOff x="0" y="0"/>
            <a:chExt cx="885101" cy="762635"/>
          </a:xfrm>
        </p:grpSpPr>
        <p:sp>
          <p:nvSpPr>
            <p:cNvPr id="26" name="Freeform 26"/>
            <p:cNvSpPr/>
            <p:nvPr/>
          </p:nvSpPr>
          <p:spPr>
            <a:xfrm>
              <a:off x="0" y="0"/>
              <a:ext cx="885063" cy="762635"/>
            </a:xfrm>
            <a:custGeom>
              <a:avLst/>
              <a:gdLst/>
              <a:ahLst/>
              <a:cxnLst/>
              <a:rect l="l" t="t" r="r" b="b"/>
              <a:pathLst>
                <a:path w="885063" h="762635">
                  <a:moveTo>
                    <a:pt x="0" y="381381"/>
                  </a:moveTo>
                  <a:lnTo>
                    <a:pt x="220345" y="0"/>
                  </a:lnTo>
                  <a:lnTo>
                    <a:pt x="664718" y="0"/>
                  </a:lnTo>
                  <a:lnTo>
                    <a:pt x="885063" y="381381"/>
                  </a:lnTo>
                  <a:lnTo>
                    <a:pt x="664718" y="762635"/>
                  </a:lnTo>
                  <a:lnTo>
                    <a:pt x="220345" y="762635"/>
                  </a:lnTo>
                  <a:close/>
                </a:path>
              </a:pathLst>
            </a:custGeom>
            <a:solidFill>
              <a:srgbClr val="E1E6DA"/>
            </a:solidFill>
            <a:ln w="12700">
              <a:noFill/>
            </a:ln>
          </p:spPr>
          <p:txBody>
            <a:bodyPr/>
            <a:lstStyle/>
            <a:p>
              <a:endParaRPr lang="en-PH"/>
            </a:p>
          </p:txBody>
        </p:sp>
      </p:grpSp>
      <p:grpSp>
        <p:nvGrpSpPr>
          <p:cNvPr id="27" name="Group 27"/>
          <p:cNvGrpSpPr/>
          <p:nvPr/>
        </p:nvGrpSpPr>
        <p:grpSpPr>
          <a:xfrm>
            <a:off x="5257905" y="2728093"/>
            <a:ext cx="1936032" cy="1264301"/>
            <a:chOff x="0" y="0"/>
            <a:chExt cx="2581377" cy="1685735"/>
          </a:xfrm>
        </p:grpSpPr>
        <p:sp>
          <p:nvSpPr>
            <p:cNvPr id="28" name="Freeform 28"/>
            <p:cNvSpPr/>
            <p:nvPr/>
          </p:nvSpPr>
          <p:spPr>
            <a:xfrm>
              <a:off x="11303" y="11303"/>
              <a:ext cx="2558796" cy="1663192"/>
            </a:xfrm>
            <a:custGeom>
              <a:avLst/>
              <a:gdLst/>
              <a:ahLst/>
              <a:cxnLst/>
              <a:rect l="l" t="t" r="r" b="b"/>
              <a:pathLst>
                <a:path w="2558796" h="1663192">
                  <a:moveTo>
                    <a:pt x="0" y="831596"/>
                  </a:moveTo>
                  <a:lnTo>
                    <a:pt x="477393" y="0"/>
                  </a:lnTo>
                  <a:lnTo>
                    <a:pt x="2081403" y="0"/>
                  </a:lnTo>
                  <a:lnTo>
                    <a:pt x="2558796" y="831596"/>
                  </a:lnTo>
                  <a:lnTo>
                    <a:pt x="2081403" y="1663192"/>
                  </a:lnTo>
                  <a:lnTo>
                    <a:pt x="477393" y="1663192"/>
                  </a:lnTo>
                  <a:close/>
                </a:path>
              </a:pathLst>
            </a:custGeom>
            <a:solidFill>
              <a:srgbClr val="BEAE98"/>
            </a:solidFill>
            <a:ln w="12700">
              <a:noFill/>
            </a:ln>
          </p:spPr>
          <p:txBody>
            <a:bodyPr/>
            <a:lstStyle/>
            <a:p>
              <a:endParaRPr lang="en-PH"/>
            </a:p>
          </p:txBody>
        </p:sp>
        <p:sp>
          <p:nvSpPr>
            <p:cNvPr id="29" name="Freeform 29"/>
            <p:cNvSpPr/>
            <p:nvPr/>
          </p:nvSpPr>
          <p:spPr>
            <a:xfrm>
              <a:off x="0" y="0"/>
              <a:ext cx="2581402" cy="1685925"/>
            </a:xfrm>
            <a:custGeom>
              <a:avLst/>
              <a:gdLst/>
              <a:ahLst/>
              <a:cxnLst/>
              <a:rect l="l" t="t" r="r" b="b"/>
              <a:pathLst>
                <a:path w="2581402" h="1685925">
                  <a:moveTo>
                    <a:pt x="1524" y="837184"/>
                  </a:moveTo>
                  <a:lnTo>
                    <a:pt x="478917" y="5715"/>
                  </a:lnTo>
                  <a:cubicBezTo>
                    <a:pt x="480949" y="2159"/>
                    <a:pt x="484632" y="0"/>
                    <a:pt x="488696" y="0"/>
                  </a:cubicBezTo>
                  <a:lnTo>
                    <a:pt x="2092706" y="0"/>
                  </a:lnTo>
                  <a:cubicBezTo>
                    <a:pt x="2096770" y="0"/>
                    <a:pt x="2100453" y="2159"/>
                    <a:pt x="2102485" y="5715"/>
                  </a:cubicBezTo>
                  <a:lnTo>
                    <a:pt x="2579878" y="837311"/>
                  </a:lnTo>
                  <a:cubicBezTo>
                    <a:pt x="2581910" y="840740"/>
                    <a:pt x="2581910" y="845058"/>
                    <a:pt x="2579878" y="848614"/>
                  </a:cubicBezTo>
                  <a:lnTo>
                    <a:pt x="2102485" y="1680210"/>
                  </a:lnTo>
                  <a:cubicBezTo>
                    <a:pt x="2100453" y="1683766"/>
                    <a:pt x="2096770" y="1685925"/>
                    <a:pt x="2092706" y="1685925"/>
                  </a:cubicBezTo>
                  <a:lnTo>
                    <a:pt x="488696" y="1685925"/>
                  </a:lnTo>
                  <a:cubicBezTo>
                    <a:pt x="484632" y="1685925"/>
                    <a:pt x="480949" y="1683766"/>
                    <a:pt x="478917" y="1680210"/>
                  </a:cubicBezTo>
                  <a:lnTo>
                    <a:pt x="1524" y="848487"/>
                  </a:lnTo>
                  <a:cubicBezTo>
                    <a:pt x="-508" y="845058"/>
                    <a:pt x="-508" y="840740"/>
                    <a:pt x="1524" y="837184"/>
                  </a:cubicBezTo>
                  <a:moveTo>
                    <a:pt x="21082" y="848487"/>
                  </a:moveTo>
                  <a:lnTo>
                    <a:pt x="11303" y="842899"/>
                  </a:lnTo>
                  <a:lnTo>
                    <a:pt x="21082" y="837311"/>
                  </a:lnTo>
                  <a:lnTo>
                    <a:pt x="498475" y="1668780"/>
                  </a:lnTo>
                  <a:lnTo>
                    <a:pt x="488696" y="1674368"/>
                  </a:lnTo>
                  <a:lnTo>
                    <a:pt x="488696" y="1663065"/>
                  </a:lnTo>
                  <a:lnTo>
                    <a:pt x="2092706" y="1663065"/>
                  </a:lnTo>
                  <a:lnTo>
                    <a:pt x="2092706" y="1674368"/>
                  </a:lnTo>
                  <a:lnTo>
                    <a:pt x="2082927" y="1668780"/>
                  </a:lnTo>
                  <a:lnTo>
                    <a:pt x="2560320" y="837184"/>
                  </a:lnTo>
                  <a:lnTo>
                    <a:pt x="2570099" y="842772"/>
                  </a:lnTo>
                  <a:lnTo>
                    <a:pt x="2560320" y="848360"/>
                  </a:lnTo>
                  <a:lnTo>
                    <a:pt x="2082927" y="16891"/>
                  </a:lnTo>
                  <a:lnTo>
                    <a:pt x="2092706" y="11303"/>
                  </a:lnTo>
                  <a:lnTo>
                    <a:pt x="2092706" y="22606"/>
                  </a:lnTo>
                  <a:lnTo>
                    <a:pt x="488696" y="22606"/>
                  </a:lnTo>
                  <a:lnTo>
                    <a:pt x="488696" y="11303"/>
                  </a:lnTo>
                  <a:lnTo>
                    <a:pt x="498475" y="16891"/>
                  </a:lnTo>
                  <a:lnTo>
                    <a:pt x="21082" y="848487"/>
                  </a:lnTo>
                  <a:close/>
                </a:path>
              </a:pathLst>
            </a:custGeom>
            <a:solidFill>
              <a:srgbClr val="FFFFFF"/>
            </a:solidFill>
            <a:ln w="12700">
              <a:noFill/>
            </a:ln>
          </p:spPr>
          <p:txBody>
            <a:bodyPr/>
            <a:lstStyle/>
            <a:p>
              <a:endParaRPr lang="en-PH"/>
            </a:p>
          </p:txBody>
        </p:sp>
      </p:grpSp>
      <p:grpSp>
        <p:nvGrpSpPr>
          <p:cNvPr id="30" name="Group 30"/>
          <p:cNvGrpSpPr/>
          <p:nvPr/>
        </p:nvGrpSpPr>
        <p:grpSpPr>
          <a:xfrm>
            <a:off x="5536616" y="2909249"/>
            <a:ext cx="1378601" cy="901979"/>
            <a:chOff x="0" y="0"/>
            <a:chExt cx="1838135" cy="1202639"/>
          </a:xfrm>
        </p:grpSpPr>
        <p:sp>
          <p:nvSpPr>
            <p:cNvPr id="31" name="Freeform 31"/>
            <p:cNvSpPr/>
            <p:nvPr/>
          </p:nvSpPr>
          <p:spPr>
            <a:xfrm>
              <a:off x="0" y="0"/>
              <a:ext cx="1838133" cy="1202644"/>
            </a:xfrm>
            <a:custGeom>
              <a:avLst/>
              <a:gdLst/>
              <a:ahLst/>
              <a:cxnLst/>
              <a:rect l="l" t="t" r="r" b="b"/>
              <a:pathLst>
                <a:path w="1838133" h="1202644">
                  <a:moveTo>
                    <a:pt x="0" y="0"/>
                  </a:moveTo>
                  <a:lnTo>
                    <a:pt x="1838133" y="0"/>
                  </a:lnTo>
                  <a:lnTo>
                    <a:pt x="1838133" y="1202644"/>
                  </a:lnTo>
                  <a:lnTo>
                    <a:pt x="0" y="1202644"/>
                  </a:lnTo>
                  <a:close/>
                </a:path>
              </a:pathLst>
            </a:custGeom>
            <a:solidFill>
              <a:srgbClr val="000000">
                <a:alpha val="0"/>
              </a:srgbClr>
            </a:solidFill>
            <a:ln w="12700">
              <a:noFill/>
            </a:ln>
          </p:spPr>
          <p:txBody>
            <a:bodyPr/>
            <a:lstStyle/>
            <a:p>
              <a:endParaRPr lang="en-PH"/>
            </a:p>
          </p:txBody>
        </p:sp>
        <p:sp>
          <p:nvSpPr>
            <p:cNvPr id="32" name="TextBox 32"/>
            <p:cNvSpPr txBox="1"/>
            <p:nvPr/>
          </p:nvSpPr>
          <p:spPr>
            <a:xfrm>
              <a:off x="0" y="19050"/>
              <a:ext cx="1838135" cy="1183589"/>
            </a:xfrm>
            <a:prstGeom prst="rect">
              <a:avLst/>
            </a:prstGeom>
            <a:ln>
              <a:noFill/>
            </a:ln>
          </p:spPr>
          <p:txBody>
            <a:bodyPr lIns="0" tIns="0" rIns="0" bIns="0" rtlCol="0" anchor="ctr"/>
            <a:lstStyle/>
            <a:p>
              <a:pPr algn="ctr">
                <a:lnSpc>
                  <a:spcPts val="4147"/>
                </a:lnSpc>
              </a:pPr>
              <a:r>
                <a:rPr lang="en-US" sz="3840" b="1">
                  <a:solidFill>
                    <a:srgbClr val="FFFFFF"/>
                  </a:solidFill>
                  <a:latin typeface="Arial Bold"/>
                  <a:ea typeface="Arial Bold"/>
                  <a:cs typeface="Arial Bold"/>
                  <a:sym typeface="Arial Bold"/>
                </a:rPr>
                <a:t>What</a:t>
              </a:r>
            </a:p>
          </p:txBody>
        </p:sp>
      </p:grpSp>
      <p:grpSp>
        <p:nvGrpSpPr>
          <p:cNvPr id="33" name="Group 33"/>
          <p:cNvGrpSpPr/>
          <p:nvPr/>
        </p:nvGrpSpPr>
        <p:grpSpPr>
          <a:xfrm>
            <a:off x="5358889" y="4901756"/>
            <a:ext cx="663826" cy="571976"/>
            <a:chOff x="0" y="0"/>
            <a:chExt cx="885101" cy="762635"/>
          </a:xfrm>
        </p:grpSpPr>
        <p:sp>
          <p:nvSpPr>
            <p:cNvPr id="34" name="Freeform 34"/>
            <p:cNvSpPr/>
            <p:nvPr/>
          </p:nvSpPr>
          <p:spPr>
            <a:xfrm>
              <a:off x="0" y="0"/>
              <a:ext cx="885063" cy="762635"/>
            </a:xfrm>
            <a:custGeom>
              <a:avLst/>
              <a:gdLst/>
              <a:ahLst/>
              <a:cxnLst/>
              <a:rect l="l" t="t" r="r" b="b"/>
              <a:pathLst>
                <a:path w="885063" h="762635">
                  <a:moveTo>
                    <a:pt x="0" y="381381"/>
                  </a:moveTo>
                  <a:lnTo>
                    <a:pt x="220345" y="0"/>
                  </a:lnTo>
                  <a:lnTo>
                    <a:pt x="664718" y="0"/>
                  </a:lnTo>
                  <a:lnTo>
                    <a:pt x="885063" y="381381"/>
                  </a:lnTo>
                  <a:lnTo>
                    <a:pt x="664718" y="762635"/>
                  </a:lnTo>
                  <a:lnTo>
                    <a:pt x="220345" y="762635"/>
                  </a:lnTo>
                  <a:close/>
                </a:path>
              </a:pathLst>
            </a:custGeom>
            <a:solidFill>
              <a:srgbClr val="E1E6DA"/>
            </a:solidFill>
            <a:ln w="12700">
              <a:noFill/>
            </a:ln>
          </p:spPr>
          <p:txBody>
            <a:bodyPr/>
            <a:lstStyle/>
            <a:p>
              <a:endParaRPr lang="en-PH"/>
            </a:p>
          </p:txBody>
        </p:sp>
      </p:grpSp>
      <p:grpSp>
        <p:nvGrpSpPr>
          <p:cNvPr id="35" name="Group 35"/>
          <p:cNvGrpSpPr/>
          <p:nvPr/>
        </p:nvGrpSpPr>
        <p:grpSpPr>
          <a:xfrm>
            <a:off x="5257905" y="4236349"/>
            <a:ext cx="1936032" cy="1264301"/>
            <a:chOff x="0" y="0"/>
            <a:chExt cx="2581377" cy="1685735"/>
          </a:xfrm>
        </p:grpSpPr>
        <p:sp>
          <p:nvSpPr>
            <p:cNvPr id="36" name="Freeform 36"/>
            <p:cNvSpPr/>
            <p:nvPr/>
          </p:nvSpPr>
          <p:spPr>
            <a:xfrm>
              <a:off x="11303" y="11303"/>
              <a:ext cx="2558796" cy="1663192"/>
            </a:xfrm>
            <a:custGeom>
              <a:avLst/>
              <a:gdLst/>
              <a:ahLst/>
              <a:cxnLst/>
              <a:rect l="l" t="t" r="r" b="b"/>
              <a:pathLst>
                <a:path w="2558796" h="1663192">
                  <a:moveTo>
                    <a:pt x="0" y="831596"/>
                  </a:moveTo>
                  <a:lnTo>
                    <a:pt x="477393" y="0"/>
                  </a:lnTo>
                  <a:lnTo>
                    <a:pt x="2081403" y="0"/>
                  </a:lnTo>
                  <a:lnTo>
                    <a:pt x="2558796" y="831596"/>
                  </a:lnTo>
                  <a:lnTo>
                    <a:pt x="2081403" y="1663192"/>
                  </a:lnTo>
                  <a:lnTo>
                    <a:pt x="477393" y="1663192"/>
                  </a:lnTo>
                  <a:close/>
                </a:path>
              </a:pathLst>
            </a:custGeom>
            <a:solidFill>
              <a:srgbClr val="92A9B9"/>
            </a:solidFill>
            <a:ln w="12700">
              <a:noFill/>
            </a:ln>
          </p:spPr>
          <p:txBody>
            <a:bodyPr/>
            <a:lstStyle/>
            <a:p>
              <a:endParaRPr lang="en-PH"/>
            </a:p>
          </p:txBody>
        </p:sp>
        <p:sp>
          <p:nvSpPr>
            <p:cNvPr id="37" name="Freeform 37"/>
            <p:cNvSpPr/>
            <p:nvPr/>
          </p:nvSpPr>
          <p:spPr>
            <a:xfrm>
              <a:off x="0" y="0"/>
              <a:ext cx="2581402" cy="1685925"/>
            </a:xfrm>
            <a:custGeom>
              <a:avLst/>
              <a:gdLst/>
              <a:ahLst/>
              <a:cxnLst/>
              <a:rect l="l" t="t" r="r" b="b"/>
              <a:pathLst>
                <a:path w="2581402" h="1685925">
                  <a:moveTo>
                    <a:pt x="1524" y="837184"/>
                  </a:moveTo>
                  <a:lnTo>
                    <a:pt x="478917" y="5715"/>
                  </a:lnTo>
                  <a:cubicBezTo>
                    <a:pt x="480949" y="2159"/>
                    <a:pt x="484632" y="0"/>
                    <a:pt x="488696" y="0"/>
                  </a:cubicBezTo>
                  <a:lnTo>
                    <a:pt x="2092706" y="0"/>
                  </a:lnTo>
                  <a:cubicBezTo>
                    <a:pt x="2096770" y="0"/>
                    <a:pt x="2100453" y="2159"/>
                    <a:pt x="2102485" y="5715"/>
                  </a:cubicBezTo>
                  <a:lnTo>
                    <a:pt x="2579878" y="837311"/>
                  </a:lnTo>
                  <a:cubicBezTo>
                    <a:pt x="2581910" y="840740"/>
                    <a:pt x="2581910" y="845058"/>
                    <a:pt x="2579878" y="848614"/>
                  </a:cubicBezTo>
                  <a:lnTo>
                    <a:pt x="2102485" y="1680210"/>
                  </a:lnTo>
                  <a:cubicBezTo>
                    <a:pt x="2100453" y="1683766"/>
                    <a:pt x="2096770" y="1685925"/>
                    <a:pt x="2092706" y="1685925"/>
                  </a:cubicBezTo>
                  <a:lnTo>
                    <a:pt x="488696" y="1685925"/>
                  </a:lnTo>
                  <a:cubicBezTo>
                    <a:pt x="484632" y="1685925"/>
                    <a:pt x="480949" y="1683766"/>
                    <a:pt x="478917" y="1680210"/>
                  </a:cubicBezTo>
                  <a:lnTo>
                    <a:pt x="1524" y="848487"/>
                  </a:lnTo>
                  <a:cubicBezTo>
                    <a:pt x="-508" y="845058"/>
                    <a:pt x="-508" y="840740"/>
                    <a:pt x="1524" y="837184"/>
                  </a:cubicBezTo>
                  <a:moveTo>
                    <a:pt x="21082" y="848487"/>
                  </a:moveTo>
                  <a:lnTo>
                    <a:pt x="11303" y="842899"/>
                  </a:lnTo>
                  <a:lnTo>
                    <a:pt x="21082" y="837311"/>
                  </a:lnTo>
                  <a:lnTo>
                    <a:pt x="498475" y="1668780"/>
                  </a:lnTo>
                  <a:lnTo>
                    <a:pt x="488696" y="1674368"/>
                  </a:lnTo>
                  <a:lnTo>
                    <a:pt x="488696" y="1663065"/>
                  </a:lnTo>
                  <a:lnTo>
                    <a:pt x="2092706" y="1663065"/>
                  </a:lnTo>
                  <a:lnTo>
                    <a:pt x="2092706" y="1674368"/>
                  </a:lnTo>
                  <a:lnTo>
                    <a:pt x="2082927" y="1668780"/>
                  </a:lnTo>
                  <a:lnTo>
                    <a:pt x="2560320" y="837184"/>
                  </a:lnTo>
                  <a:lnTo>
                    <a:pt x="2570099" y="842772"/>
                  </a:lnTo>
                  <a:lnTo>
                    <a:pt x="2560320" y="848360"/>
                  </a:lnTo>
                  <a:lnTo>
                    <a:pt x="2082927" y="16891"/>
                  </a:lnTo>
                  <a:lnTo>
                    <a:pt x="2092706" y="11303"/>
                  </a:lnTo>
                  <a:lnTo>
                    <a:pt x="2092706" y="22606"/>
                  </a:lnTo>
                  <a:lnTo>
                    <a:pt x="488696" y="22606"/>
                  </a:lnTo>
                  <a:lnTo>
                    <a:pt x="488696" y="11303"/>
                  </a:lnTo>
                  <a:lnTo>
                    <a:pt x="498475" y="16891"/>
                  </a:lnTo>
                  <a:lnTo>
                    <a:pt x="21082" y="848487"/>
                  </a:lnTo>
                  <a:close/>
                </a:path>
              </a:pathLst>
            </a:custGeom>
            <a:solidFill>
              <a:srgbClr val="FFFFFF"/>
            </a:solidFill>
            <a:ln w="12700">
              <a:noFill/>
            </a:ln>
          </p:spPr>
          <p:txBody>
            <a:bodyPr/>
            <a:lstStyle/>
            <a:p>
              <a:endParaRPr lang="en-PH"/>
            </a:p>
          </p:txBody>
        </p:sp>
      </p:grpSp>
      <p:grpSp>
        <p:nvGrpSpPr>
          <p:cNvPr id="38" name="Group 38"/>
          <p:cNvGrpSpPr/>
          <p:nvPr/>
        </p:nvGrpSpPr>
        <p:grpSpPr>
          <a:xfrm>
            <a:off x="5536616" y="4417504"/>
            <a:ext cx="1378601" cy="901979"/>
            <a:chOff x="0" y="0"/>
            <a:chExt cx="1838135" cy="1202639"/>
          </a:xfrm>
        </p:grpSpPr>
        <p:sp>
          <p:nvSpPr>
            <p:cNvPr id="39" name="Freeform 39"/>
            <p:cNvSpPr/>
            <p:nvPr/>
          </p:nvSpPr>
          <p:spPr>
            <a:xfrm>
              <a:off x="0" y="0"/>
              <a:ext cx="1838133" cy="1202644"/>
            </a:xfrm>
            <a:custGeom>
              <a:avLst/>
              <a:gdLst/>
              <a:ahLst/>
              <a:cxnLst/>
              <a:rect l="l" t="t" r="r" b="b"/>
              <a:pathLst>
                <a:path w="1838133" h="1202644">
                  <a:moveTo>
                    <a:pt x="0" y="0"/>
                  </a:moveTo>
                  <a:lnTo>
                    <a:pt x="1838133" y="0"/>
                  </a:lnTo>
                  <a:lnTo>
                    <a:pt x="1838133" y="1202644"/>
                  </a:lnTo>
                  <a:lnTo>
                    <a:pt x="0" y="1202644"/>
                  </a:lnTo>
                  <a:close/>
                </a:path>
              </a:pathLst>
            </a:custGeom>
            <a:solidFill>
              <a:srgbClr val="000000">
                <a:alpha val="0"/>
              </a:srgbClr>
            </a:solidFill>
            <a:ln w="12700">
              <a:noFill/>
            </a:ln>
          </p:spPr>
          <p:txBody>
            <a:bodyPr/>
            <a:lstStyle/>
            <a:p>
              <a:endParaRPr lang="en-PH"/>
            </a:p>
          </p:txBody>
        </p:sp>
        <p:sp>
          <p:nvSpPr>
            <p:cNvPr id="40" name="TextBox 40"/>
            <p:cNvSpPr txBox="1"/>
            <p:nvPr/>
          </p:nvSpPr>
          <p:spPr>
            <a:xfrm>
              <a:off x="0" y="19050"/>
              <a:ext cx="1838135" cy="1183589"/>
            </a:xfrm>
            <a:prstGeom prst="rect">
              <a:avLst/>
            </a:prstGeom>
            <a:ln>
              <a:noFill/>
            </a:ln>
          </p:spPr>
          <p:txBody>
            <a:bodyPr lIns="0" tIns="0" rIns="0" bIns="0" rtlCol="0" anchor="ctr"/>
            <a:lstStyle/>
            <a:p>
              <a:pPr algn="ctr">
                <a:lnSpc>
                  <a:spcPts val="4147"/>
                </a:lnSpc>
              </a:pPr>
              <a:r>
                <a:rPr lang="en-US" sz="3840" b="1">
                  <a:solidFill>
                    <a:srgbClr val="FFFFFF"/>
                  </a:solidFill>
                  <a:latin typeface="Arial Bold"/>
                  <a:ea typeface="Arial Bold"/>
                  <a:cs typeface="Arial Bold"/>
                  <a:sym typeface="Arial Bold"/>
                </a:rPr>
                <a:t>When</a:t>
              </a:r>
            </a:p>
          </p:txBody>
        </p:sp>
      </p:grpSp>
      <p:grpSp>
        <p:nvGrpSpPr>
          <p:cNvPr id="41" name="Group 41"/>
          <p:cNvGrpSpPr/>
          <p:nvPr/>
        </p:nvGrpSpPr>
        <p:grpSpPr>
          <a:xfrm>
            <a:off x="4023855" y="5027047"/>
            <a:ext cx="663826" cy="571976"/>
            <a:chOff x="0" y="0"/>
            <a:chExt cx="885101" cy="762635"/>
          </a:xfrm>
        </p:grpSpPr>
        <p:sp>
          <p:nvSpPr>
            <p:cNvPr id="42" name="Freeform 42"/>
            <p:cNvSpPr/>
            <p:nvPr/>
          </p:nvSpPr>
          <p:spPr>
            <a:xfrm>
              <a:off x="0" y="0"/>
              <a:ext cx="885063" cy="762635"/>
            </a:xfrm>
            <a:custGeom>
              <a:avLst/>
              <a:gdLst/>
              <a:ahLst/>
              <a:cxnLst/>
              <a:rect l="l" t="t" r="r" b="b"/>
              <a:pathLst>
                <a:path w="885063" h="762635">
                  <a:moveTo>
                    <a:pt x="0" y="381381"/>
                  </a:moveTo>
                  <a:lnTo>
                    <a:pt x="220345" y="0"/>
                  </a:lnTo>
                  <a:lnTo>
                    <a:pt x="664718" y="0"/>
                  </a:lnTo>
                  <a:lnTo>
                    <a:pt x="885063" y="381381"/>
                  </a:lnTo>
                  <a:lnTo>
                    <a:pt x="664718" y="762635"/>
                  </a:lnTo>
                  <a:lnTo>
                    <a:pt x="220345" y="762635"/>
                  </a:lnTo>
                  <a:close/>
                </a:path>
              </a:pathLst>
            </a:custGeom>
            <a:solidFill>
              <a:srgbClr val="E1E6DA"/>
            </a:solidFill>
            <a:ln w="12700">
              <a:noFill/>
            </a:ln>
          </p:spPr>
          <p:txBody>
            <a:bodyPr/>
            <a:lstStyle/>
            <a:p>
              <a:endParaRPr lang="en-PH"/>
            </a:p>
          </p:txBody>
        </p:sp>
      </p:grpSp>
      <p:grpSp>
        <p:nvGrpSpPr>
          <p:cNvPr id="43" name="Group 43"/>
          <p:cNvGrpSpPr/>
          <p:nvPr/>
        </p:nvGrpSpPr>
        <p:grpSpPr>
          <a:xfrm>
            <a:off x="3935559" y="5004416"/>
            <a:ext cx="1936032" cy="1264301"/>
            <a:chOff x="0" y="0"/>
            <a:chExt cx="2581377" cy="1685735"/>
          </a:xfrm>
        </p:grpSpPr>
        <p:sp>
          <p:nvSpPr>
            <p:cNvPr id="44" name="Freeform 44"/>
            <p:cNvSpPr/>
            <p:nvPr/>
          </p:nvSpPr>
          <p:spPr>
            <a:xfrm>
              <a:off x="11303" y="11303"/>
              <a:ext cx="2558796" cy="1663192"/>
            </a:xfrm>
            <a:custGeom>
              <a:avLst/>
              <a:gdLst/>
              <a:ahLst/>
              <a:cxnLst/>
              <a:rect l="l" t="t" r="r" b="b"/>
              <a:pathLst>
                <a:path w="2558796" h="1663192">
                  <a:moveTo>
                    <a:pt x="0" y="831596"/>
                  </a:moveTo>
                  <a:lnTo>
                    <a:pt x="477393" y="0"/>
                  </a:lnTo>
                  <a:lnTo>
                    <a:pt x="2081403" y="0"/>
                  </a:lnTo>
                  <a:lnTo>
                    <a:pt x="2558796" y="831596"/>
                  </a:lnTo>
                  <a:lnTo>
                    <a:pt x="2081403" y="1663192"/>
                  </a:lnTo>
                  <a:lnTo>
                    <a:pt x="477393" y="1663192"/>
                  </a:lnTo>
                  <a:close/>
                </a:path>
              </a:pathLst>
            </a:custGeom>
            <a:solidFill>
              <a:srgbClr val="9C8265"/>
            </a:solidFill>
            <a:ln w="12700">
              <a:noFill/>
            </a:ln>
          </p:spPr>
          <p:txBody>
            <a:bodyPr/>
            <a:lstStyle/>
            <a:p>
              <a:endParaRPr lang="en-PH"/>
            </a:p>
          </p:txBody>
        </p:sp>
        <p:sp>
          <p:nvSpPr>
            <p:cNvPr id="45" name="Freeform 45"/>
            <p:cNvSpPr/>
            <p:nvPr/>
          </p:nvSpPr>
          <p:spPr>
            <a:xfrm>
              <a:off x="0" y="0"/>
              <a:ext cx="2581402" cy="1685925"/>
            </a:xfrm>
            <a:custGeom>
              <a:avLst/>
              <a:gdLst/>
              <a:ahLst/>
              <a:cxnLst/>
              <a:rect l="l" t="t" r="r" b="b"/>
              <a:pathLst>
                <a:path w="2581402" h="1685925">
                  <a:moveTo>
                    <a:pt x="1524" y="837184"/>
                  </a:moveTo>
                  <a:lnTo>
                    <a:pt x="478917" y="5715"/>
                  </a:lnTo>
                  <a:cubicBezTo>
                    <a:pt x="480949" y="2159"/>
                    <a:pt x="484632" y="0"/>
                    <a:pt x="488696" y="0"/>
                  </a:cubicBezTo>
                  <a:lnTo>
                    <a:pt x="2092706" y="0"/>
                  </a:lnTo>
                  <a:cubicBezTo>
                    <a:pt x="2096770" y="0"/>
                    <a:pt x="2100453" y="2159"/>
                    <a:pt x="2102485" y="5715"/>
                  </a:cubicBezTo>
                  <a:lnTo>
                    <a:pt x="2579878" y="837311"/>
                  </a:lnTo>
                  <a:cubicBezTo>
                    <a:pt x="2581910" y="840740"/>
                    <a:pt x="2581910" y="845058"/>
                    <a:pt x="2579878" y="848614"/>
                  </a:cubicBezTo>
                  <a:lnTo>
                    <a:pt x="2102485" y="1680210"/>
                  </a:lnTo>
                  <a:cubicBezTo>
                    <a:pt x="2100453" y="1683766"/>
                    <a:pt x="2096770" y="1685925"/>
                    <a:pt x="2092706" y="1685925"/>
                  </a:cubicBezTo>
                  <a:lnTo>
                    <a:pt x="488696" y="1685925"/>
                  </a:lnTo>
                  <a:cubicBezTo>
                    <a:pt x="484632" y="1685925"/>
                    <a:pt x="480949" y="1683766"/>
                    <a:pt x="478917" y="1680210"/>
                  </a:cubicBezTo>
                  <a:lnTo>
                    <a:pt x="1524" y="848487"/>
                  </a:lnTo>
                  <a:cubicBezTo>
                    <a:pt x="-508" y="845058"/>
                    <a:pt x="-508" y="840740"/>
                    <a:pt x="1524" y="837184"/>
                  </a:cubicBezTo>
                  <a:moveTo>
                    <a:pt x="21082" y="848487"/>
                  </a:moveTo>
                  <a:lnTo>
                    <a:pt x="11303" y="842899"/>
                  </a:lnTo>
                  <a:lnTo>
                    <a:pt x="21082" y="837311"/>
                  </a:lnTo>
                  <a:lnTo>
                    <a:pt x="498475" y="1668780"/>
                  </a:lnTo>
                  <a:lnTo>
                    <a:pt x="488696" y="1674368"/>
                  </a:lnTo>
                  <a:lnTo>
                    <a:pt x="488696" y="1663065"/>
                  </a:lnTo>
                  <a:lnTo>
                    <a:pt x="2092706" y="1663065"/>
                  </a:lnTo>
                  <a:lnTo>
                    <a:pt x="2092706" y="1674368"/>
                  </a:lnTo>
                  <a:lnTo>
                    <a:pt x="2082927" y="1668780"/>
                  </a:lnTo>
                  <a:lnTo>
                    <a:pt x="2560320" y="837184"/>
                  </a:lnTo>
                  <a:lnTo>
                    <a:pt x="2570099" y="842772"/>
                  </a:lnTo>
                  <a:lnTo>
                    <a:pt x="2560320" y="848360"/>
                  </a:lnTo>
                  <a:lnTo>
                    <a:pt x="2082927" y="16891"/>
                  </a:lnTo>
                  <a:lnTo>
                    <a:pt x="2092706" y="11303"/>
                  </a:lnTo>
                  <a:lnTo>
                    <a:pt x="2092706" y="22606"/>
                  </a:lnTo>
                  <a:lnTo>
                    <a:pt x="488696" y="22606"/>
                  </a:lnTo>
                  <a:lnTo>
                    <a:pt x="488696" y="11303"/>
                  </a:lnTo>
                  <a:lnTo>
                    <a:pt x="498475" y="16891"/>
                  </a:lnTo>
                  <a:lnTo>
                    <a:pt x="21082" y="848487"/>
                  </a:lnTo>
                  <a:close/>
                </a:path>
              </a:pathLst>
            </a:custGeom>
            <a:solidFill>
              <a:srgbClr val="FFFFFF"/>
            </a:solidFill>
            <a:ln w="12700">
              <a:noFill/>
            </a:ln>
          </p:spPr>
          <p:txBody>
            <a:bodyPr/>
            <a:lstStyle/>
            <a:p>
              <a:endParaRPr lang="en-PH"/>
            </a:p>
          </p:txBody>
        </p:sp>
      </p:grpSp>
      <p:grpSp>
        <p:nvGrpSpPr>
          <p:cNvPr id="46" name="Group 46"/>
          <p:cNvGrpSpPr/>
          <p:nvPr/>
        </p:nvGrpSpPr>
        <p:grpSpPr>
          <a:xfrm>
            <a:off x="4214279" y="5185581"/>
            <a:ext cx="1378601" cy="901979"/>
            <a:chOff x="0" y="0"/>
            <a:chExt cx="1838135" cy="1202639"/>
          </a:xfrm>
        </p:grpSpPr>
        <p:sp>
          <p:nvSpPr>
            <p:cNvPr id="47" name="Freeform 47"/>
            <p:cNvSpPr/>
            <p:nvPr/>
          </p:nvSpPr>
          <p:spPr>
            <a:xfrm>
              <a:off x="0" y="0"/>
              <a:ext cx="1838133" cy="1202644"/>
            </a:xfrm>
            <a:custGeom>
              <a:avLst/>
              <a:gdLst/>
              <a:ahLst/>
              <a:cxnLst/>
              <a:rect l="l" t="t" r="r" b="b"/>
              <a:pathLst>
                <a:path w="1838133" h="1202644">
                  <a:moveTo>
                    <a:pt x="0" y="0"/>
                  </a:moveTo>
                  <a:lnTo>
                    <a:pt x="1838133" y="0"/>
                  </a:lnTo>
                  <a:lnTo>
                    <a:pt x="1838133" y="1202644"/>
                  </a:lnTo>
                  <a:lnTo>
                    <a:pt x="0" y="1202644"/>
                  </a:lnTo>
                  <a:close/>
                </a:path>
              </a:pathLst>
            </a:custGeom>
            <a:solidFill>
              <a:srgbClr val="000000">
                <a:alpha val="0"/>
              </a:srgbClr>
            </a:solidFill>
            <a:ln w="12700">
              <a:noFill/>
            </a:ln>
          </p:spPr>
          <p:txBody>
            <a:bodyPr/>
            <a:lstStyle/>
            <a:p>
              <a:endParaRPr lang="en-PH"/>
            </a:p>
          </p:txBody>
        </p:sp>
        <p:sp>
          <p:nvSpPr>
            <p:cNvPr id="48" name="TextBox 48"/>
            <p:cNvSpPr txBox="1"/>
            <p:nvPr/>
          </p:nvSpPr>
          <p:spPr>
            <a:xfrm>
              <a:off x="0" y="19050"/>
              <a:ext cx="1838135" cy="1183589"/>
            </a:xfrm>
            <a:prstGeom prst="rect">
              <a:avLst/>
            </a:prstGeom>
            <a:ln>
              <a:noFill/>
            </a:ln>
          </p:spPr>
          <p:txBody>
            <a:bodyPr lIns="0" tIns="0" rIns="0" bIns="0" rtlCol="0" anchor="ctr"/>
            <a:lstStyle/>
            <a:p>
              <a:pPr algn="ctr">
                <a:lnSpc>
                  <a:spcPts val="3686"/>
                </a:lnSpc>
              </a:pPr>
              <a:r>
                <a:rPr lang="en-US" sz="3413" b="1">
                  <a:solidFill>
                    <a:srgbClr val="FFFFFF"/>
                  </a:solidFill>
                  <a:latin typeface="Arial Bold"/>
                  <a:ea typeface="Arial Bold"/>
                  <a:cs typeface="Arial Bold"/>
                  <a:sym typeface="Arial Bold"/>
                </a:rPr>
                <a:t>Where</a:t>
              </a:r>
            </a:p>
          </p:txBody>
        </p:sp>
      </p:grpSp>
      <p:grpSp>
        <p:nvGrpSpPr>
          <p:cNvPr id="49" name="Group 49"/>
          <p:cNvGrpSpPr/>
          <p:nvPr/>
        </p:nvGrpSpPr>
        <p:grpSpPr>
          <a:xfrm>
            <a:off x="3236424" y="3958180"/>
            <a:ext cx="663826" cy="571976"/>
            <a:chOff x="0" y="0"/>
            <a:chExt cx="885101" cy="762635"/>
          </a:xfrm>
        </p:grpSpPr>
        <p:sp>
          <p:nvSpPr>
            <p:cNvPr id="50" name="Freeform 50"/>
            <p:cNvSpPr/>
            <p:nvPr/>
          </p:nvSpPr>
          <p:spPr>
            <a:xfrm>
              <a:off x="0" y="0"/>
              <a:ext cx="885063" cy="762635"/>
            </a:xfrm>
            <a:custGeom>
              <a:avLst/>
              <a:gdLst/>
              <a:ahLst/>
              <a:cxnLst/>
              <a:rect l="l" t="t" r="r" b="b"/>
              <a:pathLst>
                <a:path w="885063" h="762635">
                  <a:moveTo>
                    <a:pt x="0" y="381381"/>
                  </a:moveTo>
                  <a:lnTo>
                    <a:pt x="220345" y="0"/>
                  </a:lnTo>
                  <a:lnTo>
                    <a:pt x="664718" y="0"/>
                  </a:lnTo>
                  <a:lnTo>
                    <a:pt x="885063" y="381381"/>
                  </a:lnTo>
                  <a:lnTo>
                    <a:pt x="664718" y="762635"/>
                  </a:lnTo>
                  <a:lnTo>
                    <a:pt x="220345" y="762635"/>
                  </a:lnTo>
                  <a:close/>
                </a:path>
              </a:pathLst>
            </a:custGeom>
            <a:solidFill>
              <a:srgbClr val="E1E6DA"/>
            </a:solidFill>
            <a:ln w="12700">
              <a:noFill/>
            </a:ln>
          </p:spPr>
          <p:txBody>
            <a:bodyPr/>
            <a:lstStyle/>
            <a:p>
              <a:endParaRPr lang="en-PH"/>
            </a:p>
          </p:txBody>
        </p:sp>
      </p:grpSp>
      <p:grpSp>
        <p:nvGrpSpPr>
          <p:cNvPr id="51" name="Group 51"/>
          <p:cNvGrpSpPr/>
          <p:nvPr/>
        </p:nvGrpSpPr>
        <p:grpSpPr>
          <a:xfrm>
            <a:off x="2607078" y="4237206"/>
            <a:ext cx="1936032" cy="1264301"/>
            <a:chOff x="0" y="0"/>
            <a:chExt cx="2581377" cy="1685735"/>
          </a:xfrm>
        </p:grpSpPr>
        <p:sp>
          <p:nvSpPr>
            <p:cNvPr id="52" name="Freeform 52"/>
            <p:cNvSpPr/>
            <p:nvPr/>
          </p:nvSpPr>
          <p:spPr>
            <a:xfrm>
              <a:off x="11303" y="11303"/>
              <a:ext cx="2558796" cy="1663192"/>
            </a:xfrm>
            <a:custGeom>
              <a:avLst/>
              <a:gdLst/>
              <a:ahLst/>
              <a:cxnLst/>
              <a:rect l="l" t="t" r="r" b="b"/>
              <a:pathLst>
                <a:path w="2558796" h="1663192">
                  <a:moveTo>
                    <a:pt x="0" y="831596"/>
                  </a:moveTo>
                  <a:lnTo>
                    <a:pt x="477393" y="0"/>
                  </a:lnTo>
                  <a:lnTo>
                    <a:pt x="2081403" y="0"/>
                  </a:lnTo>
                  <a:lnTo>
                    <a:pt x="2558796" y="831596"/>
                  </a:lnTo>
                  <a:lnTo>
                    <a:pt x="2081403" y="1663192"/>
                  </a:lnTo>
                  <a:lnTo>
                    <a:pt x="477393" y="1663192"/>
                  </a:lnTo>
                  <a:close/>
                </a:path>
              </a:pathLst>
            </a:custGeom>
            <a:solidFill>
              <a:srgbClr val="8D6974"/>
            </a:solidFill>
            <a:ln w="12700">
              <a:noFill/>
            </a:ln>
          </p:spPr>
          <p:txBody>
            <a:bodyPr/>
            <a:lstStyle/>
            <a:p>
              <a:endParaRPr lang="en-PH"/>
            </a:p>
          </p:txBody>
        </p:sp>
        <p:sp>
          <p:nvSpPr>
            <p:cNvPr id="53" name="Freeform 53"/>
            <p:cNvSpPr/>
            <p:nvPr/>
          </p:nvSpPr>
          <p:spPr>
            <a:xfrm>
              <a:off x="0" y="0"/>
              <a:ext cx="2581402" cy="1685925"/>
            </a:xfrm>
            <a:custGeom>
              <a:avLst/>
              <a:gdLst/>
              <a:ahLst/>
              <a:cxnLst/>
              <a:rect l="l" t="t" r="r" b="b"/>
              <a:pathLst>
                <a:path w="2581402" h="1685925">
                  <a:moveTo>
                    <a:pt x="1524" y="837184"/>
                  </a:moveTo>
                  <a:lnTo>
                    <a:pt x="478917" y="5715"/>
                  </a:lnTo>
                  <a:cubicBezTo>
                    <a:pt x="480949" y="2159"/>
                    <a:pt x="484632" y="0"/>
                    <a:pt x="488696" y="0"/>
                  </a:cubicBezTo>
                  <a:lnTo>
                    <a:pt x="2092706" y="0"/>
                  </a:lnTo>
                  <a:cubicBezTo>
                    <a:pt x="2096770" y="0"/>
                    <a:pt x="2100453" y="2159"/>
                    <a:pt x="2102485" y="5715"/>
                  </a:cubicBezTo>
                  <a:lnTo>
                    <a:pt x="2579878" y="837311"/>
                  </a:lnTo>
                  <a:cubicBezTo>
                    <a:pt x="2581910" y="840740"/>
                    <a:pt x="2581910" y="845058"/>
                    <a:pt x="2579878" y="848614"/>
                  </a:cubicBezTo>
                  <a:lnTo>
                    <a:pt x="2102485" y="1680210"/>
                  </a:lnTo>
                  <a:cubicBezTo>
                    <a:pt x="2100453" y="1683766"/>
                    <a:pt x="2096770" y="1685925"/>
                    <a:pt x="2092706" y="1685925"/>
                  </a:cubicBezTo>
                  <a:lnTo>
                    <a:pt x="488696" y="1685925"/>
                  </a:lnTo>
                  <a:cubicBezTo>
                    <a:pt x="484632" y="1685925"/>
                    <a:pt x="480949" y="1683766"/>
                    <a:pt x="478917" y="1680210"/>
                  </a:cubicBezTo>
                  <a:lnTo>
                    <a:pt x="1524" y="848487"/>
                  </a:lnTo>
                  <a:cubicBezTo>
                    <a:pt x="-508" y="845058"/>
                    <a:pt x="-508" y="840740"/>
                    <a:pt x="1524" y="837184"/>
                  </a:cubicBezTo>
                  <a:moveTo>
                    <a:pt x="21082" y="848487"/>
                  </a:moveTo>
                  <a:lnTo>
                    <a:pt x="11303" y="842899"/>
                  </a:lnTo>
                  <a:lnTo>
                    <a:pt x="21082" y="837311"/>
                  </a:lnTo>
                  <a:lnTo>
                    <a:pt x="498475" y="1668780"/>
                  </a:lnTo>
                  <a:lnTo>
                    <a:pt x="488696" y="1674368"/>
                  </a:lnTo>
                  <a:lnTo>
                    <a:pt x="488696" y="1663065"/>
                  </a:lnTo>
                  <a:lnTo>
                    <a:pt x="2092706" y="1663065"/>
                  </a:lnTo>
                  <a:lnTo>
                    <a:pt x="2092706" y="1674368"/>
                  </a:lnTo>
                  <a:lnTo>
                    <a:pt x="2082927" y="1668780"/>
                  </a:lnTo>
                  <a:lnTo>
                    <a:pt x="2560320" y="837184"/>
                  </a:lnTo>
                  <a:lnTo>
                    <a:pt x="2570099" y="842772"/>
                  </a:lnTo>
                  <a:lnTo>
                    <a:pt x="2560320" y="848360"/>
                  </a:lnTo>
                  <a:lnTo>
                    <a:pt x="2082927" y="16891"/>
                  </a:lnTo>
                  <a:lnTo>
                    <a:pt x="2092706" y="11303"/>
                  </a:lnTo>
                  <a:lnTo>
                    <a:pt x="2092706" y="22606"/>
                  </a:lnTo>
                  <a:lnTo>
                    <a:pt x="488696" y="22606"/>
                  </a:lnTo>
                  <a:lnTo>
                    <a:pt x="488696" y="11303"/>
                  </a:lnTo>
                  <a:lnTo>
                    <a:pt x="498475" y="16891"/>
                  </a:lnTo>
                  <a:lnTo>
                    <a:pt x="21082" y="848487"/>
                  </a:lnTo>
                  <a:close/>
                </a:path>
              </a:pathLst>
            </a:custGeom>
            <a:solidFill>
              <a:srgbClr val="FFFFFF"/>
            </a:solidFill>
            <a:ln w="12700">
              <a:noFill/>
            </a:ln>
          </p:spPr>
          <p:txBody>
            <a:bodyPr/>
            <a:lstStyle/>
            <a:p>
              <a:endParaRPr lang="en-PH"/>
            </a:p>
          </p:txBody>
        </p:sp>
      </p:grpSp>
      <p:grpSp>
        <p:nvGrpSpPr>
          <p:cNvPr id="54" name="Group 54"/>
          <p:cNvGrpSpPr/>
          <p:nvPr/>
        </p:nvGrpSpPr>
        <p:grpSpPr>
          <a:xfrm>
            <a:off x="2885799" y="4418362"/>
            <a:ext cx="1378601" cy="901979"/>
            <a:chOff x="0" y="0"/>
            <a:chExt cx="1838135" cy="1202639"/>
          </a:xfrm>
        </p:grpSpPr>
        <p:sp>
          <p:nvSpPr>
            <p:cNvPr id="55" name="Freeform 55"/>
            <p:cNvSpPr/>
            <p:nvPr/>
          </p:nvSpPr>
          <p:spPr>
            <a:xfrm>
              <a:off x="0" y="0"/>
              <a:ext cx="1838133" cy="1202644"/>
            </a:xfrm>
            <a:custGeom>
              <a:avLst/>
              <a:gdLst/>
              <a:ahLst/>
              <a:cxnLst/>
              <a:rect l="l" t="t" r="r" b="b"/>
              <a:pathLst>
                <a:path w="1838133" h="1202644">
                  <a:moveTo>
                    <a:pt x="0" y="0"/>
                  </a:moveTo>
                  <a:lnTo>
                    <a:pt x="1838133" y="0"/>
                  </a:lnTo>
                  <a:lnTo>
                    <a:pt x="1838133" y="1202644"/>
                  </a:lnTo>
                  <a:lnTo>
                    <a:pt x="0" y="1202644"/>
                  </a:lnTo>
                  <a:close/>
                </a:path>
              </a:pathLst>
            </a:custGeom>
            <a:solidFill>
              <a:srgbClr val="000000">
                <a:alpha val="0"/>
              </a:srgbClr>
            </a:solidFill>
            <a:ln w="12700">
              <a:noFill/>
            </a:ln>
          </p:spPr>
          <p:txBody>
            <a:bodyPr/>
            <a:lstStyle/>
            <a:p>
              <a:endParaRPr lang="en-PH"/>
            </a:p>
          </p:txBody>
        </p:sp>
        <p:sp>
          <p:nvSpPr>
            <p:cNvPr id="56" name="TextBox 56"/>
            <p:cNvSpPr txBox="1"/>
            <p:nvPr/>
          </p:nvSpPr>
          <p:spPr>
            <a:xfrm>
              <a:off x="0" y="19050"/>
              <a:ext cx="1838135" cy="1183589"/>
            </a:xfrm>
            <a:prstGeom prst="rect">
              <a:avLst/>
            </a:prstGeom>
            <a:ln>
              <a:noFill/>
            </a:ln>
          </p:spPr>
          <p:txBody>
            <a:bodyPr lIns="0" tIns="0" rIns="0" bIns="0" rtlCol="0" anchor="ctr"/>
            <a:lstStyle/>
            <a:p>
              <a:pPr algn="ctr">
                <a:lnSpc>
                  <a:spcPts val="4147"/>
                </a:lnSpc>
              </a:pPr>
              <a:r>
                <a:rPr lang="en-US" sz="3840" b="1">
                  <a:solidFill>
                    <a:srgbClr val="FFFFFF"/>
                  </a:solidFill>
                  <a:latin typeface="Arial Bold"/>
                  <a:ea typeface="Arial Bold"/>
                  <a:cs typeface="Arial Bold"/>
                  <a:sym typeface="Arial Bold"/>
                </a:rPr>
                <a:t>Why</a:t>
              </a:r>
            </a:p>
          </p:txBody>
        </p:sp>
      </p:grpSp>
      <p:grpSp>
        <p:nvGrpSpPr>
          <p:cNvPr id="57" name="Group 57"/>
          <p:cNvGrpSpPr/>
          <p:nvPr/>
        </p:nvGrpSpPr>
        <p:grpSpPr>
          <a:xfrm>
            <a:off x="2607078" y="2726379"/>
            <a:ext cx="1936032" cy="1264301"/>
            <a:chOff x="0" y="0"/>
            <a:chExt cx="2581377" cy="1685735"/>
          </a:xfrm>
        </p:grpSpPr>
        <p:sp>
          <p:nvSpPr>
            <p:cNvPr id="58" name="Freeform 58"/>
            <p:cNvSpPr/>
            <p:nvPr/>
          </p:nvSpPr>
          <p:spPr>
            <a:xfrm>
              <a:off x="11303" y="11303"/>
              <a:ext cx="2558796" cy="1663192"/>
            </a:xfrm>
            <a:custGeom>
              <a:avLst/>
              <a:gdLst/>
              <a:ahLst/>
              <a:cxnLst/>
              <a:rect l="l" t="t" r="r" b="b"/>
              <a:pathLst>
                <a:path w="2558796" h="1663192">
                  <a:moveTo>
                    <a:pt x="0" y="831596"/>
                  </a:moveTo>
                  <a:lnTo>
                    <a:pt x="477393" y="0"/>
                  </a:lnTo>
                  <a:lnTo>
                    <a:pt x="2081403" y="0"/>
                  </a:lnTo>
                  <a:lnTo>
                    <a:pt x="2558796" y="831596"/>
                  </a:lnTo>
                  <a:lnTo>
                    <a:pt x="2081403" y="1663192"/>
                  </a:lnTo>
                  <a:lnTo>
                    <a:pt x="477393" y="1663192"/>
                  </a:lnTo>
                  <a:close/>
                </a:path>
              </a:pathLst>
            </a:custGeom>
            <a:solidFill>
              <a:srgbClr val="A7B789"/>
            </a:solidFill>
            <a:ln w="12700">
              <a:noFill/>
            </a:ln>
          </p:spPr>
          <p:txBody>
            <a:bodyPr/>
            <a:lstStyle/>
            <a:p>
              <a:endParaRPr lang="en-PH"/>
            </a:p>
          </p:txBody>
        </p:sp>
        <p:sp>
          <p:nvSpPr>
            <p:cNvPr id="59" name="Freeform 59"/>
            <p:cNvSpPr/>
            <p:nvPr/>
          </p:nvSpPr>
          <p:spPr>
            <a:xfrm>
              <a:off x="0" y="0"/>
              <a:ext cx="2581402" cy="1685925"/>
            </a:xfrm>
            <a:custGeom>
              <a:avLst/>
              <a:gdLst/>
              <a:ahLst/>
              <a:cxnLst/>
              <a:rect l="l" t="t" r="r" b="b"/>
              <a:pathLst>
                <a:path w="2581402" h="1685925">
                  <a:moveTo>
                    <a:pt x="1524" y="837184"/>
                  </a:moveTo>
                  <a:lnTo>
                    <a:pt x="478917" y="5715"/>
                  </a:lnTo>
                  <a:cubicBezTo>
                    <a:pt x="480949" y="2159"/>
                    <a:pt x="484632" y="0"/>
                    <a:pt x="488696" y="0"/>
                  </a:cubicBezTo>
                  <a:lnTo>
                    <a:pt x="2092706" y="0"/>
                  </a:lnTo>
                  <a:cubicBezTo>
                    <a:pt x="2096770" y="0"/>
                    <a:pt x="2100453" y="2159"/>
                    <a:pt x="2102485" y="5715"/>
                  </a:cubicBezTo>
                  <a:lnTo>
                    <a:pt x="2579878" y="837311"/>
                  </a:lnTo>
                  <a:cubicBezTo>
                    <a:pt x="2581910" y="840740"/>
                    <a:pt x="2581910" y="845058"/>
                    <a:pt x="2579878" y="848614"/>
                  </a:cubicBezTo>
                  <a:lnTo>
                    <a:pt x="2102485" y="1680210"/>
                  </a:lnTo>
                  <a:cubicBezTo>
                    <a:pt x="2100453" y="1683766"/>
                    <a:pt x="2096770" y="1685925"/>
                    <a:pt x="2092706" y="1685925"/>
                  </a:cubicBezTo>
                  <a:lnTo>
                    <a:pt x="488696" y="1685925"/>
                  </a:lnTo>
                  <a:cubicBezTo>
                    <a:pt x="484632" y="1685925"/>
                    <a:pt x="480949" y="1683766"/>
                    <a:pt x="478917" y="1680210"/>
                  </a:cubicBezTo>
                  <a:lnTo>
                    <a:pt x="1524" y="848487"/>
                  </a:lnTo>
                  <a:cubicBezTo>
                    <a:pt x="-508" y="845058"/>
                    <a:pt x="-508" y="840740"/>
                    <a:pt x="1524" y="837184"/>
                  </a:cubicBezTo>
                  <a:moveTo>
                    <a:pt x="21082" y="848487"/>
                  </a:moveTo>
                  <a:lnTo>
                    <a:pt x="11303" y="842899"/>
                  </a:lnTo>
                  <a:lnTo>
                    <a:pt x="21082" y="837311"/>
                  </a:lnTo>
                  <a:lnTo>
                    <a:pt x="498475" y="1668780"/>
                  </a:lnTo>
                  <a:lnTo>
                    <a:pt x="488696" y="1674368"/>
                  </a:lnTo>
                  <a:lnTo>
                    <a:pt x="488696" y="1663065"/>
                  </a:lnTo>
                  <a:lnTo>
                    <a:pt x="2092706" y="1663065"/>
                  </a:lnTo>
                  <a:lnTo>
                    <a:pt x="2092706" y="1674368"/>
                  </a:lnTo>
                  <a:lnTo>
                    <a:pt x="2082927" y="1668780"/>
                  </a:lnTo>
                  <a:lnTo>
                    <a:pt x="2560320" y="837184"/>
                  </a:lnTo>
                  <a:lnTo>
                    <a:pt x="2570099" y="842772"/>
                  </a:lnTo>
                  <a:lnTo>
                    <a:pt x="2560320" y="848360"/>
                  </a:lnTo>
                  <a:lnTo>
                    <a:pt x="2082927" y="16891"/>
                  </a:lnTo>
                  <a:lnTo>
                    <a:pt x="2092706" y="11303"/>
                  </a:lnTo>
                  <a:lnTo>
                    <a:pt x="2092706" y="22606"/>
                  </a:lnTo>
                  <a:lnTo>
                    <a:pt x="488696" y="22606"/>
                  </a:lnTo>
                  <a:lnTo>
                    <a:pt x="488696" y="11303"/>
                  </a:lnTo>
                  <a:lnTo>
                    <a:pt x="498475" y="16891"/>
                  </a:lnTo>
                  <a:lnTo>
                    <a:pt x="21082" y="848487"/>
                  </a:lnTo>
                  <a:close/>
                </a:path>
              </a:pathLst>
            </a:custGeom>
            <a:solidFill>
              <a:srgbClr val="FFFFFF"/>
            </a:solidFill>
            <a:ln w="12700">
              <a:noFill/>
            </a:ln>
          </p:spPr>
          <p:txBody>
            <a:bodyPr/>
            <a:lstStyle/>
            <a:p>
              <a:endParaRPr lang="en-PH"/>
            </a:p>
          </p:txBody>
        </p:sp>
      </p:grpSp>
      <p:grpSp>
        <p:nvGrpSpPr>
          <p:cNvPr id="60" name="Group 60"/>
          <p:cNvGrpSpPr/>
          <p:nvPr/>
        </p:nvGrpSpPr>
        <p:grpSpPr>
          <a:xfrm>
            <a:off x="2885799" y="2907535"/>
            <a:ext cx="1378601" cy="901979"/>
            <a:chOff x="0" y="0"/>
            <a:chExt cx="1838135" cy="1202639"/>
          </a:xfrm>
        </p:grpSpPr>
        <p:sp>
          <p:nvSpPr>
            <p:cNvPr id="61" name="Freeform 61"/>
            <p:cNvSpPr/>
            <p:nvPr/>
          </p:nvSpPr>
          <p:spPr>
            <a:xfrm>
              <a:off x="0" y="0"/>
              <a:ext cx="1838133" cy="1202644"/>
            </a:xfrm>
            <a:custGeom>
              <a:avLst/>
              <a:gdLst/>
              <a:ahLst/>
              <a:cxnLst/>
              <a:rect l="l" t="t" r="r" b="b"/>
              <a:pathLst>
                <a:path w="1838133" h="1202644">
                  <a:moveTo>
                    <a:pt x="0" y="0"/>
                  </a:moveTo>
                  <a:lnTo>
                    <a:pt x="1838133" y="0"/>
                  </a:lnTo>
                  <a:lnTo>
                    <a:pt x="1838133" y="1202644"/>
                  </a:lnTo>
                  <a:lnTo>
                    <a:pt x="0" y="1202644"/>
                  </a:lnTo>
                  <a:close/>
                </a:path>
              </a:pathLst>
            </a:custGeom>
            <a:solidFill>
              <a:srgbClr val="000000">
                <a:alpha val="0"/>
              </a:srgbClr>
            </a:solidFill>
            <a:ln w="12700">
              <a:noFill/>
            </a:ln>
          </p:spPr>
          <p:txBody>
            <a:bodyPr/>
            <a:lstStyle/>
            <a:p>
              <a:endParaRPr lang="en-PH"/>
            </a:p>
          </p:txBody>
        </p:sp>
        <p:sp>
          <p:nvSpPr>
            <p:cNvPr id="62" name="TextBox 62"/>
            <p:cNvSpPr txBox="1"/>
            <p:nvPr/>
          </p:nvSpPr>
          <p:spPr>
            <a:xfrm>
              <a:off x="0" y="19050"/>
              <a:ext cx="1838135" cy="1183589"/>
            </a:xfrm>
            <a:prstGeom prst="rect">
              <a:avLst/>
            </a:prstGeom>
            <a:ln>
              <a:noFill/>
            </a:ln>
          </p:spPr>
          <p:txBody>
            <a:bodyPr lIns="0" tIns="0" rIns="0" bIns="0" rtlCol="0" anchor="ctr"/>
            <a:lstStyle/>
            <a:p>
              <a:pPr algn="ctr">
                <a:lnSpc>
                  <a:spcPts val="4147"/>
                </a:lnSpc>
              </a:pPr>
              <a:r>
                <a:rPr lang="en-US" sz="3840" b="1">
                  <a:solidFill>
                    <a:srgbClr val="FFFFFF"/>
                  </a:solidFill>
                  <a:latin typeface="Arial Bold"/>
                  <a:ea typeface="Arial Bold"/>
                  <a:cs typeface="Arial Bold"/>
                  <a:sym typeface="Arial Bold"/>
                </a:rPr>
                <a:t>How</a:t>
              </a:r>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6756606"/>
            <a:ext cx="9753600" cy="558594"/>
            <a:chOff x="0" y="0"/>
            <a:chExt cx="13004800" cy="744792"/>
          </a:xfrm>
        </p:grpSpPr>
        <p:grpSp>
          <p:nvGrpSpPr>
            <p:cNvPr id="3" name="Group 3"/>
            <p:cNvGrpSpPr/>
            <p:nvPr/>
          </p:nvGrpSpPr>
          <p:grpSpPr>
            <a:xfrm>
              <a:off x="0" y="94551"/>
              <a:ext cx="13004800" cy="650240"/>
              <a:chOff x="0" y="0"/>
              <a:chExt cx="13004800" cy="650240"/>
            </a:xfrm>
          </p:grpSpPr>
          <p:sp>
            <p:nvSpPr>
              <p:cNvPr id="4" name="Freeform 4"/>
              <p:cNvSpPr/>
              <p:nvPr/>
            </p:nvSpPr>
            <p:spPr>
              <a:xfrm>
                <a:off x="0" y="0"/>
                <a:ext cx="13004800" cy="650240"/>
              </a:xfrm>
              <a:custGeom>
                <a:avLst/>
                <a:gdLst/>
                <a:ahLst/>
                <a:cxnLst/>
                <a:rect l="l" t="t" r="r" b="b"/>
                <a:pathLst>
                  <a:path w="13004800" h="650240">
                    <a:moveTo>
                      <a:pt x="0" y="0"/>
                    </a:moveTo>
                    <a:lnTo>
                      <a:pt x="13004800" y="0"/>
                    </a:lnTo>
                    <a:lnTo>
                      <a:pt x="13004800" y="650240"/>
                    </a:lnTo>
                    <a:lnTo>
                      <a:pt x="0" y="650240"/>
                    </a:lnTo>
                    <a:close/>
                  </a:path>
                </a:pathLst>
              </a:custGeom>
              <a:solidFill>
                <a:srgbClr val="5E929E"/>
              </a:solidFill>
              <a:ln w="12700">
                <a:solidFill>
                  <a:srgbClr val="000000"/>
                </a:solidFill>
              </a:ln>
            </p:spPr>
            <p:txBody>
              <a:bodyPr/>
              <a:lstStyle/>
              <a:p>
                <a:endParaRPr lang="en-PH"/>
              </a:p>
            </p:txBody>
          </p:sp>
        </p:grpSp>
        <p:grpSp>
          <p:nvGrpSpPr>
            <p:cNvPr id="5" name="Group 5"/>
            <p:cNvGrpSpPr/>
            <p:nvPr/>
          </p:nvGrpSpPr>
          <p:grpSpPr>
            <a:xfrm>
              <a:off x="0" y="0"/>
              <a:ext cx="13004800" cy="93866"/>
              <a:chOff x="0" y="0"/>
              <a:chExt cx="13004800" cy="93866"/>
            </a:xfrm>
          </p:grpSpPr>
          <p:sp>
            <p:nvSpPr>
              <p:cNvPr id="6" name="Freeform 6"/>
              <p:cNvSpPr/>
              <p:nvPr/>
            </p:nvSpPr>
            <p:spPr>
              <a:xfrm>
                <a:off x="0" y="0"/>
                <a:ext cx="13004800" cy="93853"/>
              </a:xfrm>
              <a:custGeom>
                <a:avLst/>
                <a:gdLst/>
                <a:ahLst/>
                <a:cxnLst/>
                <a:rect l="l" t="t" r="r" b="b"/>
                <a:pathLst>
                  <a:path w="13004800" h="93853">
                    <a:moveTo>
                      <a:pt x="0" y="0"/>
                    </a:moveTo>
                    <a:lnTo>
                      <a:pt x="13004800" y="0"/>
                    </a:lnTo>
                    <a:lnTo>
                      <a:pt x="13004800" y="93853"/>
                    </a:lnTo>
                    <a:lnTo>
                      <a:pt x="0" y="93853"/>
                    </a:lnTo>
                    <a:close/>
                  </a:path>
                </a:pathLst>
              </a:custGeom>
              <a:solidFill>
                <a:srgbClr val="0D314C"/>
              </a:solidFill>
              <a:ln w="12700">
                <a:solidFill>
                  <a:srgbClr val="000000"/>
                </a:solidFill>
              </a:ln>
            </p:spPr>
            <p:txBody>
              <a:bodyPr/>
              <a:lstStyle/>
              <a:p>
                <a:endParaRPr lang="en-PH"/>
              </a:p>
            </p:txBody>
          </p:sp>
        </p:grpSp>
      </p:grpSp>
      <p:sp>
        <p:nvSpPr>
          <p:cNvPr id="7" name="AutoShape 7"/>
          <p:cNvSpPr/>
          <p:nvPr/>
        </p:nvSpPr>
        <p:spPr>
          <a:xfrm rot="2940">
            <a:off x="951433" y="1848936"/>
            <a:ext cx="7980340" cy="0"/>
          </a:xfrm>
          <a:prstGeom prst="line">
            <a:avLst/>
          </a:prstGeom>
          <a:ln w="9525" cap="rnd">
            <a:solidFill>
              <a:srgbClr val="000000"/>
            </a:solidFill>
            <a:prstDash val="solid"/>
            <a:headEnd type="none" w="sm" len="sm"/>
            <a:tailEnd type="none" w="sm" len="sm"/>
          </a:ln>
        </p:spPr>
        <p:txBody>
          <a:bodyPr/>
          <a:lstStyle/>
          <a:p>
            <a:endParaRPr lang="en-PH"/>
          </a:p>
        </p:txBody>
      </p:sp>
      <p:grpSp>
        <p:nvGrpSpPr>
          <p:cNvPr id="8" name="Group 8"/>
          <p:cNvGrpSpPr/>
          <p:nvPr/>
        </p:nvGrpSpPr>
        <p:grpSpPr>
          <a:xfrm>
            <a:off x="877824" y="305714"/>
            <a:ext cx="8046720" cy="1547474"/>
            <a:chOff x="0" y="0"/>
            <a:chExt cx="10728960" cy="2063299"/>
          </a:xfrm>
        </p:grpSpPr>
        <p:sp>
          <p:nvSpPr>
            <p:cNvPr id="9" name="Freeform 9"/>
            <p:cNvSpPr/>
            <p:nvPr/>
          </p:nvSpPr>
          <p:spPr>
            <a:xfrm>
              <a:off x="0" y="0"/>
              <a:ext cx="10728960" cy="2063305"/>
            </a:xfrm>
            <a:custGeom>
              <a:avLst/>
              <a:gdLst/>
              <a:ahLst/>
              <a:cxnLst/>
              <a:rect l="l" t="t" r="r" b="b"/>
              <a:pathLst>
                <a:path w="10728960" h="2063305">
                  <a:moveTo>
                    <a:pt x="0" y="0"/>
                  </a:moveTo>
                  <a:lnTo>
                    <a:pt x="10728960" y="0"/>
                  </a:lnTo>
                  <a:lnTo>
                    <a:pt x="10728960" y="2063305"/>
                  </a:lnTo>
                  <a:lnTo>
                    <a:pt x="0" y="2063305"/>
                  </a:lnTo>
                  <a:close/>
                </a:path>
              </a:pathLst>
            </a:custGeom>
            <a:solidFill>
              <a:srgbClr val="000000">
                <a:alpha val="0"/>
              </a:srgbClr>
            </a:solidFill>
            <a:ln w="12700">
              <a:noFill/>
            </a:ln>
          </p:spPr>
          <p:txBody>
            <a:bodyPr/>
            <a:lstStyle/>
            <a:p>
              <a:endParaRPr lang="en-PH"/>
            </a:p>
          </p:txBody>
        </p:sp>
        <p:sp>
          <p:nvSpPr>
            <p:cNvPr id="10" name="TextBox 10"/>
            <p:cNvSpPr txBox="1"/>
            <p:nvPr/>
          </p:nvSpPr>
          <p:spPr>
            <a:xfrm>
              <a:off x="0" y="76200"/>
              <a:ext cx="10728960" cy="1987099"/>
            </a:xfrm>
            <a:prstGeom prst="rect">
              <a:avLst/>
            </a:prstGeom>
            <a:ln>
              <a:noFill/>
            </a:ln>
          </p:spPr>
          <p:txBody>
            <a:bodyPr lIns="0" tIns="0" rIns="0" bIns="0" rtlCol="0" anchor="b"/>
            <a:lstStyle/>
            <a:p>
              <a:pPr algn="l">
                <a:lnSpc>
                  <a:spcPts val="5222"/>
                </a:lnSpc>
              </a:pPr>
              <a:r>
                <a:rPr lang="en-US" sz="5119" b="1" spc="-84">
                  <a:solidFill>
                    <a:srgbClr val="0D314C"/>
                  </a:solidFill>
                  <a:latin typeface="Albert Sans Medium"/>
                  <a:ea typeface="Albert Sans Medium"/>
                  <a:cs typeface="Albert Sans Medium"/>
                  <a:sym typeface="Albert Sans Medium"/>
                </a:rPr>
                <a:t>Setting Verbal Expectations</a:t>
              </a:r>
            </a:p>
          </p:txBody>
        </p:sp>
      </p:grpSp>
      <p:grpSp>
        <p:nvGrpSpPr>
          <p:cNvPr id="11" name="Group 11"/>
          <p:cNvGrpSpPr/>
          <p:nvPr/>
        </p:nvGrpSpPr>
        <p:grpSpPr>
          <a:xfrm>
            <a:off x="4012111" y="3345123"/>
            <a:ext cx="1776374" cy="1538916"/>
            <a:chOff x="0" y="0"/>
            <a:chExt cx="2368499" cy="2051888"/>
          </a:xfrm>
        </p:grpSpPr>
        <p:sp>
          <p:nvSpPr>
            <p:cNvPr id="12" name="Freeform 12"/>
            <p:cNvSpPr/>
            <p:nvPr/>
          </p:nvSpPr>
          <p:spPr>
            <a:xfrm>
              <a:off x="11303" y="11303"/>
              <a:ext cx="2345944" cy="2029206"/>
            </a:xfrm>
            <a:custGeom>
              <a:avLst/>
              <a:gdLst/>
              <a:ahLst/>
              <a:cxnLst/>
              <a:rect l="l" t="t" r="r" b="b"/>
              <a:pathLst>
                <a:path w="2345944" h="2029206">
                  <a:moveTo>
                    <a:pt x="0" y="1014603"/>
                  </a:moveTo>
                  <a:lnTo>
                    <a:pt x="580644" y="0"/>
                  </a:lnTo>
                  <a:lnTo>
                    <a:pt x="1765300" y="0"/>
                  </a:lnTo>
                  <a:lnTo>
                    <a:pt x="2345944" y="1014603"/>
                  </a:lnTo>
                  <a:lnTo>
                    <a:pt x="1765300" y="2029206"/>
                  </a:lnTo>
                  <a:lnTo>
                    <a:pt x="580644" y="2029206"/>
                  </a:lnTo>
                  <a:close/>
                </a:path>
              </a:pathLst>
            </a:custGeom>
            <a:solidFill>
              <a:srgbClr val="6F6F74"/>
            </a:solidFill>
            <a:ln w="12700">
              <a:noFill/>
            </a:ln>
          </p:spPr>
          <p:txBody>
            <a:bodyPr/>
            <a:lstStyle/>
            <a:p>
              <a:endParaRPr lang="en-PH"/>
            </a:p>
          </p:txBody>
        </p:sp>
        <p:sp>
          <p:nvSpPr>
            <p:cNvPr id="13" name="Freeform 13"/>
            <p:cNvSpPr/>
            <p:nvPr/>
          </p:nvSpPr>
          <p:spPr>
            <a:xfrm>
              <a:off x="0" y="0"/>
              <a:ext cx="2368550" cy="2051812"/>
            </a:xfrm>
            <a:custGeom>
              <a:avLst/>
              <a:gdLst/>
              <a:ahLst/>
              <a:cxnLst/>
              <a:rect l="l" t="t" r="r" b="b"/>
              <a:pathLst>
                <a:path w="2368550" h="2051812">
                  <a:moveTo>
                    <a:pt x="1524" y="1020318"/>
                  </a:moveTo>
                  <a:lnTo>
                    <a:pt x="582168" y="5715"/>
                  </a:lnTo>
                  <a:cubicBezTo>
                    <a:pt x="584200" y="2159"/>
                    <a:pt x="587883" y="0"/>
                    <a:pt x="591947" y="0"/>
                  </a:cubicBezTo>
                  <a:lnTo>
                    <a:pt x="1776603" y="0"/>
                  </a:lnTo>
                  <a:cubicBezTo>
                    <a:pt x="1780667" y="0"/>
                    <a:pt x="1784350" y="2159"/>
                    <a:pt x="1786382" y="5715"/>
                  </a:cubicBezTo>
                  <a:lnTo>
                    <a:pt x="2367026" y="1020318"/>
                  </a:lnTo>
                  <a:cubicBezTo>
                    <a:pt x="2369058" y="1023747"/>
                    <a:pt x="2369058" y="1028065"/>
                    <a:pt x="2367026" y="1031494"/>
                  </a:cubicBezTo>
                  <a:lnTo>
                    <a:pt x="1786382" y="2046097"/>
                  </a:lnTo>
                  <a:cubicBezTo>
                    <a:pt x="1784350" y="2049653"/>
                    <a:pt x="1780667" y="2051812"/>
                    <a:pt x="1776603" y="2051812"/>
                  </a:cubicBezTo>
                  <a:lnTo>
                    <a:pt x="591947" y="2051812"/>
                  </a:lnTo>
                  <a:cubicBezTo>
                    <a:pt x="587883" y="2051812"/>
                    <a:pt x="584200" y="2049653"/>
                    <a:pt x="582168" y="2046097"/>
                  </a:cubicBezTo>
                  <a:lnTo>
                    <a:pt x="1524" y="1031494"/>
                  </a:lnTo>
                  <a:cubicBezTo>
                    <a:pt x="-508" y="1028065"/>
                    <a:pt x="-508" y="1023747"/>
                    <a:pt x="1524" y="1020318"/>
                  </a:cubicBezTo>
                  <a:moveTo>
                    <a:pt x="21082" y="1031494"/>
                  </a:moveTo>
                  <a:lnTo>
                    <a:pt x="11303" y="1025906"/>
                  </a:lnTo>
                  <a:lnTo>
                    <a:pt x="21082" y="1020318"/>
                  </a:lnTo>
                  <a:lnTo>
                    <a:pt x="601726" y="2034921"/>
                  </a:lnTo>
                  <a:lnTo>
                    <a:pt x="591947" y="2040509"/>
                  </a:lnTo>
                  <a:lnTo>
                    <a:pt x="591947" y="2029206"/>
                  </a:lnTo>
                  <a:lnTo>
                    <a:pt x="1776603" y="2029206"/>
                  </a:lnTo>
                  <a:lnTo>
                    <a:pt x="1776603" y="2040509"/>
                  </a:lnTo>
                  <a:lnTo>
                    <a:pt x="1766824" y="2034921"/>
                  </a:lnTo>
                  <a:lnTo>
                    <a:pt x="2347468" y="1020318"/>
                  </a:lnTo>
                  <a:lnTo>
                    <a:pt x="2357247" y="1025906"/>
                  </a:lnTo>
                  <a:lnTo>
                    <a:pt x="2347468" y="1031494"/>
                  </a:lnTo>
                  <a:lnTo>
                    <a:pt x="1766824" y="16891"/>
                  </a:lnTo>
                  <a:lnTo>
                    <a:pt x="1776603" y="11303"/>
                  </a:lnTo>
                  <a:lnTo>
                    <a:pt x="1776603" y="22606"/>
                  </a:lnTo>
                  <a:lnTo>
                    <a:pt x="591947" y="22606"/>
                  </a:lnTo>
                  <a:lnTo>
                    <a:pt x="591947" y="11303"/>
                  </a:lnTo>
                  <a:lnTo>
                    <a:pt x="601726" y="16891"/>
                  </a:lnTo>
                  <a:lnTo>
                    <a:pt x="21082" y="1031494"/>
                  </a:lnTo>
                  <a:close/>
                </a:path>
              </a:pathLst>
            </a:custGeom>
            <a:solidFill>
              <a:srgbClr val="FFFFFF"/>
            </a:solidFill>
            <a:ln w="12700">
              <a:noFill/>
            </a:ln>
          </p:spPr>
          <p:txBody>
            <a:bodyPr/>
            <a:lstStyle/>
            <a:p>
              <a:endParaRPr lang="en-PH"/>
            </a:p>
          </p:txBody>
        </p:sp>
      </p:grpSp>
      <p:grpSp>
        <p:nvGrpSpPr>
          <p:cNvPr id="14" name="Group 14"/>
          <p:cNvGrpSpPr/>
          <p:nvPr/>
        </p:nvGrpSpPr>
        <p:grpSpPr>
          <a:xfrm>
            <a:off x="4303681" y="3597345"/>
            <a:ext cx="1193244" cy="1034491"/>
            <a:chOff x="0" y="0"/>
            <a:chExt cx="1590992" cy="1379322"/>
          </a:xfrm>
        </p:grpSpPr>
        <p:sp>
          <p:nvSpPr>
            <p:cNvPr id="15" name="Freeform 15"/>
            <p:cNvSpPr/>
            <p:nvPr/>
          </p:nvSpPr>
          <p:spPr>
            <a:xfrm>
              <a:off x="0" y="0"/>
              <a:ext cx="1590990" cy="1379318"/>
            </a:xfrm>
            <a:custGeom>
              <a:avLst/>
              <a:gdLst/>
              <a:ahLst/>
              <a:cxnLst/>
              <a:rect l="l" t="t" r="r" b="b"/>
              <a:pathLst>
                <a:path w="1590990" h="1379318">
                  <a:moveTo>
                    <a:pt x="0" y="0"/>
                  </a:moveTo>
                  <a:lnTo>
                    <a:pt x="1590990" y="0"/>
                  </a:lnTo>
                  <a:lnTo>
                    <a:pt x="1590990" y="1379318"/>
                  </a:lnTo>
                  <a:lnTo>
                    <a:pt x="0" y="1379318"/>
                  </a:lnTo>
                  <a:close/>
                </a:path>
              </a:pathLst>
            </a:custGeom>
            <a:solidFill>
              <a:srgbClr val="000000">
                <a:alpha val="0"/>
              </a:srgbClr>
            </a:solidFill>
            <a:ln w="12700">
              <a:noFill/>
            </a:ln>
          </p:spPr>
          <p:txBody>
            <a:bodyPr/>
            <a:lstStyle/>
            <a:p>
              <a:endParaRPr lang="en-PH"/>
            </a:p>
          </p:txBody>
        </p:sp>
        <p:sp>
          <p:nvSpPr>
            <p:cNvPr id="16" name="TextBox 16"/>
            <p:cNvSpPr txBox="1"/>
            <p:nvPr/>
          </p:nvSpPr>
          <p:spPr>
            <a:xfrm>
              <a:off x="0" y="19050"/>
              <a:ext cx="1590992" cy="1360272"/>
            </a:xfrm>
            <a:prstGeom prst="rect">
              <a:avLst/>
            </a:prstGeom>
            <a:ln>
              <a:noFill/>
            </a:ln>
          </p:spPr>
          <p:txBody>
            <a:bodyPr lIns="0" tIns="0" rIns="0" bIns="0" rtlCol="0" anchor="ctr"/>
            <a:lstStyle/>
            <a:p>
              <a:pPr algn="ctr">
                <a:lnSpc>
                  <a:spcPts val="4147"/>
                </a:lnSpc>
              </a:pPr>
              <a:r>
                <a:rPr lang="en-US" sz="3840" b="1">
                  <a:solidFill>
                    <a:srgbClr val="FFFFFF"/>
                  </a:solidFill>
                  <a:latin typeface="Arial Bold"/>
                  <a:ea typeface="Arial Bold"/>
                  <a:cs typeface="Arial Bold"/>
                  <a:sym typeface="Arial Bold"/>
                </a:rPr>
                <a:t>5 W’s</a:t>
              </a:r>
            </a:p>
          </p:txBody>
        </p:sp>
      </p:grpSp>
      <p:grpSp>
        <p:nvGrpSpPr>
          <p:cNvPr id="17" name="Group 17"/>
          <p:cNvGrpSpPr/>
          <p:nvPr/>
        </p:nvGrpSpPr>
        <p:grpSpPr>
          <a:xfrm>
            <a:off x="5122326" y="2625423"/>
            <a:ext cx="663826" cy="571976"/>
            <a:chOff x="0" y="0"/>
            <a:chExt cx="885101" cy="762635"/>
          </a:xfrm>
        </p:grpSpPr>
        <p:sp>
          <p:nvSpPr>
            <p:cNvPr id="18" name="Freeform 18"/>
            <p:cNvSpPr/>
            <p:nvPr/>
          </p:nvSpPr>
          <p:spPr>
            <a:xfrm>
              <a:off x="0" y="0"/>
              <a:ext cx="885063" cy="762635"/>
            </a:xfrm>
            <a:custGeom>
              <a:avLst/>
              <a:gdLst/>
              <a:ahLst/>
              <a:cxnLst/>
              <a:rect l="l" t="t" r="r" b="b"/>
              <a:pathLst>
                <a:path w="885063" h="762635">
                  <a:moveTo>
                    <a:pt x="0" y="381381"/>
                  </a:moveTo>
                  <a:lnTo>
                    <a:pt x="220345" y="0"/>
                  </a:lnTo>
                  <a:lnTo>
                    <a:pt x="664718" y="0"/>
                  </a:lnTo>
                  <a:lnTo>
                    <a:pt x="885063" y="381381"/>
                  </a:lnTo>
                  <a:lnTo>
                    <a:pt x="664718" y="762635"/>
                  </a:lnTo>
                  <a:lnTo>
                    <a:pt x="220345" y="762635"/>
                  </a:lnTo>
                  <a:close/>
                </a:path>
              </a:pathLst>
            </a:custGeom>
            <a:solidFill>
              <a:srgbClr val="E1E6DA"/>
            </a:solidFill>
            <a:ln w="12700">
              <a:noFill/>
            </a:ln>
          </p:spPr>
          <p:txBody>
            <a:bodyPr/>
            <a:lstStyle/>
            <a:p>
              <a:endParaRPr lang="en-PH"/>
            </a:p>
          </p:txBody>
        </p:sp>
      </p:grpSp>
      <p:grpSp>
        <p:nvGrpSpPr>
          <p:cNvPr id="19" name="Group 19"/>
          <p:cNvGrpSpPr/>
          <p:nvPr/>
        </p:nvGrpSpPr>
        <p:grpSpPr>
          <a:xfrm>
            <a:off x="3935559" y="1960883"/>
            <a:ext cx="1936032" cy="1264301"/>
            <a:chOff x="0" y="0"/>
            <a:chExt cx="2581377" cy="1685735"/>
          </a:xfrm>
        </p:grpSpPr>
        <p:sp>
          <p:nvSpPr>
            <p:cNvPr id="20" name="Freeform 20"/>
            <p:cNvSpPr/>
            <p:nvPr/>
          </p:nvSpPr>
          <p:spPr>
            <a:xfrm>
              <a:off x="11303" y="11303"/>
              <a:ext cx="2558796" cy="1663192"/>
            </a:xfrm>
            <a:custGeom>
              <a:avLst/>
              <a:gdLst/>
              <a:ahLst/>
              <a:cxnLst/>
              <a:rect l="l" t="t" r="r" b="b"/>
              <a:pathLst>
                <a:path w="2558796" h="1663192">
                  <a:moveTo>
                    <a:pt x="0" y="831596"/>
                  </a:moveTo>
                  <a:lnTo>
                    <a:pt x="477393" y="0"/>
                  </a:lnTo>
                  <a:lnTo>
                    <a:pt x="2081403" y="0"/>
                  </a:lnTo>
                  <a:lnTo>
                    <a:pt x="2558796" y="831596"/>
                  </a:lnTo>
                  <a:lnTo>
                    <a:pt x="2081403" y="1663192"/>
                  </a:lnTo>
                  <a:lnTo>
                    <a:pt x="477393" y="1663192"/>
                  </a:lnTo>
                  <a:close/>
                </a:path>
              </a:pathLst>
            </a:custGeom>
            <a:solidFill>
              <a:srgbClr val="A7B789"/>
            </a:solidFill>
            <a:ln w="12700">
              <a:noFill/>
            </a:ln>
          </p:spPr>
          <p:txBody>
            <a:bodyPr/>
            <a:lstStyle/>
            <a:p>
              <a:endParaRPr lang="en-PH"/>
            </a:p>
          </p:txBody>
        </p:sp>
        <p:sp>
          <p:nvSpPr>
            <p:cNvPr id="21" name="Freeform 21"/>
            <p:cNvSpPr/>
            <p:nvPr/>
          </p:nvSpPr>
          <p:spPr>
            <a:xfrm>
              <a:off x="0" y="0"/>
              <a:ext cx="2581402" cy="1685925"/>
            </a:xfrm>
            <a:custGeom>
              <a:avLst/>
              <a:gdLst/>
              <a:ahLst/>
              <a:cxnLst/>
              <a:rect l="l" t="t" r="r" b="b"/>
              <a:pathLst>
                <a:path w="2581402" h="1685925">
                  <a:moveTo>
                    <a:pt x="1524" y="837184"/>
                  </a:moveTo>
                  <a:lnTo>
                    <a:pt x="478917" y="5715"/>
                  </a:lnTo>
                  <a:cubicBezTo>
                    <a:pt x="480949" y="2159"/>
                    <a:pt x="484632" y="0"/>
                    <a:pt x="488696" y="0"/>
                  </a:cubicBezTo>
                  <a:lnTo>
                    <a:pt x="2092706" y="0"/>
                  </a:lnTo>
                  <a:cubicBezTo>
                    <a:pt x="2096770" y="0"/>
                    <a:pt x="2100453" y="2159"/>
                    <a:pt x="2102485" y="5715"/>
                  </a:cubicBezTo>
                  <a:lnTo>
                    <a:pt x="2579878" y="837311"/>
                  </a:lnTo>
                  <a:cubicBezTo>
                    <a:pt x="2581910" y="840740"/>
                    <a:pt x="2581910" y="845058"/>
                    <a:pt x="2579878" y="848614"/>
                  </a:cubicBezTo>
                  <a:lnTo>
                    <a:pt x="2102485" y="1680210"/>
                  </a:lnTo>
                  <a:cubicBezTo>
                    <a:pt x="2100453" y="1683766"/>
                    <a:pt x="2096770" y="1685925"/>
                    <a:pt x="2092706" y="1685925"/>
                  </a:cubicBezTo>
                  <a:lnTo>
                    <a:pt x="488696" y="1685925"/>
                  </a:lnTo>
                  <a:cubicBezTo>
                    <a:pt x="484632" y="1685925"/>
                    <a:pt x="480949" y="1683766"/>
                    <a:pt x="478917" y="1680210"/>
                  </a:cubicBezTo>
                  <a:lnTo>
                    <a:pt x="1524" y="848487"/>
                  </a:lnTo>
                  <a:cubicBezTo>
                    <a:pt x="-508" y="845058"/>
                    <a:pt x="-508" y="840740"/>
                    <a:pt x="1524" y="837184"/>
                  </a:cubicBezTo>
                  <a:moveTo>
                    <a:pt x="21082" y="848487"/>
                  </a:moveTo>
                  <a:lnTo>
                    <a:pt x="11303" y="842899"/>
                  </a:lnTo>
                  <a:lnTo>
                    <a:pt x="21082" y="837311"/>
                  </a:lnTo>
                  <a:lnTo>
                    <a:pt x="498475" y="1668780"/>
                  </a:lnTo>
                  <a:lnTo>
                    <a:pt x="488696" y="1674368"/>
                  </a:lnTo>
                  <a:lnTo>
                    <a:pt x="488696" y="1663065"/>
                  </a:lnTo>
                  <a:lnTo>
                    <a:pt x="2092706" y="1663065"/>
                  </a:lnTo>
                  <a:lnTo>
                    <a:pt x="2092706" y="1674368"/>
                  </a:lnTo>
                  <a:lnTo>
                    <a:pt x="2082927" y="1668780"/>
                  </a:lnTo>
                  <a:lnTo>
                    <a:pt x="2560320" y="837184"/>
                  </a:lnTo>
                  <a:lnTo>
                    <a:pt x="2570099" y="842772"/>
                  </a:lnTo>
                  <a:lnTo>
                    <a:pt x="2560320" y="848360"/>
                  </a:lnTo>
                  <a:lnTo>
                    <a:pt x="2082927" y="16891"/>
                  </a:lnTo>
                  <a:lnTo>
                    <a:pt x="2092706" y="11303"/>
                  </a:lnTo>
                  <a:lnTo>
                    <a:pt x="2092706" y="22606"/>
                  </a:lnTo>
                  <a:lnTo>
                    <a:pt x="488696" y="22606"/>
                  </a:lnTo>
                  <a:lnTo>
                    <a:pt x="488696" y="11303"/>
                  </a:lnTo>
                  <a:lnTo>
                    <a:pt x="498475" y="16891"/>
                  </a:lnTo>
                  <a:lnTo>
                    <a:pt x="21082" y="848487"/>
                  </a:lnTo>
                  <a:close/>
                </a:path>
              </a:pathLst>
            </a:custGeom>
            <a:solidFill>
              <a:srgbClr val="FFFFFF"/>
            </a:solidFill>
            <a:ln w="12700">
              <a:noFill/>
            </a:ln>
          </p:spPr>
          <p:txBody>
            <a:bodyPr/>
            <a:lstStyle/>
            <a:p>
              <a:endParaRPr lang="en-PH"/>
            </a:p>
          </p:txBody>
        </p:sp>
      </p:grpSp>
      <p:grpSp>
        <p:nvGrpSpPr>
          <p:cNvPr id="22" name="Group 22"/>
          <p:cNvGrpSpPr/>
          <p:nvPr/>
        </p:nvGrpSpPr>
        <p:grpSpPr>
          <a:xfrm>
            <a:off x="4214279" y="2142039"/>
            <a:ext cx="1378601" cy="901979"/>
            <a:chOff x="0" y="0"/>
            <a:chExt cx="1838135" cy="1202639"/>
          </a:xfrm>
        </p:grpSpPr>
        <p:sp>
          <p:nvSpPr>
            <p:cNvPr id="23" name="Freeform 23"/>
            <p:cNvSpPr/>
            <p:nvPr/>
          </p:nvSpPr>
          <p:spPr>
            <a:xfrm>
              <a:off x="0" y="0"/>
              <a:ext cx="1838133" cy="1202644"/>
            </a:xfrm>
            <a:custGeom>
              <a:avLst/>
              <a:gdLst/>
              <a:ahLst/>
              <a:cxnLst/>
              <a:rect l="l" t="t" r="r" b="b"/>
              <a:pathLst>
                <a:path w="1838133" h="1202644">
                  <a:moveTo>
                    <a:pt x="0" y="0"/>
                  </a:moveTo>
                  <a:lnTo>
                    <a:pt x="1838133" y="0"/>
                  </a:lnTo>
                  <a:lnTo>
                    <a:pt x="1838133" y="1202644"/>
                  </a:lnTo>
                  <a:lnTo>
                    <a:pt x="0" y="1202644"/>
                  </a:lnTo>
                  <a:close/>
                </a:path>
              </a:pathLst>
            </a:custGeom>
            <a:solidFill>
              <a:srgbClr val="000000">
                <a:alpha val="0"/>
              </a:srgbClr>
            </a:solidFill>
            <a:ln w="12700">
              <a:noFill/>
            </a:ln>
          </p:spPr>
          <p:txBody>
            <a:bodyPr/>
            <a:lstStyle/>
            <a:p>
              <a:endParaRPr lang="en-PH"/>
            </a:p>
          </p:txBody>
        </p:sp>
        <p:sp>
          <p:nvSpPr>
            <p:cNvPr id="24" name="TextBox 24"/>
            <p:cNvSpPr txBox="1"/>
            <p:nvPr/>
          </p:nvSpPr>
          <p:spPr>
            <a:xfrm>
              <a:off x="0" y="19050"/>
              <a:ext cx="1838135" cy="1183589"/>
            </a:xfrm>
            <a:prstGeom prst="rect">
              <a:avLst/>
            </a:prstGeom>
            <a:ln>
              <a:noFill/>
            </a:ln>
          </p:spPr>
          <p:txBody>
            <a:bodyPr lIns="0" tIns="0" rIns="0" bIns="0" rtlCol="0" anchor="ctr"/>
            <a:lstStyle/>
            <a:p>
              <a:pPr algn="ctr">
                <a:lnSpc>
                  <a:spcPts val="4147"/>
                </a:lnSpc>
              </a:pPr>
              <a:r>
                <a:rPr lang="en-US" sz="3840" b="1">
                  <a:solidFill>
                    <a:srgbClr val="FFFFFF"/>
                  </a:solidFill>
                  <a:latin typeface="Arial Bold"/>
                  <a:ea typeface="Arial Bold"/>
                  <a:cs typeface="Arial Bold"/>
                  <a:sym typeface="Arial Bold"/>
                </a:rPr>
                <a:t>Who</a:t>
              </a:r>
            </a:p>
          </p:txBody>
        </p:sp>
      </p:grpSp>
      <p:grpSp>
        <p:nvGrpSpPr>
          <p:cNvPr id="25" name="Group 25"/>
          <p:cNvGrpSpPr/>
          <p:nvPr/>
        </p:nvGrpSpPr>
        <p:grpSpPr>
          <a:xfrm>
            <a:off x="5897070" y="3694719"/>
            <a:ext cx="663826" cy="571976"/>
            <a:chOff x="0" y="0"/>
            <a:chExt cx="885101" cy="762635"/>
          </a:xfrm>
        </p:grpSpPr>
        <p:sp>
          <p:nvSpPr>
            <p:cNvPr id="26" name="Freeform 26"/>
            <p:cNvSpPr/>
            <p:nvPr/>
          </p:nvSpPr>
          <p:spPr>
            <a:xfrm>
              <a:off x="0" y="0"/>
              <a:ext cx="885063" cy="762635"/>
            </a:xfrm>
            <a:custGeom>
              <a:avLst/>
              <a:gdLst/>
              <a:ahLst/>
              <a:cxnLst/>
              <a:rect l="l" t="t" r="r" b="b"/>
              <a:pathLst>
                <a:path w="885063" h="762635">
                  <a:moveTo>
                    <a:pt x="0" y="381381"/>
                  </a:moveTo>
                  <a:lnTo>
                    <a:pt x="220345" y="0"/>
                  </a:lnTo>
                  <a:lnTo>
                    <a:pt x="664718" y="0"/>
                  </a:lnTo>
                  <a:lnTo>
                    <a:pt x="885063" y="381381"/>
                  </a:lnTo>
                  <a:lnTo>
                    <a:pt x="664718" y="762635"/>
                  </a:lnTo>
                  <a:lnTo>
                    <a:pt x="220345" y="762635"/>
                  </a:lnTo>
                  <a:close/>
                </a:path>
              </a:pathLst>
            </a:custGeom>
            <a:solidFill>
              <a:srgbClr val="E1E6DA"/>
            </a:solidFill>
            <a:ln w="12700">
              <a:noFill/>
            </a:ln>
          </p:spPr>
          <p:txBody>
            <a:bodyPr/>
            <a:lstStyle/>
            <a:p>
              <a:endParaRPr lang="en-PH"/>
            </a:p>
          </p:txBody>
        </p:sp>
      </p:grpSp>
      <p:grpSp>
        <p:nvGrpSpPr>
          <p:cNvPr id="27" name="Group 27"/>
          <p:cNvGrpSpPr/>
          <p:nvPr/>
        </p:nvGrpSpPr>
        <p:grpSpPr>
          <a:xfrm>
            <a:off x="5257905" y="2728093"/>
            <a:ext cx="1936032" cy="1264301"/>
            <a:chOff x="0" y="0"/>
            <a:chExt cx="2581377" cy="1685735"/>
          </a:xfrm>
        </p:grpSpPr>
        <p:sp>
          <p:nvSpPr>
            <p:cNvPr id="28" name="Freeform 28"/>
            <p:cNvSpPr/>
            <p:nvPr/>
          </p:nvSpPr>
          <p:spPr>
            <a:xfrm>
              <a:off x="11303" y="11303"/>
              <a:ext cx="2558796" cy="1663192"/>
            </a:xfrm>
            <a:custGeom>
              <a:avLst/>
              <a:gdLst/>
              <a:ahLst/>
              <a:cxnLst/>
              <a:rect l="l" t="t" r="r" b="b"/>
              <a:pathLst>
                <a:path w="2558796" h="1663192">
                  <a:moveTo>
                    <a:pt x="0" y="831596"/>
                  </a:moveTo>
                  <a:lnTo>
                    <a:pt x="477393" y="0"/>
                  </a:lnTo>
                  <a:lnTo>
                    <a:pt x="2081403" y="0"/>
                  </a:lnTo>
                  <a:lnTo>
                    <a:pt x="2558796" y="831596"/>
                  </a:lnTo>
                  <a:lnTo>
                    <a:pt x="2081403" y="1663192"/>
                  </a:lnTo>
                  <a:lnTo>
                    <a:pt x="477393" y="1663192"/>
                  </a:lnTo>
                  <a:close/>
                </a:path>
              </a:pathLst>
            </a:custGeom>
            <a:solidFill>
              <a:srgbClr val="BEAE98"/>
            </a:solidFill>
            <a:ln w="12700">
              <a:noFill/>
            </a:ln>
          </p:spPr>
          <p:txBody>
            <a:bodyPr/>
            <a:lstStyle/>
            <a:p>
              <a:endParaRPr lang="en-PH"/>
            </a:p>
          </p:txBody>
        </p:sp>
        <p:sp>
          <p:nvSpPr>
            <p:cNvPr id="29" name="Freeform 29"/>
            <p:cNvSpPr/>
            <p:nvPr/>
          </p:nvSpPr>
          <p:spPr>
            <a:xfrm>
              <a:off x="0" y="0"/>
              <a:ext cx="2581402" cy="1685925"/>
            </a:xfrm>
            <a:custGeom>
              <a:avLst/>
              <a:gdLst/>
              <a:ahLst/>
              <a:cxnLst/>
              <a:rect l="l" t="t" r="r" b="b"/>
              <a:pathLst>
                <a:path w="2581402" h="1685925">
                  <a:moveTo>
                    <a:pt x="1524" y="837184"/>
                  </a:moveTo>
                  <a:lnTo>
                    <a:pt x="478917" y="5715"/>
                  </a:lnTo>
                  <a:cubicBezTo>
                    <a:pt x="480949" y="2159"/>
                    <a:pt x="484632" y="0"/>
                    <a:pt x="488696" y="0"/>
                  </a:cubicBezTo>
                  <a:lnTo>
                    <a:pt x="2092706" y="0"/>
                  </a:lnTo>
                  <a:cubicBezTo>
                    <a:pt x="2096770" y="0"/>
                    <a:pt x="2100453" y="2159"/>
                    <a:pt x="2102485" y="5715"/>
                  </a:cubicBezTo>
                  <a:lnTo>
                    <a:pt x="2579878" y="837311"/>
                  </a:lnTo>
                  <a:cubicBezTo>
                    <a:pt x="2581910" y="840740"/>
                    <a:pt x="2581910" y="845058"/>
                    <a:pt x="2579878" y="848614"/>
                  </a:cubicBezTo>
                  <a:lnTo>
                    <a:pt x="2102485" y="1680210"/>
                  </a:lnTo>
                  <a:cubicBezTo>
                    <a:pt x="2100453" y="1683766"/>
                    <a:pt x="2096770" y="1685925"/>
                    <a:pt x="2092706" y="1685925"/>
                  </a:cubicBezTo>
                  <a:lnTo>
                    <a:pt x="488696" y="1685925"/>
                  </a:lnTo>
                  <a:cubicBezTo>
                    <a:pt x="484632" y="1685925"/>
                    <a:pt x="480949" y="1683766"/>
                    <a:pt x="478917" y="1680210"/>
                  </a:cubicBezTo>
                  <a:lnTo>
                    <a:pt x="1524" y="848487"/>
                  </a:lnTo>
                  <a:cubicBezTo>
                    <a:pt x="-508" y="845058"/>
                    <a:pt x="-508" y="840740"/>
                    <a:pt x="1524" y="837184"/>
                  </a:cubicBezTo>
                  <a:moveTo>
                    <a:pt x="21082" y="848487"/>
                  </a:moveTo>
                  <a:lnTo>
                    <a:pt x="11303" y="842899"/>
                  </a:lnTo>
                  <a:lnTo>
                    <a:pt x="21082" y="837311"/>
                  </a:lnTo>
                  <a:lnTo>
                    <a:pt x="498475" y="1668780"/>
                  </a:lnTo>
                  <a:lnTo>
                    <a:pt x="488696" y="1674368"/>
                  </a:lnTo>
                  <a:lnTo>
                    <a:pt x="488696" y="1663065"/>
                  </a:lnTo>
                  <a:lnTo>
                    <a:pt x="2092706" y="1663065"/>
                  </a:lnTo>
                  <a:lnTo>
                    <a:pt x="2092706" y="1674368"/>
                  </a:lnTo>
                  <a:lnTo>
                    <a:pt x="2082927" y="1668780"/>
                  </a:lnTo>
                  <a:lnTo>
                    <a:pt x="2560320" y="837184"/>
                  </a:lnTo>
                  <a:lnTo>
                    <a:pt x="2570099" y="842772"/>
                  </a:lnTo>
                  <a:lnTo>
                    <a:pt x="2560320" y="848360"/>
                  </a:lnTo>
                  <a:lnTo>
                    <a:pt x="2082927" y="16891"/>
                  </a:lnTo>
                  <a:lnTo>
                    <a:pt x="2092706" y="11303"/>
                  </a:lnTo>
                  <a:lnTo>
                    <a:pt x="2092706" y="22606"/>
                  </a:lnTo>
                  <a:lnTo>
                    <a:pt x="488696" y="22606"/>
                  </a:lnTo>
                  <a:lnTo>
                    <a:pt x="488696" y="11303"/>
                  </a:lnTo>
                  <a:lnTo>
                    <a:pt x="498475" y="16891"/>
                  </a:lnTo>
                  <a:lnTo>
                    <a:pt x="21082" y="848487"/>
                  </a:lnTo>
                  <a:close/>
                </a:path>
              </a:pathLst>
            </a:custGeom>
            <a:solidFill>
              <a:srgbClr val="FFFFFF"/>
            </a:solidFill>
            <a:ln w="12700">
              <a:noFill/>
            </a:ln>
          </p:spPr>
          <p:txBody>
            <a:bodyPr/>
            <a:lstStyle/>
            <a:p>
              <a:endParaRPr lang="en-PH"/>
            </a:p>
          </p:txBody>
        </p:sp>
      </p:grpSp>
      <p:grpSp>
        <p:nvGrpSpPr>
          <p:cNvPr id="30" name="Group 30"/>
          <p:cNvGrpSpPr/>
          <p:nvPr/>
        </p:nvGrpSpPr>
        <p:grpSpPr>
          <a:xfrm>
            <a:off x="5536616" y="2909249"/>
            <a:ext cx="1378601" cy="901979"/>
            <a:chOff x="0" y="0"/>
            <a:chExt cx="1838135" cy="1202639"/>
          </a:xfrm>
        </p:grpSpPr>
        <p:sp>
          <p:nvSpPr>
            <p:cNvPr id="31" name="Freeform 31"/>
            <p:cNvSpPr/>
            <p:nvPr/>
          </p:nvSpPr>
          <p:spPr>
            <a:xfrm>
              <a:off x="0" y="0"/>
              <a:ext cx="1838133" cy="1202644"/>
            </a:xfrm>
            <a:custGeom>
              <a:avLst/>
              <a:gdLst/>
              <a:ahLst/>
              <a:cxnLst/>
              <a:rect l="l" t="t" r="r" b="b"/>
              <a:pathLst>
                <a:path w="1838133" h="1202644">
                  <a:moveTo>
                    <a:pt x="0" y="0"/>
                  </a:moveTo>
                  <a:lnTo>
                    <a:pt x="1838133" y="0"/>
                  </a:lnTo>
                  <a:lnTo>
                    <a:pt x="1838133" y="1202644"/>
                  </a:lnTo>
                  <a:lnTo>
                    <a:pt x="0" y="1202644"/>
                  </a:lnTo>
                  <a:close/>
                </a:path>
              </a:pathLst>
            </a:custGeom>
            <a:solidFill>
              <a:srgbClr val="000000">
                <a:alpha val="0"/>
              </a:srgbClr>
            </a:solidFill>
            <a:ln w="12700">
              <a:noFill/>
            </a:ln>
          </p:spPr>
          <p:txBody>
            <a:bodyPr/>
            <a:lstStyle/>
            <a:p>
              <a:endParaRPr lang="en-PH"/>
            </a:p>
          </p:txBody>
        </p:sp>
        <p:sp>
          <p:nvSpPr>
            <p:cNvPr id="32" name="TextBox 32"/>
            <p:cNvSpPr txBox="1"/>
            <p:nvPr/>
          </p:nvSpPr>
          <p:spPr>
            <a:xfrm>
              <a:off x="0" y="19050"/>
              <a:ext cx="1838135" cy="1183589"/>
            </a:xfrm>
            <a:prstGeom prst="rect">
              <a:avLst/>
            </a:prstGeom>
            <a:ln>
              <a:noFill/>
            </a:ln>
          </p:spPr>
          <p:txBody>
            <a:bodyPr lIns="0" tIns="0" rIns="0" bIns="0" rtlCol="0" anchor="ctr"/>
            <a:lstStyle/>
            <a:p>
              <a:pPr algn="ctr">
                <a:lnSpc>
                  <a:spcPts val="4147"/>
                </a:lnSpc>
              </a:pPr>
              <a:r>
                <a:rPr lang="en-US" sz="3840" b="1">
                  <a:solidFill>
                    <a:srgbClr val="FFFFFF"/>
                  </a:solidFill>
                  <a:latin typeface="Arial Bold"/>
                  <a:ea typeface="Arial Bold"/>
                  <a:cs typeface="Arial Bold"/>
                  <a:sym typeface="Arial Bold"/>
                </a:rPr>
                <a:t>What</a:t>
              </a:r>
            </a:p>
          </p:txBody>
        </p:sp>
      </p:grpSp>
      <p:grpSp>
        <p:nvGrpSpPr>
          <p:cNvPr id="33" name="Group 33"/>
          <p:cNvGrpSpPr/>
          <p:nvPr/>
        </p:nvGrpSpPr>
        <p:grpSpPr>
          <a:xfrm>
            <a:off x="5358889" y="4901756"/>
            <a:ext cx="663826" cy="571976"/>
            <a:chOff x="0" y="0"/>
            <a:chExt cx="885101" cy="762635"/>
          </a:xfrm>
        </p:grpSpPr>
        <p:sp>
          <p:nvSpPr>
            <p:cNvPr id="34" name="Freeform 34"/>
            <p:cNvSpPr/>
            <p:nvPr/>
          </p:nvSpPr>
          <p:spPr>
            <a:xfrm>
              <a:off x="0" y="0"/>
              <a:ext cx="885063" cy="762635"/>
            </a:xfrm>
            <a:custGeom>
              <a:avLst/>
              <a:gdLst/>
              <a:ahLst/>
              <a:cxnLst/>
              <a:rect l="l" t="t" r="r" b="b"/>
              <a:pathLst>
                <a:path w="885063" h="762635">
                  <a:moveTo>
                    <a:pt x="0" y="381381"/>
                  </a:moveTo>
                  <a:lnTo>
                    <a:pt x="220345" y="0"/>
                  </a:lnTo>
                  <a:lnTo>
                    <a:pt x="664718" y="0"/>
                  </a:lnTo>
                  <a:lnTo>
                    <a:pt x="885063" y="381381"/>
                  </a:lnTo>
                  <a:lnTo>
                    <a:pt x="664718" y="762635"/>
                  </a:lnTo>
                  <a:lnTo>
                    <a:pt x="220345" y="762635"/>
                  </a:lnTo>
                  <a:close/>
                </a:path>
              </a:pathLst>
            </a:custGeom>
            <a:solidFill>
              <a:srgbClr val="E1E6DA"/>
            </a:solidFill>
            <a:ln w="12700">
              <a:noFill/>
            </a:ln>
          </p:spPr>
          <p:txBody>
            <a:bodyPr/>
            <a:lstStyle/>
            <a:p>
              <a:endParaRPr lang="en-PH"/>
            </a:p>
          </p:txBody>
        </p:sp>
      </p:grpSp>
      <p:grpSp>
        <p:nvGrpSpPr>
          <p:cNvPr id="35" name="Group 35"/>
          <p:cNvGrpSpPr/>
          <p:nvPr/>
        </p:nvGrpSpPr>
        <p:grpSpPr>
          <a:xfrm>
            <a:off x="5257905" y="4236349"/>
            <a:ext cx="1936032" cy="1264301"/>
            <a:chOff x="0" y="0"/>
            <a:chExt cx="2581377" cy="1685735"/>
          </a:xfrm>
        </p:grpSpPr>
        <p:sp>
          <p:nvSpPr>
            <p:cNvPr id="36" name="Freeform 36"/>
            <p:cNvSpPr/>
            <p:nvPr/>
          </p:nvSpPr>
          <p:spPr>
            <a:xfrm>
              <a:off x="11303" y="11303"/>
              <a:ext cx="2558796" cy="1663192"/>
            </a:xfrm>
            <a:custGeom>
              <a:avLst/>
              <a:gdLst/>
              <a:ahLst/>
              <a:cxnLst/>
              <a:rect l="l" t="t" r="r" b="b"/>
              <a:pathLst>
                <a:path w="2558796" h="1663192">
                  <a:moveTo>
                    <a:pt x="0" y="831596"/>
                  </a:moveTo>
                  <a:lnTo>
                    <a:pt x="477393" y="0"/>
                  </a:lnTo>
                  <a:lnTo>
                    <a:pt x="2081403" y="0"/>
                  </a:lnTo>
                  <a:lnTo>
                    <a:pt x="2558796" y="831596"/>
                  </a:lnTo>
                  <a:lnTo>
                    <a:pt x="2081403" y="1663192"/>
                  </a:lnTo>
                  <a:lnTo>
                    <a:pt x="477393" y="1663192"/>
                  </a:lnTo>
                  <a:close/>
                </a:path>
              </a:pathLst>
            </a:custGeom>
            <a:solidFill>
              <a:srgbClr val="92A9B9"/>
            </a:solidFill>
            <a:ln w="12700">
              <a:noFill/>
            </a:ln>
          </p:spPr>
          <p:txBody>
            <a:bodyPr/>
            <a:lstStyle/>
            <a:p>
              <a:endParaRPr lang="en-PH"/>
            </a:p>
          </p:txBody>
        </p:sp>
        <p:sp>
          <p:nvSpPr>
            <p:cNvPr id="37" name="Freeform 37"/>
            <p:cNvSpPr/>
            <p:nvPr/>
          </p:nvSpPr>
          <p:spPr>
            <a:xfrm>
              <a:off x="0" y="0"/>
              <a:ext cx="2581402" cy="1685925"/>
            </a:xfrm>
            <a:custGeom>
              <a:avLst/>
              <a:gdLst/>
              <a:ahLst/>
              <a:cxnLst/>
              <a:rect l="l" t="t" r="r" b="b"/>
              <a:pathLst>
                <a:path w="2581402" h="1685925">
                  <a:moveTo>
                    <a:pt x="1524" y="837184"/>
                  </a:moveTo>
                  <a:lnTo>
                    <a:pt x="478917" y="5715"/>
                  </a:lnTo>
                  <a:cubicBezTo>
                    <a:pt x="480949" y="2159"/>
                    <a:pt x="484632" y="0"/>
                    <a:pt x="488696" y="0"/>
                  </a:cubicBezTo>
                  <a:lnTo>
                    <a:pt x="2092706" y="0"/>
                  </a:lnTo>
                  <a:cubicBezTo>
                    <a:pt x="2096770" y="0"/>
                    <a:pt x="2100453" y="2159"/>
                    <a:pt x="2102485" y="5715"/>
                  </a:cubicBezTo>
                  <a:lnTo>
                    <a:pt x="2579878" y="837311"/>
                  </a:lnTo>
                  <a:cubicBezTo>
                    <a:pt x="2581910" y="840740"/>
                    <a:pt x="2581910" y="845058"/>
                    <a:pt x="2579878" y="848614"/>
                  </a:cubicBezTo>
                  <a:lnTo>
                    <a:pt x="2102485" y="1680210"/>
                  </a:lnTo>
                  <a:cubicBezTo>
                    <a:pt x="2100453" y="1683766"/>
                    <a:pt x="2096770" y="1685925"/>
                    <a:pt x="2092706" y="1685925"/>
                  </a:cubicBezTo>
                  <a:lnTo>
                    <a:pt x="488696" y="1685925"/>
                  </a:lnTo>
                  <a:cubicBezTo>
                    <a:pt x="484632" y="1685925"/>
                    <a:pt x="480949" y="1683766"/>
                    <a:pt x="478917" y="1680210"/>
                  </a:cubicBezTo>
                  <a:lnTo>
                    <a:pt x="1524" y="848487"/>
                  </a:lnTo>
                  <a:cubicBezTo>
                    <a:pt x="-508" y="845058"/>
                    <a:pt x="-508" y="840740"/>
                    <a:pt x="1524" y="837184"/>
                  </a:cubicBezTo>
                  <a:moveTo>
                    <a:pt x="21082" y="848487"/>
                  </a:moveTo>
                  <a:lnTo>
                    <a:pt x="11303" y="842899"/>
                  </a:lnTo>
                  <a:lnTo>
                    <a:pt x="21082" y="837311"/>
                  </a:lnTo>
                  <a:lnTo>
                    <a:pt x="498475" y="1668780"/>
                  </a:lnTo>
                  <a:lnTo>
                    <a:pt x="488696" y="1674368"/>
                  </a:lnTo>
                  <a:lnTo>
                    <a:pt x="488696" y="1663065"/>
                  </a:lnTo>
                  <a:lnTo>
                    <a:pt x="2092706" y="1663065"/>
                  </a:lnTo>
                  <a:lnTo>
                    <a:pt x="2092706" y="1674368"/>
                  </a:lnTo>
                  <a:lnTo>
                    <a:pt x="2082927" y="1668780"/>
                  </a:lnTo>
                  <a:lnTo>
                    <a:pt x="2560320" y="837184"/>
                  </a:lnTo>
                  <a:lnTo>
                    <a:pt x="2570099" y="842772"/>
                  </a:lnTo>
                  <a:lnTo>
                    <a:pt x="2560320" y="848360"/>
                  </a:lnTo>
                  <a:lnTo>
                    <a:pt x="2082927" y="16891"/>
                  </a:lnTo>
                  <a:lnTo>
                    <a:pt x="2092706" y="11303"/>
                  </a:lnTo>
                  <a:lnTo>
                    <a:pt x="2092706" y="22606"/>
                  </a:lnTo>
                  <a:lnTo>
                    <a:pt x="488696" y="22606"/>
                  </a:lnTo>
                  <a:lnTo>
                    <a:pt x="488696" y="11303"/>
                  </a:lnTo>
                  <a:lnTo>
                    <a:pt x="498475" y="16891"/>
                  </a:lnTo>
                  <a:lnTo>
                    <a:pt x="21082" y="848487"/>
                  </a:lnTo>
                  <a:close/>
                </a:path>
              </a:pathLst>
            </a:custGeom>
            <a:solidFill>
              <a:srgbClr val="FFFFFF"/>
            </a:solidFill>
            <a:ln w="12700">
              <a:noFill/>
            </a:ln>
          </p:spPr>
          <p:txBody>
            <a:bodyPr/>
            <a:lstStyle/>
            <a:p>
              <a:endParaRPr lang="en-PH"/>
            </a:p>
          </p:txBody>
        </p:sp>
      </p:grpSp>
      <p:grpSp>
        <p:nvGrpSpPr>
          <p:cNvPr id="38" name="Group 38"/>
          <p:cNvGrpSpPr/>
          <p:nvPr/>
        </p:nvGrpSpPr>
        <p:grpSpPr>
          <a:xfrm>
            <a:off x="5536616" y="4417504"/>
            <a:ext cx="1378601" cy="901979"/>
            <a:chOff x="0" y="0"/>
            <a:chExt cx="1838135" cy="1202639"/>
          </a:xfrm>
        </p:grpSpPr>
        <p:sp>
          <p:nvSpPr>
            <p:cNvPr id="39" name="Freeform 39"/>
            <p:cNvSpPr/>
            <p:nvPr/>
          </p:nvSpPr>
          <p:spPr>
            <a:xfrm>
              <a:off x="0" y="0"/>
              <a:ext cx="1838133" cy="1202644"/>
            </a:xfrm>
            <a:custGeom>
              <a:avLst/>
              <a:gdLst/>
              <a:ahLst/>
              <a:cxnLst/>
              <a:rect l="l" t="t" r="r" b="b"/>
              <a:pathLst>
                <a:path w="1838133" h="1202644">
                  <a:moveTo>
                    <a:pt x="0" y="0"/>
                  </a:moveTo>
                  <a:lnTo>
                    <a:pt x="1838133" y="0"/>
                  </a:lnTo>
                  <a:lnTo>
                    <a:pt x="1838133" y="1202644"/>
                  </a:lnTo>
                  <a:lnTo>
                    <a:pt x="0" y="1202644"/>
                  </a:lnTo>
                  <a:close/>
                </a:path>
              </a:pathLst>
            </a:custGeom>
            <a:solidFill>
              <a:srgbClr val="000000">
                <a:alpha val="0"/>
              </a:srgbClr>
            </a:solidFill>
            <a:ln w="12700">
              <a:noFill/>
            </a:ln>
          </p:spPr>
          <p:txBody>
            <a:bodyPr/>
            <a:lstStyle/>
            <a:p>
              <a:endParaRPr lang="en-PH"/>
            </a:p>
          </p:txBody>
        </p:sp>
        <p:sp>
          <p:nvSpPr>
            <p:cNvPr id="40" name="TextBox 40"/>
            <p:cNvSpPr txBox="1"/>
            <p:nvPr/>
          </p:nvSpPr>
          <p:spPr>
            <a:xfrm>
              <a:off x="0" y="19050"/>
              <a:ext cx="1838135" cy="1183589"/>
            </a:xfrm>
            <a:prstGeom prst="rect">
              <a:avLst/>
            </a:prstGeom>
            <a:ln>
              <a:noFill/>
            </a:ln>
          </p:spPr>
          <p:txBody>
            <a:bodyPr lIns="0" tIns="0" rIns="0" bIns="0" rtlCol="0" anchor="ctr"/>
            <a:lstStyle/>
            <a:p>
              <a:pPr algn="ctr">
                <a:lnSpc>
                  <a:spcPts val="4147"/>
                </a:lnSpc>
              </a:pPr>
              <a:r>
                <a:rPr lang="en-US" sz="3840" b="1">
                  <a:solidFill>
                    <a:srgbClr val="FFFFFF"/>
                  </a:solidFill>
                  <a:latin typeface="Arial Bold"/>
                  <a:ea typeface="Arial Bold"/>
                  <a:cs typeface="Arial Bold"/>
                  <a:sym typeface="Arial Bold"/>
                </a:rPr>
                <a:t>When</a:t>
              </a:r>
            </a:p>
          </p:txBody>
        </p:sp>
      </p:grpSp>
      <p:grpSp>
        <p:nvGrpSpPr>
          <p:cNvPr id="41" name="Group 41"/>
          <p:cNvGrpSpPr/>
          <p:nvPr/>
        </p:nvGrpSpPr>
        <p:grpSpPr>
          <a:xfrm>
            <a:off x="4023855" y="5027047"/>
            <a:ext cx="663826" cy="571976"/>
            <a:chOff x="0" y="0"/>
            <a:chExt cx="885101" cy="762635"/>
          </a:xfrm>
        </p:grpSpPr>
        <p:sp>
          <p:nvSpPr>
            <p:cNvPr id="42" name="Freeform 42"/>
            <p:cNvSpPr/>
            <p:nvPr/>
          </p:nvSpPr>
          <p:spPr>
            <a:xfrm>
              <a:off x="0" y="0"/>
              <a:ext cx="885063" cy="762635"/>
            </a:xfrm>
            <a:custGeom>
              <a:avLst/>
              <a:gdLst/>
              <a:ahLst/>
              <a:cxnLst/>
              <a:rect l="l" t="t" r="r" b="b"/>
              <a:pathLst>
                <a:path w="885063" h="762635">
                  <a:moveTo>
                    <a:pt x="0" y="381381"/>
                  </a:moveTo>
                  <a:lnTo>
                    <a:pt x="220345" y="0"/>
                  </a:lnTo>
                  <a:lnTo>
                    <a:pt x="664718" y="0"/>
                  </a:lnTo>
                  <a:lnTo>
                    <a:pt x="885063" y="381381"/>
                  </a:lnTo>
                  <a:lnTo>
                    <a:pt x="664718" y="762635"/>
                  </a:lnTo>
                  <a:lnTo>
                    <a:pt x="220345" y="762635"/>
                  </a:lnTo>
                  <a:close/>
                </a:path>
              </a:pathLst>
            </a:custGeom>
            <a:solidFill>
              <a:srgbClr val="E1E6DA"/>
            </a:solidFill>
            <a:ln w="12700">
              <a:noFill/>
            </a:ln>
          </p:spPr>
          <p:txBody>
            <a:bodyPr/>
            <a:lstStyle/>
            <a:p>
              <a:endParaRPr lang="en-PH"/>
            </a:p>
          </p:txBody>
        </p:sp>
      </p:grpSp>
      <p:grpSp>
        <p:nvGrpSpPr>
          <p:cNvPr id="43" name="Group 43"/>
          <p:cNvGrpSpPr/>
          <p:nvPr/>
        </p:nvGrpSpPr>
        <p:grpSpPr>
          <a:xfrm>
            <a:off x="3935559" y="5004416"/>
            <a:ext cx="1936032" cy="1264301"/>
            <a:chOff x="0" y="0"/>
            <a:chExt cx="2581377" cy="1685735"/>
          </a:xfrm>
        </p:grpSpPr>
        <p:sp>
          <p:nvSpPr>
            <p:cNvPr id="44" name="Freeform 44"/>
            <p:cNvSpPr/>
            <p:nvPr/>
          </p:nvSpPr>
          <p:spPr>
            <a:xfrm>
              <a:off x="11303" y="11303"/>
              <a:ext cx="2558796" cy="1663192"/>
            </a:xfrm>
            <a:custGeom>
              <a:avLst/>
              <a:gdLst/>
              <a:ahLst/>
              <a:cxnLst/>
              <a:rect l="l" t="t" r="r" b="b"/>
              <a:pathLst>
                <a:path w="2558796" h="1663192">
                  <a:moveTo>
                    <a:pt x="0" y="831596"/>
                  </a:moveTo>
                  <a:lnTo>
                    <a:pt x="477393" y="0"/>
                  </a:lnTo>
                  <a:lnTo>
                    <a:pt x="2081403" y="0"/>
                  </a:lnTo>
                  <a:lnTo>
                    <a:pt x="2558796" y="831596"/>
                  </a:lnTo>
                  <a:lnTo>
                    <a:pt x="2081403" y="1663192"/>
                  </a:lnTo>
                  <a:lnTo>
                    <a:pt x="477393" y="1663192"/>
                  </a:lnTo>
                  <a:close/>
                </a:path>
              </a:pathLst>
            </a:custGeom>
            <a:solidFill>
              <a:srgbClr val="9C8265"/>
            </a:solidFill>
            <a:ln w="12700">
              <a:noFill/>
            </a:ln>
          </p:spPr>
          <p:txBody>
            <a:bodyPr/>
            <a:lstStyle/>
            <a:p>
              <a:endParaRPr lang="en-PH"/>
            </a:p>
          </p:txBody>
        </p:sp>
        <p:sp>
          <p:nvSpPr>
            <p:cNvPr id="45" name="Freeform 45"/>
            <p:cNvSpPr/>
            <p:nvPr/>
          </p:nvSpPr>
          <p:spPr>
            <a:xfrm>
              <a:off x="0" y="0"/>
              <a:ext cx="2581402" cy="1685925"/>
            </a:xfrm>
            <a:custGeom>
              <a:avLst/>
              <a:gdLst/>
              <a:ahLst/>
              <a:cxnLst/>
              <a:rect l="l" t="t" r="r" b="b"/>
              <a:pathLst>
                <a:path w="2581402" h="1685925">
                  <a:moveTo>
                    <a:pt x="1524" y="837184"/>
                  </a:moveTo>
                  <a:lnTo>
                    <a:pt x="478917" y="5715"/>
                  </a:lnTo>
                  <a:cubicBezTo>
                    <a:pt x="480949" y="2159"/>
                    <a:pt x="484632" y="0"/>
                    <a:pt x="488696" y="0"/>
                  </a:cubicBezTo>
                  <a:lnTo>
                    <a:pt x="2092706" y="0"/>
                  </a:lnTo>
                  <a:cubicBezTo>
                    <a:pt x="2096770" y="0"/>
                    <a:pt x="2100453" y="2159"/>
                    <a:pt x="2102485" y="5715"/>
                  </a:cubicBezTo>
                  <a:lnTo>
                    <a:pt x="2579878" y="837311"/>
                  </a:lnTo>
                  <a:cubicBezTo>
                    <a:pt x="2581910" y="840740"/>
                    <a:pt x="2581910" y="845058"/>
                    <a:pt x="2579878" y="848614"/>
                  </a:cubicBezTo>
                  <a:lnTo>
                    <a:pt x="2102485" y="1680210"/>
                  </a:lnTo>
                  <a:cubicBezTo>
                    <a:pt x="2100453" y="1683766"/>
                    <a:pt x="2096770" y="1685925"/>
                    <a:pt x="2092706" y="1685925"/>
                  </a:cubicBezTo>
                  <a:lnTo>
                    <a:pt x="488696" y="1685925"/>
                  </a:lnTo>
                  <a:cubicBezTo>
                    <a:pt x="484632" y="1685925"/>
                    <a:pt x="480949" y="1683766"/>
                    <a:pt x="478917" y="1680210"/>
                  </a:cubicBezTo>
                  <a:lnTo>
                    <a:pt x="1524" y="848487"/>
                  </a:lnTo>
                  <a:cubicBezTo>
                    <a:pt x="-508" y="845058"/>
                    <a:pt x="-508" y="840740"/>
                    <a:pt x="1524" y="837184"/>
                  </a:cubicBezTo>
                  <a:moveTo>
                    <a:pt x="21082" y="848487"/>
                  </a:moveTo>
                  <a:lnTo>
                    <a:pt x="11303" y="842899"/>
                  </a:lnTo>
                  <a:lnTo>
                    <a:pt x="21082" y="837311"/>
                  </a:lnTo>
                  <a:lnTo>
                    <a:pt x="498475" y="1668780"/>
                  </a:lnTo>
                  <a:lnTo>
                    <a:pt x="488696" y="1674368"/>
                  </a:lnTo>
                  <a:lnTo>
                    <a:pt x="488696" y="1663065"/>
                  </a:lnTo>
                  <a:lnTo>
                    <a:pt x="2092706" y="1663065"/>
                  </a:lnTo>
                  <a:lnTo>
                    <a:pt x="2092706" y="1674368"/>
                  </a:lnTo>
                  <a:lnTo>
                    <a:pt x="2082927" y="1668780"/>
                  </a:lnTo>
                  <a:lnTo>
                    <a:pt x="2560320" y="837184"/>
                  </a:lnTo>
                  <a:lnTo>
                    <a:pt x="2570099" y="842772"/>
                  </a:lnTo>
                  <a:lnTo>
                    <a:pt x="2560320" y="848360"/>
                  </a:lnTo>
                  <a:lnTo>
                    <a:pt x="2082927" y="16891"/>
                  </a:lnTo>
                  <a:lnTo>
                    <a:pt x="2092706" y="11303"/>
                  </a:lnTo>
                  <a:lnTo>
                    <a:pt x="2092706" y="22606"/>
                  </a:lnTo>
                  <a:lnTo>
                    <a:pt x="488696" y="22606"/>
                  </a:lnTo>
                  <a:lnTo>
                    <a:pt x="488696" y="11303"/>
                  </a:lnTo>
                  <a:lnTo>
                    <a:pt x="498475" y="16891"/>
                  </a:lnTo>
                  <a:lnTo>
                    <a:pt x="21082" y="848487"/>
                  </a:lnTo>
                  <a:close/>
                </a:path>
              </a:pathLst>
            </a:custGeom>
            <a:solidFill>
              <a:srgbClr val="FFFFFF"/>
            </a:solidFill>
            <a:ln w="12700">
              <a:noFill/>
            </a:ln>
          </p:spPr>
          <p:txBody>
            <a:bodyPr/>
            <a:lstStyle/>
            <a:p>
              <a:endParaRPr lang="en-PH"/>
            </a:p>
          </p:txBody>
        </p:sp>
      </p:grpSp>
      <p:grpSp>
        <p:nvGrpSpPr>
          <p:cNvPr id="46" name="Group 46"/>
          <p:cNvGrpSpPr/>
          <p:nvPr/>
        </p:nvGrpSpPr>
        <p:grpSpPr>
          <a:xfrm>
            <a:off x="4214279" y="5185581"/>
            <a:ext cx="1378601" cy="901979"/>
            <a:chOff x="0" y="0"/>
            <a:chExt cx="1838135" cy="1202639"/>
          </a:xfrm>
        </p:grpSpPr>
        <p:sp>
          <p:nvSpPr>
            <p:cNvPr id="47" name="Freeform 47"/>
            <p:cNvSpPr/>
            <p:nvPr/>
          </p:nvSpPr>
          <p:spPr>
            <a:xfrm>
              <a:off x="0" y="0"/>
              <a:ext cx="1838133" cy="1202644"/>
            </a:xfrm>
            <a:custGeom>
              <a:avLst/>
              <a:gdLst/>
              <a:ahLst/>
              <a:cxnLst/>
              <a:rect l="l" t="t" r="r" b="b"/>
              <a:pathLst>
                <a:path w="1838133" h="1202644">
                  <a:moveTo>
                    <a:pt x="0" y="0"/>
                  </a:moveTo>
                  <a:lnTo>
                    <a:pt x="1838133" y="0"/>
                  </a:lnTo>
                  <a:lnTo>
                    <a:pt x="1838133" y="1202644"/>
                  </a:lnTo>
                  <a:lnTo>
                    <a:pt x="0" y="1202644"/>
                  </a:lnTo>
                  <a:close/>
                </a:path>
              </a:pathLst>
            </a:custGeom>
            <a:solidFill>
              <a:srgbClr val="000000">
                <a:alpha val="0"/>
              </a:srgbClr>
            </a:solidFill>
            <a:ln w="12700">
              <a:noFill/>
            </a:ln>
          </p:spPr>
          <p:txBody>
            <a:bodyPr/>
            <a:lstStyle/>
            <a:p>
              <a:endParaRPr lang="en-PH"/>
            </a:p>
          </p:txBody>
        </p:sp>
        <p:sp>
          <p:nvSpPr>
            <p:cNvPr id="48" name="TextBox 48"/>
            <p:cNvSpPr txBox="1"/>
            <p:nvPr/>
          </p:nvSpPr>
          <p:spPr>
            <a:xfrm>
              <a:off x="0" y="19050"/>
              <a:ext cx="1838135" cy="1183589"/>
            </a:xfrm>
            <a:prstGeom prst="rect">
              <a:avLst/>
            </a:prstGeom>
            <a:ln>
              <a:noFill/>
            </a:ln>
          </p:spPr>
          <p:txBody>
            <a:bodyPr lIns="0" tIns="0" rIns="0" bIns="0" rtlCol="0" anchor="ctr"/>
            <a:lstStyle/>
            <a:p>
              <a:pPr algn="ctr">
                <a:lnSpc>
                  <a:spcPts val="3686"/>
                </a:lnSpc>
              </a:pPr>
              <a:r>
                <a:rPr lang="en-US" sz="3413" b="1">
                  <a:solidFill>
                    <a:srgbClr val="FFFFFF"/>
                  </a:solidFill>
                  <a:latin typeface="Arial Bold"/>
                  <a:ea typeface="Arial Bold"/>
                  <a:cs typeface="Arial Bold"/>
                  <a:sym typeface="Arial Bold"/>
                </a:rPr>
                <a:t>Where</a:t>
              </a:r>
            </a:p>
          </p:txBody>
        </p:sp>
      </p:grpSp>
      <p:grpSp>
        <p:nvGrpSpPr>
          <p:cNvPr id="49" name="Group 49"/>
          <p:cNvGrpSpPr/>
          <p:nvPr/>
        </p:nvGrpSpPr>
        <p:grpSpPr>
          <a:xfrm>
            <a:off x="3236424" y="3958180"/>
            <a:ext cx="663826" cy="571976"/>
            <a:chOff x="0" y="0"/>
            <a:chExt cx="885101" cy="762635"/>
          </a:xfrm>
        </p:grpSpPr>
        <p:sp>
          <p:nvSpPr>
            <p:cNvPr id="50" name="Freeform 50"/>
            <p:cNvSpPr/>
            <p:nvPr/>
          </p:nvSpPr>
          <p:spPr>
            <a:xfrm>
              <a:off x="0" y="0"/>
              <a:ext cx="885063" cy="762635"/>
            </a:xfrm>
            <a:custGeom>
              <a:avLst/>
              <a:gdLst/>
              <a:ahLst/>
              <a:cxnLst/>
              <a:rect l="l" t="t" r="r" b="b"/>
              <a:pathLst>
                <a:path w="885063" h="762635">
                  <a:moveTo>
                    <a:pt x="0" y="381381"/>
                  </a:moveTo>
                  <a:lnTo>
                    <a:pt x="220345" y="0"/>
                  </a:lnTo>
                  <a:lnTo>
                    <a:pt x="664718" y="0"/>
                  </a:lnTo>
                  <a:lnTo>
                    <a:pt x="885063" y="381381"/>
                  </a:lnTo>
                  <a:lnTo>
                    <a:pt x="664718" y="762635"/>
                  </a:lnTo>
                  <a:lnTo>
                    <a:pt x="220345" y="762635"/>
                  </a:lnTo>
                  <a:close/>
                </a:path>
              </a:pathLst>
            </a:custGeom>
            <a:solidFill>
              <a:srgbClr val="E1E6DA"/>
            </a:solidFill>
            <a:ln w="12700">
              <a:noFill/>
            </a:ln>
          </p:spPr>
          <p:txBody>
            <a:bodyPr/>
            <a:lstStyle/>
            <a:p>
              <a:endParaRPr lang="en-PH"/>
            </a:p>
          </p:txBody>
        </p:sp>
      </p:grpSp>
      <p:grpSp>
        <p:nvGrpSpPr>
          <p:cNvPr id="51" name="Group 51"/>
          <p:cNvGrpSpPr/>
          <p:nvPr/>
        </p:nvGrpSpPr>
        <p:grpSpPr>
          <a:xfrm>
            <a:off x="2607078" y="4237206"/>
            <a:ext cx="1936032" cy="1264301"/>
            <a:chOff x="0" y="0"/>
            <a:chExt cx="2581377" cy="1685735"/>
          </a:xfrm>
        </p:grpSpPr>
        <p:sp>
          <p:nvSpPr>
            <p:cNvPr id="52" name="Freeform 52"/>
            <p:cNvSpPr/>
            <p:nvPr/>
          </p:nvSpPr>
          <p:spPr>
            <a:xfrm>
              <a:off x="11303" y="11303"/>
              <a:ext cx="2558796" cy="1663192"/>
            </a:xfrm>
            <a:custGeom>
              <a:avLst/>
              <a:gdLst/>
              <a:ahLst/>
              <a:cxnLst/>
              <a:rect l="l" t="t" r="r" b="b"/>
              <a:pathLst>
                <a:path w="2558796" h="1663192">
                  <a:moveTo>
                    <a:pt x="0" y="831596"/>
                  </a:moveTo>
                  <a:lnTo>
                    <a:pt x="477393" y="0"/>
                  </a:lnTo>
                  <a:lnTo>
                    <a:pt x="2081403" y="0"/>
                  </a:lnTo>
                  <a:lnTo>
                    <a:pt x="2558796" y="831596"/>
                  </a:lnTo>
                  <a:lnTo>
                    <a:pt x="2081403" y="1663192"/>
                  </a:lnTo>
                  <a:lnTo>
                    <a:pt x="477393" y="1663192"/>
                  </a:lnTo>
                  <a:close/>
                </a:path>
              </a:pathLst>
            </a:custGeom>
            <a:solidFill>
              <a:srgbClr val="8D6974"/>
            </a:solidFill>
            <a:ln w="12700">
              <a:noFill/>
            </a:ln>
          </p:spPr>
          <p:txBody>
            <a:bodyPr/>
            <a:lstStyle/>
            <a:p>
              <a:endParaRPr lang="en-PH"/>
            </a:p>
          </p:txBody>
        </p:sp>
        <p:sp>
          <p:nvSpPr>
            <p:cNvPr id="53" name="Freeform 53"/>
            <p:cNvSpPr/>
            <p:nvPr/>
          </p:nvSpPr>
          <p:spPr>
            <a:xfrm>
              <a:off x="0" y="0"/>
              <a:ext cx="2581402" cy="1685925"/>
            </a:xfrm>
            <a:custGeom>
              <a:avLst/>
              <a:gdLst/>
              <a:ahLst/>
              <a:cxnLst/>
              <a:rect l="l" t="t" r="r" b="b"/>
              <a:pathLst>
                <a:path w="2581402" h="1685925">
                  <a:moveTo>
                    <a:pt x="1524" y="837184"/>
                  </a:moveTo>
                  <a:lnTo>
                    <a:pt x="478917" y="5715"/>
                  </a:lnTo>
                  <a:cubicBezTo>
                    <a:pt x="480949" y="2159"/>
                    <a:pt x="484632" y="0"/>
                    <a:pt x="488696" y="0"/>
                  </a:cubicBezTo>
                  <a:lnTo>
                    <a:pt x="2092706" y="0"/>
                  </a:lnTo>
                  <a:cubicBezTo>
                    <a:pt x="2096770" y="0"/>
                    <a:pt x="2100453" y="2159"/>
                    <a:pt x="2102485" y="5715"/>
                  </a:cubicBezTo>
                  <a:lnTo>
                    <a:pt x="2579878" y="837311"/>
                  </a:lnTo>
                  <a:cubicBezTo>
                    <a:pt x="2581910" y="840740"/>
                    <a:pt x="2581910" y="845058"/>
                    <a:pt x="2579878" y="848614"/>
                  </a:cubicBezTo>
                  <a:lnTo>
                    <a:pt x="2102485" y="1680210"/>
                  </a:lnTo>
                  <a:cubicBezTo>
                    <a:pt x="2100453" y="1683766"/>
                    <a:pt x="2096770" y="1685925"/>
                    <a:pt x="2092706" y="1685925"/>
                  </a:cubicBezTo>
                  <a:lnTo>
                    <a:pt x="488696" y="1685925"/>
                  </a:lnTo>
                  <a:cubicBezTo>
                    <a:pt x="484632" y="1685925"/>
                    <a:pt x="480949" y="1683766"/>
                    <a:pt x="478917" y="1680210"/>
                  </a:cubicBezTo>
                  <a:lnTo>
                    <a:pt x="1524" y="848487"/>
                  </a:lnTo>
                  <a:cubicBezTo>
                    <a:pt x="-508" y="845058"/>
                    <a:pt x="-508" y="840740"/>
                    <a:pt x="1524" y="837184"/>
                  </a:cubicBezTo>
                  <a:moveTo>
                    <a:pt x="21082" y="848487"/>
                  </a:moveTo>
                  <a:lnTo>
                    <a:pt x="11303" y="842899"/>
                  </a:lnTo>
                  <a:lnTo>
                    <a:pt x="21082" y="837311"/>
                  </a:lnTo>
                  <a:lnTo>
                    <a:pt x="498475" y="1668780"/>
                  </a:lnTo>
                  <a:lnTo>
                    <a:pt x="488696" y="1674368"/>
                  </a:lnTo>
                  <a:lnTo>
                    <a:pt x="488696" y="1663065"/>
                  </a:lnTo>
                  <a:lnTo>
                    <a:pt x="2092706" y="1663065"/>
                  </a:lnTo>
                  <a:lnTo>
                    <a:pt x="2092706" y="1674368"/>
                  </a:lnTo>
                  <a:lnTo>
                    <a:pt x="2082927" y="1668780"/>
                  </a:lnTo>
                  <a:lnTo>
                    <a:pt x="2560320" y="837184"/>
                  </a:lnTo>
                  <a:lnTo>
                    <a:pt x="2570099" y="842772"/>
                  </a:lnTo>
                  <a:lnTo>
                    <a:pt x="2560320" y="848360"/>
                  </a:lnTo>
                  <a:lnTo>
                    <a:pt x="2082927" y="16891"/>
                  </a:lnTo>
                  <a:lnTo>
                    <a:pt x="2092706" y="11303"/>
                  </a:lnTo>
                  <a:lnTo>
                    <a:pt x="2092706" y="22606"/>
                  </a:lnTo>
                  <a:lnTo>
                    <a:pt x="488696" y="22606"/>
                  </a:lnTo>
                  <a:lnTo>
                    <a:pt x="488696" y="11303"/>
                  </a:lnTo>
                  <a:lnTo>
                    <a:pt x="498475" y="16891"/>
                  </a:lnTo>
                  <a:lnTo>
                    <a:pt x="21082" y="848487"/>
                  </a:lnTo>
                  <a:close/>
                </a:path>
              </a:pathLst>
            </a:custGeom>
            <a:solidFill>
              <a:srgbClr val="FFFFFF"/>
            </a:solidFill>
            <a:ln w="12700">
              <a:noFill/>
            </a:ln>
          </p:spPr>
          <p:txBody>
            <a:bodyPr/>
            <a:lstStyle/>
            <a:p>
              <a:endParaRPr lang="en-PH"/>
            </a:p>
          </p:txBody>
        </p:sp>
      </p:grpSp>
      <p:grpSp>
        <p:nvGrpSpPr>
          <p:cNvPr id="54" name="Group 54"/>
          <p:cNvGrpSpPr/>
          <p:nvPr/>
        </p:nvGrpSpPr>
        <p:grpSpPr>
          <a:xfrm>
            <a:off x="2885799" y="4418362"/>
            <a:ext cx="1378601" cy="901979"/>
            <a:chOff x="0" y="0"/>
            <a:chExt cx="1838135" cy="1202639"/>
          </a:xfrm>
        </p:grpSpPr>
        <p:sp>
          <p:nvSpPr>
            <p:cNvPr id="55" name="Freeform 55"/>
            <p:cNvSpPr/>
            <p:nvPr/>
          </p:nvSpPr>
          <p:spPr>
            <a:xfrm>
              <a:off x="0" y="0"/>
              <a:ext cx="1838133" cy="1202644"/>
            </a:xfrm>
            <a:custGeom>
              <a:avLst/>
              <a:gdLst/>
              <a:ahLst/>
              <a:cxnLst/>
              <a:rect l="l" t="t" r="r" b="b"/>
              <a:pathLst>
                <a:path w="1838133" h="1202644">
                  <a:moveTo>
                    <a:pt x="0" y="0"/>
                  </a:moveTo>
                  <a:lnTo>
                    <a:pt x="1838133" y="0"/>
                  </a:lnTo>
                  <a:lnTo>
                    <a:pt x="1838133" y="1202644"/>
                  </a:lnTo>
                  <a:lnTo>
                    <a:pt x="0" y="1202644"/>
                  </a:lnTo>
                  <a:close/>
                </a:path>
              </a:pathLst>
            </a:custGeom>
            <a:solidFill>
              <a:srgbClr val="000000">
                <a:alpha val="0"/>
              </a:srgbClr>
            </a:solidFill>
            <a:ln w="12700">
              <a:noFill/>
            </a:ln>
          </p:spPr>
          <p:txBody>
            <a:bodyPr/>
            <a:lstStyle/>
            <a:p>
              <a:endParaRPr lang="en-PH"/>
            </a:p>
          </p:txBody>
        </p:sp>
        <p:sp>
          <p:nvSpPr>
            <p:cNvPr id="56" name="TextBox 56"/>
            <p:cNvSpPr txBox="1"/>
            <p:nvPr/>
          </p:nvSpPr>
          <p:spPr>
            <a:xfrm>
              <a:off x="0" y="19050"/>
              <a:ext cx="1838135" cy="1183589"/>
            </a:xfrm>
            <a:prstGeom prst="rect">
              <a:avLst/>
            </a:prstGeom>
            <a:ln>
              <a:noFill/>
            </a:ln>
          </p:spPr>
          <p:txBody>
            <a:bodyPr lIns="0" tIns="0" rIns="0" bIns="0" rtlCol="0" anchor="ctr"/>
            <a:lstStyle/>
            <a:p>
              <a:pPr algn="ctr">
                <a:lnSpc>
                  <a:spcPts val="4147"/>
                </a:lnSpc>
              </a:pPr>
              <a:r>
                <a:rPr lang="en-US" sz="3840" b="1">
                  <a:solidFill>
                    <a:srgbClr val="FFFFFF"/>
                  </a:solidFill>
                  <a:latin typeface="Arial Bold"/>
                  <a:ea typeface="Arial Bold"/>
                  <a:cs typeface="Arial Bold"/>
                  <a:sym typeface="Arial Bold"/>
                </a:rPr>
                <a:t>Why</a:t>
              </a:r>
            </a:p>
          </p:txBody>
        </p:sp>
      </p:grpSp>
      <p:grpSp>
        <p:nvGrpSpPr>
          <p:cNvPr id="57" name="Group 57"/>
          <p:cNvGrpSpPr/>
          <p:nvPr/>
        </p:nvGrpSpPr>
        <p:grpSpPr>
          <a:xfrm>
            <a:off x="2607078" y="2726379"/>
            <a:ext cx="1936032" cy="1264301"/>
            <a:chOff x="0" y="0"/>
            <a:chExt cx="2581377" cy="1685735"/>
          </a:xfrm>
        </p:grpSpPr>
        <p:sp>
          <p:nvSpPr>
            <p:cNvPr id="58" name="Freeform 58"/>
            <p:cNvSpPr/>
            <p:nvPr/>
          </p:nvSpPr>
          <p:spPr>
            <a:xfrm>
              <a:off x="11303" y="11303"/>
              <a:ext cx="2558796" cy="1663192"/>
            </a:xfrm>
            <a:custGeom>
              <a:avLst/>
              <a:gdLst/>
              <a:ahLst/>
              <a:cxnLst/>
              <a:rect l="l" t="t" r="r" b="b"/>
              <a:pathLst>
                <a:path w="2558796" h="1663192">
                  <a:moveTo>
                    <a:pt x="0" y="831596"/>
                  </a:moveTo>
                  <a:lnTo>
                    <a:pt x="477393" y="0"/>
                  </a:lnTo>
                  <a:lnTo>
                    <a:pt x="2081403" y="0"/>
                  </a:lnTo>
                  <a:lnTo>
                    <a:pt x="2558796" y="831596"/>
                  </a:lnTo>
                  <a:lnTo>
                    <a:pt x="2081403" y="1663192"/>
                  </a:lnTo>
                  <a:lnTo>
                    <a:pt x="477393" y="1663192"/>
                  </a:lnTo>
                  <a:close/>
                </a:path>
              </a:pathLst>
            </a:custGeom>
            <a:solidFill>
              <a:srgbClr val="A7B789"/>
            </a:solidFill>
            <a:ln w="12700">
              <a:noFill/>
            </a:ln>
          </p:spPr>
          <p:txBody>
            <a:bodyPr/>
            <a:lstStyle/>
            <a:p>
              <a:endParaRPr lang="en-PH"/>
            </a:p>
          </p:txBody>
        </p:sp>
        <p:sp>
          <p:nvSpPr>
            <p:cNvPr id="59" name="Freeform 59"/>
            <p:cNvSpPr/>
            <p:nvPr/>
          </p:nvSpPr>
          <p:spPr>
            <a:xfrm>
              <a:off x="0" y="0"/>
              <a:ext cx="2581402" cy="1685925"/>
            </a:xfrm>
            <a:custGeom>
              <a:avLst/>
              <a:gdLst/>
              <a:ahLst/>
              <a:cxnLst/>
              <a:rect l="l" t="t" r="r" b="b"/>
              <a:pathLst>
                <a:path w="2581402" h="1685925">
                  <a:moveTo>
                    <a:pt x="1524" y="837184"/>
                  </a:moveTo>
                  <a:lnTo>
                    <a:pt x="478917" y="5715"/>
                  </a:lnTo>
                  <a:cubicBezTo>
                    <a:pt x="480949" y="2159"/>
                    <a:pt x="484632" y="0"/>
                    <a:pt x="488696" y="0"/>
                  </a:cubicBezTo>
                  <a:lnTo>
                    <a:pt x="2092706" y="0"/>
                  </a:lnTo>
                  <a:cubicBezTo>
                    <a:pt x="2096770" y="0"/>
                    <a:pt x="2100453" y="2159"/>
                    <a:pt x="2102485" y="5715"/>
                  </a:cubicBezTo>
                  <a:lnTo>
                    <a:pt x="2579878" y="837311"/>
                  </a:lnTo>
                  <a:cubicBezTo>
                    <a:pt x="2581910" y="840740"/>
                    <a:pt x="2581910" y="845058"/>
                    <a:pt x="2579878" y="848614"/>
                  </a:cubicBezTo>
                  <a:lnTo>
                    <a:pt x="2102485" y="1680210"/>
                  </a:lnTo>
                  <a:cubicBezTo>
                    <a:pt x="2100453" y="1683766"/>
                    <a:pt x="2096770" y="1685925"/>
                    <a:pt x="2092706" y="1685925"/>
                  </a:cubicBezTo>
                  <a:lnTo>
                    <a:pt x="488696" y="1685925"/>
                  </a:lnTo>
                  <a:cubicBezTo>
                    <a:pt x="484632" y="1685925"/>
                    <a:pt x="480949" y="1683766"/>
                    <a:pt x="478917" y="1680210"/>
                  </a:cubicBezTo>
                  <a:lnTo>
                    <a:pt x="1524" y="848487"/>
                  </a:lnTo>
                  <a:cubicBezTo>
                    <a:pt x="-508" y="845058"/>
                    <a:pt x="-508" y="840740"/>
                    <a:pt x="1524" y="837184"/>
                  </a:cubicBezTo>
                  <a:moveTo>
                    <a:pt x="21082" y="848487"/>
                  </a:moveTo>
                  <a:lnTo>
                    <a:pt x="11303" y="842899"/>
                  </a:lnTo>
                  <a:lnTo>
                    <a:pt x="21082" y="837311"/>
                  </a:lnTo>
                  <a:lnTo>
                    <a:pt x="498475" y="1668780"/>
                  </a:lnTo>
                  <a:lnTo>
                    <a:pt x="488696" y="1674368"/>
                  </a:lnTo>
                  <a:lnTo>
                    <a:pt x="488696" y="1663065"/>
                  </a:lnTo>
                  <a:lnTo>
                    <a:pt x="2092706" y="1663065"/>
                  </a:lnTo>
                  <a:lnTo>
                    <a:pt x="2092706" y="1674368"/>
                  </a:lnTo>
                  <a:lnTo>
                    <a:pt x="2082927" y="1668780"/>
                  </a:lnTo>
                  <a:lnTo>
                    <a:pt x="2560320" y="837184"/>
                  </a:lnTo>
                  <a:lnTo>
                    <a:pt x="2570099" y="842772"/>
                  </a:lnTo>
                  <a:lnTo>
                    <a:pt x="2560320" y="848360"/>
                  </a:lnTo>
                  <a:lnTo>
                    <a:pt x="2082927" y="16891"/>
                  </a:lnTo>
                  <a:lnTo>
                    <a:pt x="2092706" y="11303"/>
                  </a:lnTo>
                  <a:lnTo>
                    <a:pt x="2092706" y="22606"/>
                  </a:lnTo>
                  <a:lnTo>
                    <a:pt x="488696" y="22606"/>
                  </a:lnTo>
                  <a:lnTo>
                    <a:pt x="488696" y="11303"/>
                  </a:lnTo>
                  <a:lnTo>
                    <a:pt x="498475" y="16891"/>
                  </a:lnTo>
                  <a:lnTo>
                    <a:pt x="21082" y="848487"/>
                  </a:lnTo>
                  <a:close/>
                </a:path>
              </a:pathLst>
            </a:custGeom>
            <a:solidFill>
              <a:srgbClr val="FFFFFF"/>
            </a:solidFill>
            <a:ln w="12700">
              <a:noFill/>
            </a:ln>
          </p:spPr>
          <p:txBody>
            <a:bodyPr/>
            <a:lstStyle/>
            <a:p>
              <a:endParaRPr lang="en-PH"/>
            </a:p>
          </p:txBody>
        </p:sp>
      </p:grpSp>
      <p:grpSp>
        <p:nvGrpSpPr>
          <p:cNvPr id="60" name="Group 60"/>
          <p:cNvGrpSpPr/>
          <p:nvPr/>
        </p:nvGrpSpPr>
        <p:grpSpPr>
          <a:xfrm>
            <a:off x="2885799" y="2907535"/>
            <a:ext cx="1378601" cy="901979"/>
            <a:chOff x="0" y="0"/>
            <a:chExt cx="1838135" cy="1202639"/>
          </a:xfrm>
        </p:grpSpPr>
        <p:sp>
          <p:nvSpPr>
            <p:cNvPr id="61" name="Freeform 61"/>
            <p:cNvSpPr/>
            <p:nvPr/>
          </p:nvSpPr>
          <p:spPr>
            <a:xfrm>
              <a:off x="0" y="0"/>
              <a:ext cx="1838133" cy="1202644"/>
            </a:xfrm>
            <a:custGeom>
              <a:avLst/>
              <a:gdLst/>
              <a:ahLst/>
              <a:cxnLst/>
              <a:rect l="l" t="t" r="r" b="b"/>
              <a:pathLst>
                <a:path w="1838133" h="1202644">
                  <a:moveTo>
                    <a:pt x="0" y="0"/>
                  </a:moveTo>
                  <a:lnTo>
                    <a:pt x="1838133" y="0"/>
                  </a:lnTo>
                  <a:lnTo>
                    <a:pt x="1838133" y="1202644"/>
                  </a:lnTo>
                  <a:lnTo>
                    <a:pt x="0" y="1202644"/>
                  </a:lnTo>
                  <a:close/>
                </a:path>
              </a:pathLst>
            </a:custGeom>
            <a:solidFill>
              <a:srgbClr val="000000">
                <a:alpha val="0"/>
              </a:srgbClr>
            </a:solidFill>
            <a:ln w="12700">
              <a:noFill/>
            </a:ln>
          </p:spPr>
          <p:txBody>
            <a:bodyPr/>
            <a:lstStyle/>
            <a:p>
              <a:endParaRPr lang="en-PH"/>
            </a:p>
          </p:txBody>
        </p:sp>
        <p:sp>
          <p:nvSpPr>
            <p:cNvPr id="62" name="TextBox 62"/>
            <p:cNvSpPr txBox="1"/>
            <p:nvPr/>
          </p:nvSpPr>
          <p:spPr>
            <a:xfrm>
              <a:off x="0" y="19050"/>
              <a:ext cx="1838135" cy="1183589"/>
            </a:xfrm>
            <a:prstGeom prst="rect">
              <a:avLst/>
            </a:prstGeom>
            <a:ln>
              <a:noFill/>
            </a:ln>
          </p:spPr>
          <p:txBody>
            <a:bodyPr lIns="0" tIns="0" rIns="0" bIns="0" rtlCol="0" anchor="ctr"/>
            <a:lstStyle/>
            <a:p>
              <a:pPr algn="ctr">
                <a:lnSpc>
                  <a:spcPts val="4147"/>
                </a:lnSpc>
              </a:pPr>
              <a:r>
                <a:rPr lang="en-US" sz="3840" b="1">
                  <a:solidFill>
                    <a:srgbClr val="FFFFFF"/>
                  </a:solidFill>
                  <a:latin typeface="Arial Bold"/>
                  <a:ea typeface="Arial Bold"/>
                  <a:cs typeface="Arial Bold"/>
                  <a:sym typeface="Arial Bold"/>
                </a:rPr>
                <a:t>How</a:t>
              </a:r>
            </a:p>
          </p:txBody>
        </p:sp>
      </p:grpSp>
    </p:spTree>
    <p:extLst>
      <p:ext uri="{BB962C8B-B14F-4D97-AF65-F5344CB8AC3E}">
        <p14:creationId xmlns:p14="http://schemas.microsoft.com/office/powerpoint/2010/main" val="19133731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6827520"/>
            <a:ext cx="9753600" cy="487680"/>
            <a:chOff x="0" y="0"/>
            <a:chExt cx="13004800" cy="650240"/>
          </a:xfrm>
        </p:grpSpPr>
        <p:sp>
          <p:nvSpPr>
            <p:cNvPr id="3" name="Freeform 3"/>
            <p:cNvSpPr/>
            <p:nvPr/>
          </p:nvSpPr>
          <p:spPr>
            <a:xfrm>
              <a:off x="0" y="0"/>
              <a:ext cx="13004800" cy="650240"/>
            </a:xfrm>
            <a:custGeom>
              <a:avLst/>
              <a:gdLst/>
              <a:ahLst/>
              <a:cxnLst/>
              <a:rect l="l" t="t" r="r" b="b"/>
              <a:pathLst>
                <a:path w="13004800" h="650240">
                  <a:moveTo>
                    <a:pt x="0" y="0"/>
                  </a:moveTo>
                  <a:lnTo>
                    <a:pt x="13004800" y="0"/>
                  </a:lnTo>
                  <a:lnTo>
                    <a:pt x="13004800" y="650240"/>
                  </a:lnTo>
                  <a:lnTo>
                    <a:pt x="0" y="650240"/>
                  </a:lnTo>
                  <a:close/>
                </a:path>
              </a:pathLst>
            </a:custGeom>
            <a:solidFill>
              <a:srgbClr val="5E929E"/>
            </a:solidFill>
            <a:ln w="12700">
              <a:solidFill>
                <a:srgbClr val="000000"/>
              </a:solidFill>
            </a:ln>
          </p:spPr>
          <p:txBody>
            <a:bodyPr/>
            <a:lstStyle/>
            <a:p>
              <a:endParaRPr lang="en-PH"/>
            </a:p>
          </p:txBody>
        </p:sp>
      </p:grpSp>
      <p:grpSp>
        <p:nvGrpSpPr>
          <p:cNvPr id="4" name="Group 4"/>
          <p:cNvGrpSpPr/>
          <p:nvPr/>
        </p:nvGrpSpPr>
        <p:grpSpPr>
          <a:xfrm>
            <a:off x="0" y="6756606"/>
            <a:ext cx="9753600" cy="70399"/>
            <a:chOff x="0" y="0"/>
            <a:chExt cx="13004800" cy="93866"/>
          </a:xfrm>
        </p:grpSpPr>
        <p:sp>
          <p:nvSpPr>
            <p:cNvPr id="5" name="Freeform 5"/>
            <p:cNvSpPr/>
            <p:nvPr/>
          </p:nvSpPr>
          <p:spPr>
            <a:xfrm>
              <a:off x="0" y="0"/>
              <a:ext cx="13004800" cy="93853"/>
            </a:xfrm>
            <a:custGeom>
              <a:avLst/>
              <a:gdLst/>
              <a:ahLst/>
              <a:cxnLst/>
              <a:rect l="l" t="t" r="r" b="b"/>
              <a:pathLst>
                <a:path w="13004800" h="93853">
                  <a:moveTo>
                    <a:pt x="0" y="0"/>
                  </a:moveTo>
                  <a:lnTo>
                    <a:pt x="13004800" y="0"/>
                  </a:lnTo>
                  <a:lnTo>
                    <a:pt x="13004800" y="93853"/>
                  </a:lnTo>
                  <a:lnTo>
                    <a:pt x="0" y="93853"/>
                  </a:lnTo>
                  <a:close/>
                </a:path>
              </a:pathLst>
            </a:custGeom>
            <a:solidFill>
              <a:srgbClr val="0D314C"/>
            </a:solidFill>
            <a:ln w="12700">
              <a:solidFill>
                <a:srgbClr val="000000"/>
              </a:solidFill>
            </a:ln>
          </p:spPr>
          <p:txBody>
            <a:bodyPr/>
            <a:lstStyle/>
            <a:p>
              <a:endParaRPr lang="en-PH"/>
            </a:p>
          </p:txBody>
        </p:sp>
      </p:grpSp>
      <p:sp>
        <p:nvSpPr>
          <p:cNvPr id="6" name="AutoShape 6"/>
          <p:cNvSpPr/>
          <p:nvPr/>
        </p:nvSpPr>
        <p:spPr>
          <a:xfrm rot="2940">
            <a:off x="951433" y="1848936"/>
            <a:ext cx="7980340" cy="0"/>
          </a:xfrm>
          <a:prstGeom prst="line">
            <a:avLst/>
          </a:prstGeom>
          <a:ln w="9525" cap="rnd">
            <a:solidFill>
              <a:srgbClr val="000000"/>
            </a:solidFill>
            <a:prstDash val="solid"/>
            <a:headEnd type="none" w="sm" len="sm"/>
            <a:tailEnd type="none" w="sm" len="sm"/>
          </a:ln>
        </p:spPr>
        <p:txBody>
          <a:bodyPr/>
          <a:lstStyle/>
          <a:p>
            <a:endParaRPr lang="en-PH"/>
          </a:p>
        </p:txBody>
      </p:sp>
      <p:grpSp>
        <p:nvGrpSpPr>
          <p:cNvPr id="7" name="Group 7"/>
          <p:cNvGrpSpPr/>
          <p:nvPr/>
        </p:nvGrpSpPr>
        <p:grpSpPr>
          <a:xfrm>
            <a:off x="1481071" y="2238413"/>
            <a:ext cx="6839712" cy="4038486"/>
            <a:chOff x="0" y="0"/>
            <a:chExt cx="9119616" cy="5384648"/>
          </a:xfrm>
        </p:grpSpPr>
        <p:sp>
          <p:nvSpPr>
            <p:cNvPr id="8" name="Freeform 8"/>
            <p:cNvSpPr/>
            <p:nvPr/>
          </p:nvSpPr>
          <p:spPr>
            <a:xfrm>
              <a:off x="0" y="0"/>
              <a:ext cx="9119616" cy="5384673"/>
            </a:xfrm>
            <a:custGeom>
              <a:avLst/>
              <a:gdLst/>
              <a:ahLst/>
              <a:cxnLst/>
              <a:rect l="l" t="t" r="r" b="b"/>
              <a:pathLst>
                <a:path w="9119616" h="5384673">
                  <a:moveTo>
                    <a:pt x="0" y="1346200"/>
                  </a:moveTo>
                  <a:lnTo>
                    <a:pt x="6427343" y="1346200"/>
                  </a:lnTo>
                  <a:lnTo>
                    <a:pt x="6427343" y="0"/>
                  </a:lnTo>
                  <a:lnTo>
                    <a:pt x="9119616" y="2692273"/>
                  </a:lnTo>
                  <a:lnTo>
                    <a:pt x="6427343" y="5384673"/>
                  </a:lnTo>
                  <a:lnTo>
                    <a:pt x="6427343" y="4038473"/>
                  </a:lnTo>
                  <a:lnTo>
                    <a:pt x="0" y="4038473"/>
                  </a:lnTo>
                  <a:close/>
                </a:path>
              </a:pathLst>
            </a:custGeom>
            <a:solidFill>
              <a:srgbClr val="E1E6DA"/>
            </a:solidFill>
            <a:ln w="12700">
              <a:noFill/>
            </a:ln>
          </p:spPr>
          <p:txBody>
            <a:bodyPr/>
            <a:lstStyle/>
            <a:p>
              <a:endParaRPr lang="en-PH"/>
            </a:p>
          </p:txBody>
        </p:sp>
      </p:grpSp>
      <p:grpSp>
        <p:nvGrpSpPr>
          <p:cNvPr id="9" name="Group 9"/>
          <p:cNvGrpSpPr/>
          <p:nvPr/>
        </p:nvGrpSpPr>
        <p:grpSpPr>
          <a:xfrm>
            <a:off x="872671" y="3436410"/>
            <a:ext cx="2617127" cy="1642491"/>
            <a:chOff x="0" y="0"/>
            <a:chExt cx="3489503" cy="2189988"/>
          </a:xfrm>
        </p:grpSpPr>
        <p:sp>
          <p:nvSpPr>
            <p:cNvPr id="10" name="Freeform 10"/>
            <p:cNvSpPr/>
            <p:nvPr/>
          </p:nvSpPr>
          <p:spPr>
            <a:xfrm>
              <a:off x="18034" y="18034"/>
              <a:ext cx="3453384" cy="2153920"/>
            </a:xfrm>
            <a:custGeom>
              <a:avLst/>
              <a:gdLst/>
              <a:ahLst/>
              <a:cxnLst/>
              <a:rect l="l" t="t" r="r" b="b"/>
              <a:pathLst>
                <a:path w="3453384" h="2153920">
                  <a:moveTo>
                    <a:pt x="0" y="359029"/>
                  </a:moveTo>
                  <a:cubicBezTo>
                    <a:pt x="0" y="160782"/>
                    <a:pt x="161671" y="0"/>
                    <a:pt x="361188" y="0"/>
                  </a:cubicBezTo>
                  <a:lnTo>
                    <a:pt x="3092196" y="0"/>
                  </a:lnTo>
                  <a:cubicBezTo>
                    <a:pt x="3291713" y="0"/>
                    <a:pt x="3453384" y="160782"/>
                    <a:pt x="3453384" y="359029"/>
                  </a:cubicBezTo>
                  <a:lnTo>
                    <a:pt x="3453384" y="1794891"/>
                  </a:lnTo>
                  <a:cubicBezTo>
                    <a:pt x="3453384" y="1993138"/>
                    <a:pt x="3291713" y="2153920"/>
                    <a:pt x="3092196" y="2153920"/>
                  </a:cubicBezTo>
                  <a:lnTo>
                    <a:pt x="361315" y="2153920"/>
                  </a:lnTo>
                  <a:cubicBezTo>
                    <a:pt x="161798" y="2153920"/>
                    <a:pt x="127" y="1993138"/>
                    <a:pt x="127" y="1794891"/>
                  </a:cubicBezTo>
                  <a:close/>
                </a:path>
              </a:pathLst>
            </a:custGeom>
            <a:solidFill>
              <a:srgbClr val="A7B789"/>
            </a:solidFill>
            <a:ln w="12700">
              <a:noFill/>
            </a:ln>
          </p:spPr>
          <p:txBody>
            <a:bodyPr/>
            <a:lstStyle/>
            <a:p>
              <a:endParaRPr lang="en-PH"/>
            </a:p>
          </p:txBody>
        </p:sp>
        <p:sp>
          <p:nvSpPr>
            <p:cNvPr id="11" name="Freeform 11"/>
            <p:cNvSpPr/>
            <p:nvPr/>
          </p:nvSpPr>
          <p:spPr>
            <a:xfrm>
              <a:off x="0" y="0"/>
              <a:ext cx="3489579" cy="2189988"/>
            </a:xfrm>
            <a:custGeom>
              <a:avLst/>
              <a:gdLst/>
              <a:ahLst/>
              <a:cxnLst/>
              <a:rect l="l" t="t" r="r" b="b"/>
              <a:pathLst>
                <a:path w="3489579" h="2189988">
                  <a:moveTo>
                    <a:pt x="0" y="377063"/>
                  </a:moveTo>
                  <a:cubicBezTo>
                    <a:pt x="0" y="168656"/>
                    <a:pt x="169926" y="0"/>
                    <a:pt x="379349" y="0"/>
                  </a:cubicBezTo>
                  <a:lnTo>
                    <a:pt x="3110230" y="0"/>
                  </a:lnTo>
                  <a:lnTo>
                    <a:pt x="3110230" y="18034"/>
                  </a:lnTo>
                  <a:lnTo>
                    <a:pt x="3110230" y="0"/>
                  </a:lnTo>
                  <a:cubicBezTo>
                    <a:pt x="3319653" y="0"/>
                    <a:pt x="3489579" y="168656"/>
                    <a:pt x="3489579" y="377063"/>
                  </a:cubicBezTo>
                  <a:lnTo>
                    <a:pt x="3471545" y="377063"/>
                  </a:lnTo>
                  <a:lnTo>
                    <a:pt x="3489579" y="377063"/>
                  </a:lnTo>
                  <a:lnTo>
                    <a:pt x="3489579" y="1812925"/>
                  </a:lnTo>
                  <a:lnTo>
                    <a:pt x="3471545" y="1812925"/>
                  </a:lnTo>
                  <a:lnTo>
                    <a:pt x="3489579" y="1812925"/>
                  </a:lnTo>
                  <a:cubicBezTo>
                    <a:pt x="3489579" y="2021205"/>
                    <a:pt x="3319653" y="2189988"/>
                    <a:pt x="3110230" y="2189988"/>
                  </a:cubicBezTo>
                  <a:lnTo>
                    <a:pt x="3110230" y="2171954"/>
                  </a:lnTo>
                  <a:lnTo>
                    <a:pt x="3110230" y="2189988"/>
                  </a:lnTo>
                  <a:lnTo>
                    <a:pt x="379349" y="2189988"/>
                  </a:lnTo>
                  <a:lnTo>
                    <a:pt x="379349" y="2171954"/>
                  </a:lnTo>
                  <a:lnTo>
                    <a:pt x="379349" y="2189988"/>
                  </a:lnTo>
                  <a:cubicBezTo>
                    <a:pt x="169926" y="2189988"/>
                    <a:pt x="0" y="2021332"/>
                    <a:pt x="0" y="1812925"/>
                  </a:cubicBezTo>
                  <a:lnTo>
                    <a:pt x="0" y="377063"/>
                  </a:lnTo>
                  <a:lnTo>
                    <a:pt x="18034" y="377063"/>
                  </a:lnTo>
                  <a:lnTo>
                    <a:pt x="0" y="377063"/>
                  </a:lnTo>
                  <a:moveTo>
                    <a:pt x="36068" y="377063"/>
                  </a:moveTo>
                  <a:lnTo>
                    <a:pt x="36068" y="1812925"/>
                  </a:lnTo>
                  <a:lnTo>
                    <a:pt x="18034" y="1812925"/>
                  </a:lnTo>
                  <a:lnTo>
                    <a:pt x="36068" y="1812925"/>
                  </a:lnTo>
                  <a:cubicBezTo>
                    <a:pt x="36068" y="2001139"/>
                    <a:pt x="189611" y="2153793"/>
                    <a:pt x="379222" y="2153793"/>
                  </a:cubicBezTo>
                  <a:lnTo>
                    <a:pt x="3110230" y="2153793"/>
                  </a:lnTo>
                  <a:cubicBezTo>
                    <a:pt x="3299841" y="2153793"/>
                    <a:pt x="3453384" y="2001012"/>
                    <a:pt x="3453384" y="1812925"/>
                  </a:cubicBezTo>
                  <a:lnTo>
                    <a:pt x="3453384" y="377063"/>
                  </a:lnTo>
                  <a:cubicBezTo>
                    <a:pt x="3453384" y="188849"/>
                    <a:pt x="3299841" y="36195"/>
                    <a:pt x="3110230" y="36195"/>
                  </a:cubicBezTo>
                  <a:lnTo>
                    <a:pt x="379349" y="36195"/>
                  </a:lnTo>
                  <a:lnTo>
                    <a:pt x="379349" y="18034"/>
                  </a:lnTo>
                  <a:lnTo>
                    <a:pt x="379349" y="36068"/>
                  </a:lnTo>
                  <a:cubicBezTo>
                    <a:pt x="189611" y="36068"/>
                    <a:pt x="36068" y="188849"/>
                    <a:pt x="36068" y="377063"/>
                  </a:cubicBezTo>
                  <a:close/>
                </a:path>
              </a:pathLst>
            </a:custGeom>
            <a:solidFill>
              <a:srgbClr val="FFFFFF"/>
            </a:solidFill>
            <a:ln w="12700">
              <a:noFill/>
            </a:ln>
          </p:spPr>
          <p:txBody>
            <a:bodyPr/>
            <a:lstStyle/>
            <a:p>
              <a:endParaRPr lang="en-PH"/>
            </a:p>
          </p:txBody>
        </p:sp>
      </p:grpSp>
      <p:grpSp>
        <p:nvGrpSpPr>
          <p:cNvPr id="12" name="Group 12"/>
          <p:cNvGrpSpPr/>
          <p:nvPr/>
        </p:nvGrpSpPr>
        <p:grpSpPr>
          <a:xfrm>
            <a:off x="951519" y="3515268"/>
            <a:ext cx="2459422" cy="1484776"/>
            <a:chOff x="0" y="0"/>
            <a:chExt cx="3279229" cy="1979701"/>
          </a:xfrm>
        </p:grpSpPr>
        <p:sp>
          <p:nvSpPr>
            <p:cNvPr id="13" name="Freeform 13"/>
            <p:cNvSpPr/>
            <p:nvPr/>
          </p:nvSpPr>
          <p:spPr>
            <a:xfrm>
              <a:off x="0" y="0"/>
              <a:ext cx="3279223" cy="1979699"/>
            </a:xfrm>
            <a:custGeom>
              <a:avLst/>
              <a:gdLst/>
              <a:ahLst/>
              <a:cxnLst/>
              <a:rect l="l" t="t" r="r" b="b"/>
              <a:pathLst>
                <a:path w="3279223" h="1979699">
                  <a:moveTo>
                    <a:pt x="0" y="0"/>
                  </a:moveTo>
                  <a:lnTo>
                    <a:pt x="3279223" y="0"/>
                  </a:lnTo>
                  <a:lnTo>
                    <a:pt x="3279223" y="1979699"/>
                  </a:lnTo>
                  <a:lnTo>
                    <a:pt x="0" y="1979699"/>
                  </a:lnTo>
                  <a:close/>
                </a:path>
              </a:pathLst>
            </a:custGeom>
            <a:solidFill>
              <a:srgbClr val="000000">
                <a:alpha val="0"/>
              </a:srgbClr>
            </a:solidFill>
            <a:ln w="12700">
              <a:noFill/>
            </a:ln>
          </p:spPr>
          <p:txBody>
            <a:bodyPr/>
            <a:lstStyle/>
            <a:p>
              <a:endParaRPr lang="en-PH"/>
            </a:p>
          </p:txBody>
        </p:sp>
        <p:sp>
          <p:nvSpPr>
            <p:cNvPr id="14" name="TextBox 14"/>
            <p:cNvSpPr txBox="1"/>
            <p:nvPr/>
          </p:nvSpPr>
          <p:spPr>
            <a:xfrm>
              <a:off x="0" y="19050"/>
              <a:ext cx="3279229" cy="1960651"/>
            </a:xfrm>
            <a:prstGeom prst="rect">
              <a:avLst/>
            </a:prstGeom>
            <a:ln>
              <a:noFill/>
            </a:ln>
          </p:spPr>
          <p:txBody>
            <a:bodyPr lIns="0" tIns="0" rIns="0" bIns="0" rtlCol="0" anchor="ctr"/>
            <a:lstStyle/>
            <a:p>
              <a:pPr algn="ctr">
                <a:lnSpc>
                  <a:spcPts val="3686"/>
                </a:lnSpc>
              </a:pPr>
              <a:r>
                <a:rPr lang="en-US" sz="3413">
                  <a:solidFill>
                    <a:srgbClr val="FFFFFF"/>
                  </a:solidFill>
                  <a:latin typeface="Arial"/>
                  <a:ea typeface="Arial"/>
                  <a:cs typeface="Arial"/>
                  <a:sym typeface="Arial"/>
                </a:rPr>
                <a:t>Recorded</a:t>
              </a:r>
            </a:p>
          </p:txBody>
        </p:sp>
      </p:grpSp>
      <p:grpSp>
        <p:nvGrpSpPr>
          <p:cNvPr id="15" name="Group 15"/>
          <p:cNvGrpSpPr/>
          <p:nvPr/>
        </p:nvGrpSpPr>
        <p:grpSpPr>
          <a:xfrm>
            <a:off x="3592363" y="3436410"/>
            <a:ext cx="2617127" cy="1642491"/>
            <a:chOff x="0" y="0"/>
            <a:chExt cx="3489503" cy="2189988"/>
          </a:xfrm>
        </p:grpSpPr>
        <p:sp>
          <p:nvSpPr>
            <p:cNvPr id="16" name="Freeform 16"/>
            <p:cNvSpPr/>
            <p:nvPr/>
          </p:nvSpPr>
          <p:spPr>
            <a:xfrm>
              <a:off x="18034" y="18034"/>
              <a:ext cx="3453384" cy="2153920"/>
            </a:xfrm>
            <a:custGeom>
              <a:avLst/>
              <a:gdLst/>
              <a:ahLst/>
              <a:cxnLst/>
              <a:rect l="l" t="t" r="r" b="b"/>
              <a:pathLst>
                <a:path w="3453384" h="2153920">
                  <a:moveTo>
                    <a:pt x="0" y="359029"/>
                  </a:moveTo>
                  <a:cubicBezTo>
                    <a:pt x="0" y="160782"/>
                    <a:pt x="161671" y="0"/>
                    <a:pt x="361188" y="0"/>
                  </a:cubicBezTo>
                  <a:lnTo>
                    <a:pt x="3092196" y="0"/>
                  </a:lnTo>
                  <a:cubicBezTo>
                    <a:pt x="3291713" y="0"/>
                    <a:pt x="3453384" y="160782"/>
                    <a:pt x="3453384" y="359029"/>
                  </a:cubicBezTo>
                  <a:lnTo>
                    <a:pt x="3453384" y="1794891"/>
                  </a:lnTo>
                  <a:cubicBezTo>
                    <a:pt x="3453384" y="1993138"/>
                    <a:pt x="3291713" y="2153920"/>
                    <a:pt x="3092196" y="2153920"/>
                  </a:cubicBezTo>
                  <a:lnTo>
                    <a:pt x="361315" y="2153920"/>
                  </a:lnTo>
                  <a:cubicBezTo>
                    <a:pt x="161798" y="2153920"/>
                    <a:pt x="127" y="1993138"/>
                    <a:pt x="127" y="1794891"/>
                  </a:cubicBezTo>
                  <a:close/>
                </a:path>
              </a:pathLst>
            </a:custGeom>
            <a:solidFill>
              <a:srgbClr val="91BA9C"/>
            </a:solidFill>
            <a:ln w="12700">
              <a:noFill/>
            </a:ln>
          </p:spPr>
          <p:txBody>
            <a:bodyPr/>
            <a:lstStyle/>
            <a:p>
              <a:endParaRPr lang="en-PH"/>
            </a:p>
          </p:txBody>
        </p:sp>
        <p:sp>
          <p:nvSpPr>
            <p:cNvPr id="17" name="Freeform 17"/>
            <p:cNvSpPr/>
            <p:nvPr/>
          </p:nvSpPr>
          <p:spPr>
            <a:xfrm>
              <a:off x="0" y="0"/>
              <a:ext cx="3489579" cy="2189988"/>
            </a:xfrm>
            <a:custGeom>
              <a:avLst/>
              <a:gdLst/>
              <a:ahLst/>
              <a:cxnLst/>
              <a:rect l="l" t="t" r="r" b="b"/>
              <a:pathLst>
                <a:path w="3489579" h="2189988">
                  <a:moveTo>
                    <a:pt x="0" y="377063"/>
                  </a:moveTo>
                  <a:cubicBezTo>
                    <a:pt x="0" y="168656"/>
                    <a:pt x="169926" y="0"/>
                    <a:pt x="379349" y="0"/>
                  </a:cubicBezTo>
                  <a:lnTo>
                    <a:pt x="3110230" y="0"/>
                  </a:lnTo>
                  <a:lnTo>
                    <a:pt x="3110230" y="18034"/>
                  </a:lnTo>
                  <a:lnTo>
                    <a:pt x="3110230" y="0"/>
                  </a:lnTo>
                  <a:cubicBezTo>
                    <a:pt x="3319653" y="0"/>
                    <a:pt x="3489579" y="168656"/>
                    <a:pt x="3489579" y="377063"/>
                  </a:cubicBezTo>
                  <a:lnTo>
                    <a:pt x="3471545" y="377063"/>
                  </a:lnTo>
                  <a:lnTo>
                    <a:pt x="3489579" y="377063"/>
                  </a:lnTo>
                  <a:lnTo>
                    <a:pt x="3489579" y="1812925"/>
                  </a:lnTo>
                  <a:lnTo>
                    <a:pt x="3471545" y="1812925"/>
                  </a:lnTo>
                  <a:lnTo>
                    <a:pt x="3489579" y="1812925"/>
                  </a:lnTo>
                  <a:cubicBezTo>
                    <a:pt x="3489579" y="2021205"/>
                    <a:pt x="3319653" y="2189988"/>
                    <a:pt x="3110230" y="2189988"/>
                  </a:cubicBezTo>
                  <a:lnTo>
                    <a:pt x="3110230" y="2171954"/>
                  </a:lnTo>
                  <a:lnTo>
                    <a:pt x="3110230" y="2189988"/>
                  </a:lnTo>
                  <a:lnTo>
                    <a:pt x="379349" y="2189988"/>
                  </a:lnTo>
                  <a:lnTo>
                    <a:pt x="379349" y="2171954"/>
                  </a:lnTo>
                  <a:lnTo>
                    <a:pt x="379349" y="2189988"/>
                  </a:lnTo>
                  <a:cubicBezTo>
                    <a:pt x="169926" y="2189988"/>
                    <a:pt x="0" y="2021332"/>
                    <a:pt x="0" y="1812925"/>
                  </a:cubicBezTo>
                  <a:lnTo>
                    <a:pt x="0" y="377063"/>
                  </a:lnTo>
                  <a:lnTo>
                    <a:pt x="18034" y="377063"/>
                  </a:lnTo>
                  <a:lnTo>
                    <a:pt x="0" y="377063"/>
                  </a:lnTo>
                  <a:moveTo>
                    <a:pt x="36068" y="377063"/>
                  </a:moveTo>
                  <a:lnTo>
                    <a:pt x="36068" y="1812925"/>
                  </a:lnTo>
                  <a:lnTo>
                    <a:pt x="18034" y="1812925"/>
                  </a:lnTo>
                  <a:lnTo>
                    <a:pt x="36068" y="1812925"/>
                  </a:lnTo>
                  <a:cubicBezTo>
                    <a:pt x="36068" y="2001139"/>
                    <a:pt x="189611" y="2153793"/>
                    <a:pt x="379222" y="2153793"/>
                  </a:cubicBezTo>
                  <a:lnTo>
                    <a:pt x="3110230" y="2153793"/>
                  </a:lnTo>
                  <a:cubicBezTo>
                    <a:pt x="3299841" y="2153793"/>
                    <a:pt x="3453384" y="2001012"/>
                    <a:pt x="3453384" y="1812925"/>
                  </a:cubicBezTo>
                  <a:lnTo>
                    <a:pt x="3453384" y="377063"/>
                  </a:lnTo>
                  <a:cubicBezTo>
                    <a:pt x="3453384" y="188849"/>
                    <a:pt x="3299841" y="36195"/>
                    <a:pt x="3110230" y="36195"/>
                  </a:cubicBezTo>
                  <a:lnTo>
                    <a:pt x="379349" y="36195"/>
                  </a:lnTo>
                  <a:lnTo>
                    <a:pt x="379349" y="18034"/>
                  </a:lnTo>
                  <a:lnTo>
                    <a:pt x="379349" y="36068"/>
                  </a:lnTo>
                  <a:cubicBezTo>
                    <a:pt x="189611" y="36068"/>
                    <a:pt x="36068" y="188849"/>
                    <a:pt x="36068" y="377063"/>
                  </a:cubicBezTo>
                  <a:close/>
                </a:path>
              </a:pathLst>
            </a:custGeom>
            <a:solidFill>
              <a:srgbClr val="FFFFFF"/>
            </a:solidFill>
            <a:ln w="12700">
              <a:noFill/>
            </a:ln>
          </p:spPr>
          <p:txBody>
            <a:bodyPr/>
            <a:lstStyle/>
            <a:p>
              <a:endParaRPr lang="en-PH"/>
            </a:p>
          </p:txBody>
        </p:sp>
      </p:grpSp>
      <p:grpSp>
        <p:nvGrpSpPr>
          <p:cNvPr id="18" name="Group 18"/>
          <p:cNvGrpSpPr/>
          <p:nvPr/>
        </p:nvGrpSpPr>
        <p:grpSpPr>
          <a:xfrm>
            <a:off x="3671221" y="3515268"/>
            <a:ext cx="2459422" cy="1484776"/>
            <a:chOff x="0" y="0"/>
            <a:chExt cx="3279229" cy="1979701"/>
          </a:xfrm>
        </p:grpSpPr>
        <p:sp>
          <p:nvSpPr>
            <p:cNvPr id="19" name="Freeform 19"/>
            <p:cNvSpPr/>
            <p:nvPr/>
          </p:nvSpPr>
          <p:spPr>
            <a:xfrm>
              <a:off x="0" y="0"/>
              <a:ext cx="3279223" cy="1979699"/>
            </a:xfrm>
            <a:custGeom>
              <a:avLst/>
              <a:gdLst/>
              <a:ahLst/>
              <a:cxnLst/>
              <a:rect l="l" t="t" r="r" b="b"/>
              <a:pathLst>
                <a:path w="3279223" h="1979699">
                  <a:moveTo>
                    <a:pt x="0" y="0"/>
                  </a:moveTo>
                  <a:lnTo>
                    <a:pt x="3279223" y="0"/>
                  </a:lnTo>
                  <a:lnTo>
                    <a:pt x="3279223" y="1979699"/>
                  </a:lnTo>
                  <a:lnTo>
                    <a:pt x="0" y="1979699"/>
                  </a:lnTo>
                  <a:close/>
                </a:path>
              </a:pathLst>
            </a:custGeom>
            <a:solidFill>
              <a:srgbClr val="000000">
                <a:alpha val="0"/>
              </a:srgbClr>
            </a:solidFill>
            <a:ln w="12700">
              <a:noFill/>
            </a:ln>
          </p:spPr>
          <p:txBody>
            <a:bodyPr/>
            <a:lstStyle/>
            <a:p>
              <a:endParaRPr lang="en-PH"/>
            </a:p>
          </p:txBody>
        </p:sp>
        <p:sp>
          <p:nvSpPr>
            <p:cNvPr id="20" name="TextBox 20"/>
            <p:cNvSpPr txBox="1"/>
            <p:nvPr/>
          </p:nvSpPr>
          <p:spPr>
            <a:xfrm>
              <a:off x="0" y="19050"/>
              <a:ext cx="3279229" cy="1960651"/>
            </a:xfrm>
            <a:prstGeom prst="rect">
              <a:avLst/>
            </a:prstGeom>
            <a:ln>
              <a:noFill/>
            </a:ln>
          </p:spPr>
          <p:txBody>
            <a:bodyPr lIns="0" tIns="0" rIns="0" bIns="0" rtlCol="0" anchor="ctr"/>
            <a:lstStyle/>
            <a:p>
              <a:pPr algn="ctr">
                <a:lnSpc>
                  <a:spcPts val="3686"/>
                </a:lnSpc>
              </a:pPr>
              <a:r>
                <a:rPr lang="en-US" sz="3413">
                  <a:solidFill>
                    <a:srgbClr val="FFFFFF"/>
                  </a:solidFill>
                  <a:latin typeface="Arial"/>
                  <a:ea typeface="Arial"/>
                  <a:cs typeface="Arial"/>
                  <a:sym typeface="Arial"/>
                </a:rPr>
                <a:t>Shared with employee</a:t>
              </a:r>
            </a:p>
          </p:txBody>
        </p:sp>
      </p:grpSp>
      <p:grpSp>
        <p:nvGrpSpPr>
          <p:cNvPr id="21" name="Group 21"/>
          <p:cNvGrpSpPr/>
          <p:nvPr/>
        </p:nvGrpSpPr>
        <p:grpSpPr>
          <a:xfrm>
            <a:off x="6312065" y="3436410"/>
            <a:ext cx="2617127" cy="1642491"/>
            <a:chOff x="0" y="0"/>
            <a:chExt cx="3489503" cy="2189988"/>
          </a:xfrm>
        </p:grpSpPr>
        <p:sp>
          <p:nvSpPr>
            <p:cNvPr id="22" name="Freeform 22"/>
            <p:cNvSpPr/>
            <p:nvPr/>
          </p:nvSpPr>
          <p:spPr>
            <a:xfrm>
              <a:off x="18034" y="18034"/>
              <a:ext cx="3453384" cy="2153920"/>
            </a:xfrm>
            <a:custGeom>
              <a:avLst/>
              <a:gdLst/>
              <a:ahLst/>
              <a:cxnLst/>
              <a:rect l="l" t="t" r="r" b="b"/>
              <a:pathLst>
                <a:path w="3453384" h="2153920">
                  <a:moveTo>
                    <a:pt x="0" y="359029"/>
                  </a:moveTo>
                  <a:cubicBezTo>
                    <a:pt x="0" y="160782"/>
                    <a:pt x="161671" y="0"/>
                    <a:pt x="361188" y="0"/>
                  </a:cubicBezTo>
                  <a:lnTo>
                    <a:pt x="3092196" y="0"/>
                  </a:lnTo>
                  <a:cubicBezTo>
                    <a:pt x="3291713" y="0"/>
                    <a:pt x="3453384" y="160782"/>
                    <a:pt x="3453384" y="359029"/>
                  </a:cubicBezTo>
                  <a:lnTo>
                    <a:pt x="3453384" y="1794891"/>
                  </a:lnTo>
                  <a:cubicBezTo>
                    <a:pt x="3453384" y="1993138"/>
                    <a:pt x="3291713" y="2153920"/>
                    <a:pt x="3092196" y="2153920"/>
                  </a:cubicBezTo>
                  <a:lnTo>
                    <a:pt x="361315" y="2153920"/>
                  </a:lnTo>
                  <a:cubicBezTo>
                    <a:pt x="161798" y="2153920"/>
                    <a:pt x="127" y="1993138"/>
                    <a:pt x="127" y="1794891"/>
                  </a:cubicBezTo>
                  <a:close/>
                </a:path>
              </a:pathLst>
            </a:custGeom>
            <a:solidFill>
              <a:srgbClr val="98B6BE"/>
            </a:solidFill>
            <a:ln w="12700">
              <a:noFill/>
            </a:ln>
          </p:spPr>
          <p:txBody>
            <a:bodyPr/>
            <a:lstStyle/>
            <a:p>
              <a:endParaRPr lang="en-PH"/>
            </a:p>
          </p:txBody>
        </p:sp>
        <p:sp>
          <p:nvSpPr>
            <p:cNvPr id="23" name="Freeform 23"/>
            <p:cNvSpPr/>
            <p:nvPr/>
          </p:nvSpPr>
          <p:spPr>
            <a:xfrm>
              <a:off x="0" y="0"/>
              <a:ext cx="3489579" cy="2189988"/>
            </a:xfrm>
            <a:custGeom>
              <a:avLst/>
              <a:gdLst/>
              <a:ahLst/>
              <a:cxnLst/>
              <a:rect l="l" t="t" r="r" b="b"/>
              <a:pathLst>
                <a:path w="3489579" h="2189988">
                  <a:moveTo>
                    <a:pt x="0" y="377063"/>
                  </a:moveTo>
                  <a:cubicBezTo>
                    <a:pt x="0" y="168656"/>
                    <a:pt x="169926" y="0"/>
                    <a:pt x="379349" y="0"/>
                  </a:cubicBezTo>
                  <a:lnTo>
                    <a:pt x="3110230" y="0"/>
                  </a:lnTo>
                  <a:lnTo>
                    <a:pt x="3110230" y="18034"/>
                  </a:lnTo>
                  <a:lnTo>
                    <a:pt x="3110230" y="0"/>
                  </a:lnTo>
                  <a:cubicBezTo>
                    <a:pt x="3319653" y="0"/>
                    <a:pt x="3489579" y="168656"/>
                    <a:pt x="3489579" y="377063"/>
                  </a:cubicBezTo>
                  <a:lnTo>
                    <a:pt x="3471545" y="377063"/>
                  </a:lnTo>
                  <a:lnTo>
                    <a:pt x="3489579" y="377063"/>
                  </a:lnTo>
                  <a:lnTo>
                    <a:pt x="3489579" y="1812925"/>
                  </a:lnTo>
                  <a:lnTo>
                    <a:pt x="3471545" y="1812925"/>
                  </a:lnTo>
                  <a:lnTo>
                    <a:pt x="3489579" y="1812925"/>
                  </a:lnTo>
                  <a:cubicBezTo>
                    <a:pt x="3489579" y="2021205"/>
                    <a:pt x="3319653" y="2189988"/>
                    <a:pt x="3110230" y="2189988"/>
                  </a:cubicBezTo>
                  <a:lnTo>
                    <a:pt x="3110230" y="2171954"/>
                  </a:lnTo>
                  <a:lnTo>
                    <a:pt x="3110230" y="2189988"/>
                  </a:lnTo>
                  <a:lnTo>
                    <a:pt x="379349" y="2189988"/>
                  </a:lnTo>
                  <a:lnTo>
                    <a:pt x="379349" y="2171954"/>
                  </a:lnTo>
                  <a:lnTo>
                    <a:pt x="379349" y="2189988"/>
                  </a:lnTo>
                  <a:cubicBezTo>
                    <a:pt x="169926" y="2189988"/>
                    <a:pt x="0" y="2021332"/>
                    <a:pt x="0" y="1812925"/>
                  </a:cubicBezTo>
                  <a:lnTo>
                    <a:pt x="0" y="377063"/>
                  </a:lnTo>
                  <a:lnTo>
                    <a:pt x="18034" y="377063"/>
                  </a:lnTo>
                  <a:lnTo>
                    <a:pt x="0" y="377063"/>
                  </a:lnTo>
                  <a:moveTo>
                    <a:pt x="36068" y="377063"/>
                  </a:moveTo>
                  <a:lnTo>
                    <a:pt x="36068" y="1812925"/>
                  </a:lnTo>
                  <a:lnTo>
                    <a:pt x="18034" y="1812925"/>
                  </a:lnTo>
                  <a:lnTo>
                    <a:pt x="36068" y="1812925"/>
                  </a:lnTo>
                  <a:cubicBezTo>
                    <a:pt x="36068" y="2001139"/>
                    <a:pt x="189611" y="2153793"/>
                    <a:pt x="379222" y="2153793"/>
                  </a:cubicBezTo>
                  <a:lnTo>
                    <a:pt x="3110230" y="2153793"/>
                  </a:lnTo>
                  <a:cubicBezTo>
                    <a:pt x="3299841" y="2153793"/>
                    <a:pt x="3453384" y="2001012"/>
                    <a:pt x="3453384" y="1812925"/>
                  </a:cubicBezTo>
                  <a:lnTo>
                    <a:pt x="3453384" y="377063"/>
                  </a:lnTo>
                  <a:cubicBezTo>
                    <a:pt x="3453384" y="188849"/>
                    <a:pt x="3299841" y="36195"/>
                    <a:pt x="3110230" y="36195"/>
                  </a:cubicBezTo>
                  <a:lnTo>
                    <a:pt x="379349" y="36195"/>
                  </a:lnTo>
                  <a:lnTo>
                    <a:pt x="379349" y="18034"/>
                  </a:lnTo>
                  <a:lnTo>
                    <a:pt x="379349" y="36068"/>
                  </a:lnTo>
                  <a:cubicBezTo>
                    <a:pt x="189611" y="36068"/>
                    <a:pt x="36068" y="188849"/>
                    <a:pt x="36068" y="377063"/>
                  </a:cubicBezTo>
                  <a:close/>
                </a:path>
              </a:pathLst>
            </a:custGeom>
            <a:solidFill>
              <a:srgbClr val="FFFFFF"/>
            </a:solidFill>
            <a:ln w="12700">
              <a:noFill/>
            </a:ln>
          </p:spPr>
          <p:txBody>
            <a:bodyPr/>
            <a:lstStyle/>
            <a:p>
              <a:endParaRPr lang="en-PH"/>
            </a:p>
          </p:txBody>
        </p:sp>
      </p:grpSp>
      <p:grpSp>
        <p:nvGrpSpPr>
          <p:cNvPr id="24" name="Group 24"/>
          <p:cNvGrpSpPr/>
          <p:nvPr/>
        </p:nvGrpSpPr>
        <p:grpSpPr>
          <a:xfrm>
            <a:off x="6390913" y="3515268"/>
            <a:ext cx="2459422" cy="1484776"/>
            <a:chOff x="0" y="0"/>
            <a:chExt cx="3279229" cy="1979701"/>
          </a:xfrm>
        </p:grpSpPr>
        <p:sp>
          <p:nvSpPr>
            <p:cNvPr id="25" name="Freeform 25"/>
            <p:cNvSpPr/>
            <p:nvPr/>
          </p:nvSpPr>
          <p:spPr>
            <a:xfrm>
              <a:off x="0" y="0"/>
              <a:ext cx="3279223" cy="1979699"/>
            </a:xfrm>
            <a:custGeom>
              <a:avLst/>
              <a:gdLst/>
              <a:ahLst/>
              <a:cxnLst/>
              <a:rect l="l" t="t" r="r" b="b"/>
              <a:pathLst>
                <a:path w="3279223" h="1979699">
                  <a:moveTo>
                    <a:pt x="0" y="0"/>
                  </a:moveTo>
                  <a:lnTo>
                    <a:pt x="3279223" y="0"/>
                  </a:lnTo>
                  <a:lnTo>
                    <a:pt x="3279223" y="1979699"/>
                  </a:lnTo>
                  <a:lnTo>
                    <a:pt x="0" y="1979699"/>
                  </a:lnTo>
                  <a:close/>
                </a:path>
              </a:pathLst>
            </a:custGeom>
            <a:solidFill>
              <a:srgbClr val="000000">
                <a:alpha val="0"/>
              </a:srgbClr>
            </a:solidFill>
            <a:ln w="12700">
              <a:noFill/>
            </a:ln>
          </p:spPr>
          <p:txBody>
            <a:bodyPr/>
            <a:lstStyle/>
            <a:p>
              <a:endParaRPr lang="en-PH"/>
            </a:p>
          </p:txBody>
        </p:sp>
        <p:sp>
          <p:nvSpPr>
            <p:cNvPr id="26" name="TextBox 26"/>
            <p:cNvSpPr txBox="1"/>
            <p:nvPr/>
          </p:nvSpPr>
          <p:spPr>
            <a:xfrm>
              <a:off x="0" y="19050"/>
              <a:ext cx="3279229" cy="1960651"/>
            </a:xfrm>
            <a:prstGeom prst="rect">
              <a:avLst/>
            </a:prstGeom>
            <a:ln>
              <a:noFill/>
            </a:ln>
          </p:spPr>
          <p:txBody>
            <a:bodyPr lIns="0" tIns="0" rIns="0" bIns="0" rtlCol="0" anchor="ctr"/>
            <a:lstStyle/>
            <a:p>
              <a:pPr algn="ctr">
                <a:lnSpc>
                  <a:spcPts val="3686"/>
                </a:lnSpc>
              </a:pPr>
              <a:r>
                <a:rPr lang="en-US" sz="3413">
                  <a:solidFill>
                    <a:srgbClr val="FFFFFF"/>
                  </a:solidFill>
                  <a:latin typeface="Arial"/>
                  <a:ea typeface="Arial"/>
                  <a:cs typeface="Arial"/>
                  <a:sym typeface="Arial"/>
                </a:rPr>
                <a:t>Refer back to it</a:t>
              </a:r>
            </a:p>
          </p:txBody>
        </p:sp>
      </p:grpSp>
      <p:grpSp>
        <p:nvGrpSpPr>
          <p:cNvPr id="27" name="Group 27"/>
          <p:cNvGrpSpPr/>
          <p:nvPr/>
        </p:nvGrpSpPr>
        <p:grpSpPr>
          <a:xfrm>
            <a:off x="877824" y="305714"/>
            <a:ext cx="8046720" cy="1547474"/>
            <a:chOff x="0" y="0"/>
            <a:chExt cx="10728960" cy="2063299"/>
          </a:xfrm>
        </p:grpSpPr>
        <p:sp>
          <p:nvSpPr>
            <p:cNvPr id="28" name="Freeform 28"/>
            <p:cNvSpPr/>
            <p:nvPr/>
          </p:nvSpPr>
          <p:spPr>
            <a:xfrm>
              <a:off x="0" y="0"/>
              <a:ext cx="10728960" cy="2063305"/>
            </a:xfrm>
            <a:custGeom>
              <a:avLst/>
              <a:gdLst/>
              <a:ahLst/>
              <a:cxnLst/>
              <a:rect l="l" t="t" r="r" b="b"/>
              <a:pathLst>
                <a:path w="10728960" h="2063305">
                  <a:moveTo>
                    <a:pt x="0" y="0"/>
                  </a:moveTo>
                  <a:lnTo>
                    <a:pt x="10728960" y="0"/>
                  </a:lnTo>
                  <a:lnTo>
                    <a:pt x="10728960" y="2063305"/>
                  </a:lnTo>
                  <a:lnTo>
                    <a:pt x="0" y="2063305"/>
                  </a:lnTo>
                  <a:close/>
                </a:path>
              </a:pathLst>
            </a:custGeom>
            <a:solidFill>
              <a:srgbClr val="000000">
                <a:alpha val="0"/>
              </a:srgbClr>
            </a:solidFill>
            <a:ln w="12700">
              <a:noFill/>
            </a:ln>
          </p:spPr>
          <p:txBody>
            <a:bodyPr/>
            <a:lstStyle/>
            <a:p>
              <a:endParaRPr lang="en-PH"/>
            </a:p>
          </p:txBody>
        </p:sp>
        <p:sp>
          <p:nvSpPr>
            <p:cNvPr id="29" name="TextBox 29"/>
            <p:cNvSpPr txBox="1"/>
            <p:nvPr/>
          </p:nvSpPr>
          <p:spPr>
            <a:xfrm>
              <a:off x="0" y="76200"/>
              <a:ext cx="10728960" cy="1987099"/>
            </a:xfrm>
            <a:prstGeom prst="rect">
              <a:avLst/>
            </a:prstGeom>
            <a:ln>
              <a:noFill/>
            </a:ln>
          </p:spPr>
          <p:txBody>
            <a:bodyPr lIns="0" tIns="0" rIns="0" bIns="0" rtlCol="0" anchor="b"/>
            <a:lstStyle/>
            <a:p>
              <a:pPr algn="l">
                <a:lnSpc>
                  <a:spcPts val="5222"/>
                </a:lnSpc>
              </a:pPr>
              <a:r>
                <a:rPr lang="en-US" sz="5119" b="1" spc="-84">
                  <a:solidFill>
                    <a:srgbClr val="0D314C"/>
                  </a:solidFill>
                  <a:latin typeface="Albert Sans Medium"/>
                  <a:ea typeface="Albert Sans Medium"/>
                  <a:cs typeface="Albert Sans Medium"/>
                  <a:sym typeface="Albert Sans Medium"/>
                </a:rPr>
                <a:t>Setting Verbal Expectations</a:t>
              </a: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rot="9060">
            <a:off x="6564049" y="4628197"/>
            <a:ext cx="2567102" cy="0"/>
          </a:xfrm>
          <a:prstGeom prst="line">
            <a:avLst/>
          </a:prstGeom>
          <a:ln w="9525" cap="rnd">
            <a:solidFill>
              <a:srgbClr val="46464A"/>
            </a:solidFill>
            <a:prstDash val="solid"/>
            <a:headEnd type="none" w="sm" len="sm"/>
            <a:tailEnd type="none" w="sm" len="sm"/>
          </a:ln>
        </p:spPr>
        <p:txBody>
          <a:bodyPr/>
          <a:lstStyle/>
          <a:p>
            <a:endParaRPr lang="en-PH"/>
          </a:p>
        </p:txBody>
      </p:sp>
      <p:graphicFrame>
        <p:nvGraphicFramePr>
          <p:cNvPr id="3" name="Table 3"/>
          <p:cNvGraphicFramePr>
            <a:graphicFrameLocks noGrp="1"/>
          </p:cNvGraphicFramePr>
          <p:nvPr>
            <p:extLst>
              <p:ext uri="{D42A27DB-BD31-4B8C-83A1-F6EECF244321}">
                <p14:modId xmlns:p14="http://schemas.microsoft.com/office/powerpoint/2010/main" val="3143450188"/>
              </p:ext>
            </p:extLst>
          </p:nvPr>
        </p:nvGraphicFramePr>
        <p:xfrm>
          <a:off x="443063" y="89144"/>
          <a:ext cx="5742114" cy="6738114"/>
        </p:xfrm>
        <a:graphic>
          <a:graphicData uri="http://schemas.openxmlformats.org/drawingml/2006/table">
            <a:tbl>
              <a:tblPr/>
              <a:tblGrid>
                <a:gridCol w="5742114">
                  <a:extLst>
                    <a:ext uri="{9D8B030D-6E8A-4147-A177-3AD203B41FA5}">
                      <a16:colId xmlns:a16="http://schemas.microsoft.com/office/drawing/2014/main" val="20000"/>
                    </a:ext>
                  </a:extLst>
                </a:gridCol>
              </a:tblGrid>
              <a:tr h="519225">
                <a:tc>
                  <a:txBody>
                    <a:bodyPr/>
                    <a:lstStyle/>
                    <a:p>
                      <a:pPr algn="l">
                        <a:lnSpc>
                          <a:spcPts val="2796"/>
                        </a:lnSpc>
                        <a:defRPr/>
                      </a:pPr>
                      <a:r>
                        <a:rPr lang="en-US" sz="1400" b="1" dirty="0">
                          <a:solidFill>
                            <a:srgbClr val="0D314C"/>
                          </a:solidFill>
                          <a:latin typeface="Arial Bold"/>
                          <a:ea typeface="Arial Bold"/>
                          <a:cs typeface="Arial Bold"/>
                          <a:sym typeface="Arial Bold"/>
                        </a:rPr>
                        <a:t>Employee Name:</a:t>
                      </a:r>
                      <a:endParaRPr lang="en-US" sz="1400" dirty="0"/>
                    </a:p>
                  </a:txBody>
                  <a:tcPr marL="120858" marR="120858" marT="120858" marB="120858" anchor="ctr">
                    <a:lnL w="4762" cap="flat" cmpd="sng" algn="ctr">
                      <a:solidFill>
                        <a:srgbClr val="000000"/>
                      </a:solidFill>
                      <a:prstDash val="solid"/>
                      <a:round/>
                      <a:headEnd type="none" w="med" len="med"/>
                      <a:tailEnd type="none" w="med" len="med"/>
                    </a:lnL>
                    <a:lnR w="4762" cap="flat" cmpd="sng" algn="ctr">
                      <a:solidFill>
                        <a:srgbClr val="000000"/>
                      </a:solidFill>
                      <a:prstDash val="solid"/>
                      <a:round/>
                      <a:headEnd type="none" w="med" len="med"/>
                      <a:tailEnd type="none" w="med" len="med"/>
                    </a:lnR>
                    <a:lnT w="4762" cap="flat" cmpd="sng" algn="ctr">
                      <a:solidFill>
                        <a:srgbClr val="000000"/>
                      </a:solidFill>
                      <a:prstDash val="solid"/>
                      <a:round/>
                      <a:headEnd type="none" w="med" len="med"/>
                      <a:tailEnd type="none" w="med" len="med"/>
                    </a:lnT>
                    <a:lnB w="4762"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519225">
                <a:tc>
                  <a:txBody>
                    <a:bodyPr/>
                    <a:lstStyle/>
                    <a:p>
                      <a:pPr algn="l">
                        <a:lnSpc>
                          <a:spcPts val="2796"/>
                        </a:lnSpc>
                        <a:defRPr/>
                      </a:pPr>
                      <a:r>
                        <a:rPr lang="en-US" sz="1400" b="1" dirty="0">
                          <a:solidFill>
                            <a:srgbClr val="0D314C"/>
                          </a:solidFill>
                          <a:latin typeface="Arial Bold"/>
                          <a:ea typeface="Arial Bold"/>
                          <a:cs typeface="Arial Bold"/>
                          <a:sym typeface="Arial Bold"/>
                        </a:rPr>
                        <a:t>Expectation Statement:</a:t>
                      </a:r>
                      <a:endParaRPr lang="en-US" sz="1400" dirty="0"/>
                    </a:p>
                  </a:txBody>
                  <a:tcPr marL="120858" marR="120858" marT="120858" marB="120858" anchor="ctr">
                    <a:lnL w="4762" cap="flat" cmpd="sng" algn="ctr">
                      <a:solidFill>
                        <a:srgbClr val="000000"/>
                      </a:solidFill>
                      <a:prstDash val="solid"/>
                      <a:round/>
                      <a:headEnd type="none" w="med" len="med"/>
                      <a:tailEnd type="none" w="med" len="med"/>
                    </a:lnL>
                    <a:lnR w="4762" cap="flat" cmpd="sng" algn="ctr">
                      <a:solidFill>
                        <a:srgbClr val="000000"/>
                      </a:solidFill>
                      <a:prstDash val="solid"/>
                      <a:round/>
                      <a:headEnd type="none" w="med" len="med"/>
                      <a:tailEnd type="none" w="med" len="med"/>
                    </a:lnR>
                    <a:lnT w="4762" cap="flat" cmpd="sng" algn="ctr">
                      <a:solidFill>
                        <a:srgbClr val="000000"/>
                      </a:solidFill>
                      <a:prstDash val="solid"/>
                      <a:round/>
                      <a:headEnd type="none" w="med" len="med"/>
                      <a:tailEnd type="none" w="med" len="med"/>
                    </a:lnT>
                    <a:lnB w="4762"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519225">
                <a:tc>
                  <a:txBody>
                    <a:bodyPr/>
                    <a:lstStyle/>
                    <a:p>
                      <a:pPr algn="l">
                        <a:lnSpc>
                          <a:spcPts val="2796"/>
                        </a:lnSpc>
                        <a:defRPr/>
                      </a:pPr>
                      <a:r>
                        <a:rPr lang="en-US" sz="1400" b="1">
                          <a:solidFill>
                            <a:srgbClr val="0D314C"/>
                          </a:solidFill>
                          <a:latin typeface="Arial Bold"/>
                          <a:ea typeface="Arial Bold"/>
                          <a:cs typeface="Arial Bold"/>
                          <a:sym typeface="Arial Bold"/>
                        </a:rPr>
                        <a:t>Date:</a:t>
                      </a:r>
                      <a:endParaRPr lang="en-US" sz="1400"/>
                    </a:p>
                  </a:txBody>
                  <a:tcPr marL="120858" marR="120858" marT="120858" marB="120858" anchor="ctr">
                    <a:lnL w="4762" cap="flat" cmpd="sng" algn="ctr">
                      <a:solidFill>
                        <a:srgbClr val="000000"/>
                      </a:solidFill>
                      <a:prstDash val="solid"/>
                      <a:round/>
                      <a:headEnd type="none" w="med" len="med"/>
                      <a:tailEnd type="none" w="med" len="med"/>
                    </a:lnL>
                    <a:lnR w="4762" cap="flat" cmpd="sng" algn="ctr">
                      <a:solidFill>
                        <a:srgbClr val="000000"/>
                      </a:solidFill>
                      <a:prstDash val="solid"/>
                      <a:round/>
                      <a:headEnd type="none" w="med" len="med"/>
                      <a:tailEnd type="none" w="med" len="med"/>
                    </a:lnR>
                    <a:lnT w="4762" cap="flat" cmpd="sng" algn="ctr">
                      <a:solidFill>
                        <a:srgbClr val="000000"/>
                      </a:solidFill>
                      <a:prstDash val="solid"/>
                      <a:round/>
                      <a:headEnd type="none" w="med" len="med"/>
                      <a:tailEnd type="none" w="med" len="med"/>
                    </a:lnT>
                    <a:lnB w="4762"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519225">
                <a:tc>
                  <a:txBody>
                    <a:bodyPr/>
                    <a:lstStyle/>
                    <a:p>
                      <a:pPr algn="l">
                        <a:lnSpc>
                          <a:spcPts val="2796"/>
                        </a:lnSpc>
                        <a:defRPr/>
                      </a:pPr>
                      <a:r>
                        <a:rPr lang="en-US" sz="1400" b="1">
                          <a:solidFill>
                            <a:srgbClr val="0D314C"/>
                          </a:solidFill>
                          <a:latin typeface="Arial Bold"/>
                          <a:ea typeface="Arial Bold"/>
                          <a:cs typeface="Arial Bold"/>
                          <a:sym typeface="Arial Bold"/>
                        </a:rPr>
                        <a:t> </a:t>
                      </a:r>
                      <a:endParaRPr lang="en-US" sz="1400"/>
                    </a:p>
                  </a:txBody>
                  <a:tcPr marL="120858" marR="120858" marT="120858" marB="120858" anchor="ctr">
                    <a:lnL w="4762" cap="flat" cmpd="sng" algn="ctr">
                      <a:solidFill>
                        <a:srgbClr val="000000"/>
                      </a:solidFill>
                      <a:prstDash val="solid"/>
                      <a:round/>
                      <a:headEnd type="none" w="med" len="med"/>
                      <a:tailEnd type="none" w="med" len="med"/>
                    </a:lnL>
                    <a:lnR w="4762" cap="flat" cmpd="sng" algn="ctr">
                      <a:solidFill>
                        <a:srgbClr val="000000"/>
                      </a:solidFill>
                      <a:prstDash val="solid"/>
                      <a:round/>
                      <a:headEnd type="none" w="med" len="med"/>
                      <a:tailEnd type="none" w="med" len="med"/>
                    </a:lnR>
                    <a:lnT w="4762" cap="flat" cmpd="sng" algn="ctr">
                      <a:solidFill>
                        <a:srgbClr val="000000"/>
                      </a:solidFill>
                      <a:prstDash val="solid"/>
                      <a:round/>
                      <a:headEnd type="none" w="med" len="med"/>
                      <a:tailEnd type="none" w="med" len="med"/>
                    </a:lnT>
                    <a:lnB w="4762"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847775">
                <a:tc>
                  <a:txBody>
                    <a:bodyPr/>
                    <a:lstStyle/>
                    <a:p>
                      <a:pPr algn="l">
                        <a:lnSpc>
                          <a:spcPts val="2796"/>
                        </a:lnSpc>
                        <a:defRPr/>
                      </a:pPr>
                      <a:r>
                        <a:rPr lang="en-US" sz="1400" b="1">
                          <a:solidFill>
                            <a:srgbClr val="0D314C"/>
                          </a:solidFill>
                          <a:latin typeface="Arial Bold"/>
                          <a:ea typeface="Arial Bold"/>
                          <a:cs typeface="Arial Bold"/>
                          <a:sym typeface="Arial Bold"/>
                        </a:rPr>
                        <a:t>What are the key parts to the task?</a:t>
                      </a:r>
                      <a:endParaRPr lang="en-US" sz="1400"/>
                    </a:p>
                    <a:p>
                      <a:pPr algn="l">
                        <a:lnSpc>
                          <a:spcPts val="2796"/>
                        </a:lnSpc>
                      </a:pPr>
                      <a:r>
                        <a:rPr lang="en-US" sz="1400" b="1">
                          <a:solidFill>
                            <a:srgbClr val="0D314C"/>
                          </a:solidFill>
                          <a:latin typeface="Arial Bold"/>
                          <a:ea typeface="Arial Bold"/>
                          <a:cs typeface="Arial Bold"/>
                          <a:sym typeface="Arial Bold"/>
                        </a:rPr>
                        <a:t> </a:t>
                      </a:r>
                    </a:p>
                  </a:txBody>
                  <a:tcPr marL="120858" marR="120858" marT="120858" marB="120858" anchor="ctr">
                    <a:lnL w="4762" cap="flat" cmpd="sng" algn="ctr">
                      <a:solidFill>
                        <a:srgbClr val="000000"/>
                      </a:solidFill>
                      <a:prstDash val="solid"/>
                      <a:round/>
                      <a:headEnd type="none" w="med" len="med"/>
                      <a:tailEnd type="none" w="med" len="med"/>
                    </a:lnL>
                    <a:lnR w="4762" cap="flat" cmpd="sng" algn="ctr">
                      <a:solidFill>
                        <a:srgbClr val="000000"/>
                      </a:solidFill>
                      <a:prstDash val="solid"/>
                      <a:round/>
                      <a:headEnd type="none" w="med" len="med"/>
                      <a:tailEnd type="none" w="med" len="med"/>
                    </a:lnR>
                    <a:lnT w="4762" cap="flat" cmpd="sng" algn="ctr">
                      <a:solidFill>
                        <a:srgbClr val="000000"/>
                      </a:solidFill>
                      <a:prstDash val="solid"/>
                      <a:round/>
                      <a:headEnd type="none" w="med" len="med"/>
                      <a:tailEnd type="none" w="med" len="med"/>
                    </a:lnT>
                    <a:lnB w="4762"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847775">
                <a:tc>
                  <a:txBody>
                    <a:bodyPr/>
                    <a:lstStyle/>
                    <a:p>
                      <a:pPr algn="l">
                        <a:lnSpc>
                          <a:spcPts val="2796"/>
                        </a:lnSpc>
                        <a:defRPr/>
                      </a:pPr>
                      <a:r>
                        <a:rPr lang="en-US" sz="1400" b="1">
                          <a:solidFill>
                            <a:srgbClr val="0D314C"/>
                          </a:solidFill>
                          <a:latin typeface="Arial Bold"/>
                          <a:ea typeface="Arial Bold"/>
                          <a:cs typeface="Arial Bold"/>
                          <a:sym typeface="Arial Bold"/>
                        </a:rPr>
                        <a:t>What steps will be involved?</a:t>
                      </a:r>
                      <a:endParaRPr lang="en-US" sz="1400"/>
                    </a:p>
                    <a:p>
                      <a:pPr algn="l">
                        <a:lnSpc>
                          <a:spcPts val="2796"/>
                        </a:lnSpc>
                      </a:pPr>
                      <a:r>
                        <a:rPr lang="en-US" sz="1400" b="1">
                          <a:solidFill>
                            <a:srgbClr val="0D314C"/>
                          </a:solidFill>
                          <a:latin typeface="Arial Bold"/>
                          <a:ea typeface="Arial Bold"/>
                          <a:cs typeface="Arial Bold"/>
                          <a:sym typeface="Arial Bold"/>
                        </a:rPr>
                        <a:t> </a:t>
                      </a:r>
                    </a:p>
                  </a:txBody>
                  <a:tcPr marL="120858" marR="120858" marT="120858" marB="120858" anchor="ctr">
                    <a:lnL w="4762" cap="flat" cmpd="sng" algn="ctr">
                      <a:solidFill>
                        <a:srgbClr val="000000"/>
                      </a:solidFill>
                      <a:prstDash val="solid"/>
                      <a:round/>
                      <a:headEnd type="none" w="med" len="med"/>
                      <a:tailEnd type="none" w="med" len="med"/>
                    </a:lnL>
                    <a:lnR w="4762" cap="flat" cmpd="sng" algn="ctr">
                      <a:solidFill>
                        <a:srgbClr val="000000"/>
                      </a:solidFill>
                      <a:prstDash val="solid"/>
                      <a:round/>
                      <a:headEnd type="none" w="med" len="med"/>
                      <a:tailEnd type="none" w="med" len="med"/>
                    </a:lnR>
                    <a:lnT w="4762" cap="flat" cmpd="sng" algn="ctr">
                      <a:solidFill>
                        <a:srgbClr val="000000"/>
                      </a:solidFill>
                      <a:prstDash val="solid"/>
                      <a:round/>
                      <a:headEnd type="none" w="med" len="med"/>
                      <a:tailEnd type="none" w="med" len="med"/>
                    </a:lnT>
                    <a:lnB w="4762"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847775">
                <a:tc>
                  <a:txBody>
                    <a:bodyPr/>
                    <a:lstStyle/>
                    <a:p>
                      <a:pPr algn="l">
                        <a:lnSpc>
                          <a:spcPts val="2796"/>
                        </a:lnSpc>
                        <a:defRPr/>
                      </a:pPr>
                      <a:r>
                        <a:rPr lang="en-US" sz="1400" b="1">
                          <a:solidFill>
                            <a:srgbClr val="0D314C"/>
                          </a:solidFill>
                          <a:latin typeface="Arial Bold"/>
                          <a:ea typeface="Arial Bold"/>
                          <a:cs typeface="Arial Bold"/>
                          <a:sym typeface="Arial Bold"/>
                        </a:rPr>
                        <a:t>What should the end result look like?</a:t>
                      </a:r>
                      <a:endParaRPr lang="en-US" sz="1400"/>
                    </a:p>
                    <a:p>
                      <a:pPr algn="l">
                        <a:lnSpc>
                          <a:spcPts val="2796"/>
                        </a:lnSpc>
                      </a:pPr>
                      <a:r>
                        <a:rPr lang="en-US" sz="1400" b="1">
                          <a:solidFill>
                            <a:srgbClr val="0D314C"/>
                          </a:solidFill>
                          <a:latin typeface="Arial Bold"/>
                          <a:ea typeface="Arial Bold"/>
                          <a:cs typeface="Arial Bold"/>
                          <a:sym typeface="Arial Bold"/>
                        </a:rPr>
                        <a:t> </a:t>
                      </a:r>
                    </a:p>
                  </a:txBody>
                  <a:tcPr marL="120858" marR="120858" marT="120858" marB="120858" anchor="ctr">
                    <a:lnL w="4762" cap="flat" cmpd="sng" algn="ctr">
                      <a:solidFill>
                        <a:srgbClr val="000000"/>
                      </a:solidFill>
                      <a:prstDash val="solid"/>
                      <a:round/>
                      <a:headEnd type="none" w="med" len="med"/>
                      <a:tailEnd type="none" w="med" len="med"/>
                    </a:lnL>
                    <a:lnR w="4762" cap="flat" cmpd="sng" algn="ctr">
                      <a:solidFill>
                        <a:srgbClr val="000000"/>
                      </a:solidFill>
                      <a:prstDash val="solid"/>
                      <a:round/>
                      <a:headEnd type="none" w="med" len="med"/>
                      <a:tailEnd type="none" w="med" len="med"/>
                    </a:lnR>
                    <a:lnT w="4762" cap="flat" cmpd="sng" algn="ctr">
                      <a:solidFill>
                        <a:srgbClr val="000000"/>
                      </a:solidFill>
                      <a:prstDash val="solid"/>
                      <a:round/>
                      <a:headEnd type="none" w="med" len="med"/>
                      <a:tailEnd type="none" w="med" len="med"/>
                    </a:lnT>
                    <a:lnB w="4762"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847775">
                <a:tc>
                  <a:txBody>
                    <a:bodyPr/>
                    <a:lstStyle/>
                    <a:p>
                      <a:pPr algn="l">
                        <a:lnSpc>
                          <a:spcPts val="2796"/>
                        </a:lnSpc>
                        <a:defRPr/>
                      </a:pPr>
                      <a:r>
                        <a:rPr lang="en-US" sz="1400" b="1" dirty="0">
                          <a:solidFill>
                            <a:srgbClr val="0D314C"/>
                          </a:solidFill>
                          <a:latin typeface="Arial Bold"/>
                          <a:ea typeface="Arial Bold"/>
                          <a:cs typeface="Arial Bold"/>
                          <a:sym typeface="Arial Bold"/>
                        </a:rPr>
                        <a:t>Who will the employee need to talk to?</a:t>
                      </a:r>
                      <a:endParaRPr lang="en-US" sz="1400" dirty="0"/>
                    </a:p>
                    <a:p>
                      <a:pPr algn="l">
                        <a:lnSpc>
                          <a:spcPts val="2796"/>
                        </a:lnSpc>
                      </a:pPr>
                      <a:r>
                        <a:rPr lang="en-US" sz="1400" b="1" dirty="0">
                          <a:solidFill>
                            <a:srgbClr val="0D314C"/>
                          </a:solidFill>
                          <a:latin typeface="Arial Bold"/>
                          <a:ea typeface="Arial Bold"/>
                          <a:cs typeface="Arial Bold"/>
                          <a:sym typeface="Arial Bold"/>
                        </a:rPr>
                        <a:t> </a:t>
                      </a:r>
                    </a:p>
                  </a:txBody>
                  <a:tcPr marL="120858" marR="120858" marT="120858" marB="120858" anchor="ctr">
                    <a:lnL w="4762" cap="flat" cmpd="sng" algn="ctr">
                      <a:solidFill>
                        <a:srgbClr val="000000"/>
                      </a:solidFill>
                      <a:prstDash val="solid"/>
                      <a:round/>
                      <a:headEnd type="none" w="med" len="med"/>
                      <a:tailEnd type="none" w="med" len="med"/>
                    </a:lnL>
                    <a:lnR w="4762" cap="flat" cmpd="sng" algn="ctr">
                      <a:solidFill>
                        <a:srgbClr val="000000"/>
                      </a:solidFill>
                      <a:prstDash val="solid"/>
                      <a:round/>
                      <a:headEnd type="none" w="med" len="med"/>
                      <a:tailEnd type="none" w="med" len="med"/>
                    </a:lnR>
                    <a:lnT w="4762" cap="flat" cmpd="sng" algn="ctr">
                      <a:solidFill>
                        <a:srgbClr val="000000"/>
                      </a:solidFill>
                      <a:prstDash val="solid"/>
                      <a:round/>
                      <a:headEnd type="none" w="med" len="med"/>
                      <a:tailEnd type="none" w="med" len="med"/>
                    </a:lnT>
                    <a:lnB w="4762"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847775">
                <a:tc>
                  <a:txBody>
                    <a:bodyPr/>
                    <a:lstStyle/>
                    <a:p>
                      <a:pPr algn="l">
                        <a:lnSpc>
                          <a:spcPts val="2796"/>
                        </a:lnSpc>
                        <a:defRPr/>
                      </a:pPr>
                      <a:r>
                        <a:rPr lang="en-US" sz="1400" b="1" dirty="0">
                          <a:solidFill>
                            <a:srgbClr val="0D314C"/>
                          </a:solidFill>
                          <a:latin typeface="Arial Bold"/>
                          <a:ea typeface="Arial Bold"/>
                          <a:cs typeface="Arial Bold"/>
                          <a:sym typeface="Arial Bold"/>
                        </a:rPr>
                        <a:t>When should the employee report back?</a:t>
                      </a:r>
                      <a:endParaRPr lang="en-US" sz="1400" dirty="0"/>
                    </a:p>
                    <a:p>
                      <a:pPr algn="l">
                        <a:lnSpc>
                          <a:spcPts val="2796"/>
                        </a:lnSpc>
                      </a:pPr>
                      <a:r>
                        <a:rPr lang="en-US" sz="1400" b="1" dirty="0">
                          <a:solidFill>
                            <a:srgbClr val="0D314C"/>
                          </a:solidFill>
                          <a:latin typeface="Arial Bold"/>
                          <a:ea typeface="Arial Bold"/>
                          <a:cs typeface="Arial Bold"/>
                          <a:sym typeface="Arial Bold"/>
                        </a:rPr>
                        <a:t> </a:t>
                      </a:r>
                    </a:p>
                  </a:txBody>
                  <a:tcPr marL="120858" marR="120858" marT="120858" marB="120858" anchor="ctr">
                    <a:lnL w="4762" cap="flat" cmpd="sng" algn="ctr">
                      <a:solidFill>
                        <a:srgbClr val="000000"/>
                      </a:solidFill>
                      <a:prstDash val="solid"/>
                      <a:round/>
                      <a:headEnd type="none" w="med" len="med"/>
                      <a:tailEnd type="none" w="med" len="med"/>
                    </a:lnL>
                    <a:lnR w="4762" cap="flat" cmpd="sng" algn="ctr">
                      <a:solidFill>
                        <a:srgbClr val="000000"/>
                      </a:solidFill>
                      <a:prstDash val="solid"/>
                      <a:round/>
                      <a:headEnd type="none" w="med" len="med"/>
                      <a:tailEnd type="none" w="med" len="med"/>
                    </a:lnR>
                    <a:lnT w="4762" cap="flat" cmpd="sng" algn="ctr">
                      <a:solidFill>
                        <a:srgbClr val="000000"/>
                      </a:solidFill>
                      <a:prstDash val="solid"/>
                      <a:round/>
                      <a:headEnd type="none" w="med" len="med"/>
                      <a:tailEnd type="none" w="med" len="med"/>
                    </a:lnT>
                    <a:lnB w="4762"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bl>
          </a:graphicData>
        </a:graphic>
      </p:graphicFrame>
      <p:sp>
        <p:nvSpPr>
          <p:cNvPr id="4" name="TextBox 4"/>
          <p:cNvSpPr txBox="1"/>
          <p:nvPr/>
        </p:nvSpPr>
        <p:spPr>
          <a:xfrm>
            <a:off x="7244077" y="7382894"/>
            <a:ext cx="2821143" cy="312039"/>
          </a:xfrm>
          <a:prstGeom prst="rect">
            <a:avLst/>
          </a:prstGeom>
        </p:spPr>
        <p:txBody>
          <a:bodyPr lIns="0" tIns="0" rIns="0" bIns="0" rtlCol="0" anchor="t">
            <a:spAutoFit/>
          </a:bodyPr>
          <a:lstStyle/>
          <a:p>
            <a:pPr algn="l">
              <a:lnSpc>
                <a:spcPts val="1152"/>
              </a:lnSpc>
            </a:pPr>
            <a:r>
              <a:rPr lang="en-US" sz="960" u="sng">
                <a:solidFill>
                  <a:srgbClr val="67AABF"/>
                </a:solidFill>
                <a:latin typeface="Arial"/>
                <a:ea typeface="Arial"/>
                <a:cs typeface="Arial"/>
                <a:sym typeface="Arial"/>
                <a:hlinkClick r:id="rId3" tooltip="https://flickr.com/photos/deeplifequotes/8075332809"/>
              </a:rPr>
              <a:t>This Photo</a:t>
            </a:r>
            <a:r>
              <a:rPr lang="en-US" sz="960">
                <a:solidFill>
                  <a:srgbClr val="000000"/>
                </a:solidFill>
                <a:latin typeface="Arial"/>
                <a:ea typeface="Arial"/>
                <a:cs typeface="Arial"/>
                <a:sym typeface="Arial"/>
              </a:rPr>
              <a:t> by Unknown Author is licensed under </a:t>
            </a:r>
            <a:r>
              <a:rPr lang="en-US" sz="960" u="sng">
                <a:solidFill>
                  <a:srgbClr val="67AABF"/>
                </a:solidFill>
                <a:latin typeface="Arial"/>
                <a:ea typeface="Arial"/>
                <a:cs typeface="Arial"/>
                <a:sym typeface="Arial"/>
                <a:hlinkClick r:id="rId4" tooltip="https://creativecommons.org/licenses/by-nc-sa/3.0/"/>
              </a:rPr>
              <a:t>CC BY-SA-NC</a:t>
            </a:r>
          </a:p>
        </p:txBody>
      </p:sp>
      <p:sp>
        <p:nvSpPr>
          <p:cNvPr id="5" name="Freeform 5" descr="A picture containing indoor, wall, photo  Description automatically generated"/>
          <p:cNvSpPr/>
          <p:nvPr/>
        </p:nvSpPr>
        <p:spPr>
          <a:xfrm>
            <a:off x="6311469" y="2480158"/>
            <a:ext cx="3179340" cy="2354885"/>
          </a:xfrm>
          <a:custGeom>
            <a:avLst/>
            <a:gdLst/>
            <a:ahLst/>
            <a:cxnLst/>
            <a:rect l="l" t="t" r="r" b="b"/>
            <a:pathLst>
              <a:path w="3179340" h="2354885">
                <a:moveTo>
                  <a:pt x="0" y="0"/>
                </a:moveTo>
                <a:lnTo>
                  <a:pt x="3179340" y="0"/>
                </a:lnTo>
                <a:lnTo>
                  <a:pt x="3179340" y="2354884"/>
                </a:lnTo>
                <a:lnTo>
                  <a:pt x="0" y="2354884"/>
                </a:lnTo>
                <a:lnTo>
                  <a:pt x="0" y="0"/>
                </a:lnTo>
                <a:close/>
              </a:path>
            </a:pathLst>
          </a:custGeom>
          <a:blipFill>
            <a:blip r:embed="rId5"/>
            <a:stretch>
              <a:fillRect/>
            </a:stretch>
          </a:blipFill>
        </p:spPr>
        <p:txBody>
          <a:bodyPr/>
          <a:lstStyle/>
          <a:p>
            <a:endParaRPr lang="en-PH"/>
          </a:p>
        </p:txBody>
      </p:sp>
      <p:grpSp>
        <p:nvGrpSpPr>
          <p:cNvPr id="6" name="Group 6"/>
          <p:cNvGrpSpPr/>
          <p:nvPr/>
        </p:nvGrpSpPr>
        <p:grpSpPr>
          <a:xfrm>
            <a:off x="0" y="6756606"/>
            <a:ext cx="9753600" cy="558594"/>
            <a:chOff x="0" y="0"/>
            <a:chExt cx="13004800" cy="744792"/>
          </a:xfrm>
        </p:grpSpPr>
        <p:grpSp>
          <p:nvGrpSpPr>
            <p:cNvPr id="7" name="Group 7"/>
            <p:cNvGrpSpPr/>
            <p:nvPr/>
          </p:nvGrpSpPr>
          <p:grpSpPr>
            <a:xfrm>
              <a:off x="0" y="94551"/>
              <a:ext cx="13004800" cy="650240"/>
              <a:chOff x="0" y="0"/>
              <a:chExt cx="13004800" cy="650240"/>
            </a:xfrm>
          </p:grpSpPr>
          <p:sp>
            <p:nvSpPr>
              <p:cNvPr id="8" name="Freeform 8"/>
              <p:cNvSpPr/>
              <p:nvPr/>
            </p:nvSpPr>
            <p:spPr>
              <a:xfrm>
                <a:off x="0" y="0"/>
                <a:ext cx="13004800" cy="650240"/>
              </a:xfrm>
              <a:custGeom>
                <a:avLst/>
                <a:gdLst/>
                <a:ahLst/>
                <a:cxnLst/>
                <a:rect l="l" t="t" r="r" b="b"/>
                <a:pathLst>
                  <a:path w="13004800" h="650240">
                    <a:moveTo>
                      <a:pt x="0" y="0"/>
                    </a:moveTo>
                    <a:lnTo>
                      <a:pt x="13004800" y="0"/>
                    </a:lnTo>
                    <a:lnTo>
                      <a:pt x="13004800" y="650240"/>
                    </a:lnTo>
                    <a:lnTo>
                      <a:pt x="0" y="650240"/>
                    </a:lnTo>
                    <a:close/>
                  </a:path>
                </a:pathLst>
              </a:custGeom>
              <a:solidFill>
                <a:srgbClr val="5E929E"/>
              </a:solidFill>
              <a:ln w="12700">
                <a:solidFill>
                  <a:srgbClr val="000000"/>
                </a:solidFill>
              </a:ln>
            </p:spPr>
            <p:txBody>
              <a:bodyPr/>
              <a:lstStyle/>
              <a:p>
                <a:endParaRPr lang="en-PH"/>
              </a:p>
            </p:txBody>
          </p:sp>
        </p:grpSp>
        <p:grpSp>
          <p:nvGrpSpPr>
            <p:cNvPr id="9" name="Group 9"/>
            <p:cNvGrpSpPr/>
            <p:nvPr/>
          </p:nvGrpSpPr>
          <p:grpSpPr>
            <a:xfrm>
              <a:off x="0" y="0"/>
              <a:ext cx="13004800" cy="93866"/>
              <a:chOff x="0" y="0"/>
              <a:chExt cx="13004800" cy="93866"/>
            </a:xfrm>
          </p:grpSpPr>
          <p:sp>
            <p:nvSpPr>
              <p:cNvPr id="10" name="Freeform 10"/>
              <p:cNvSpPr/>
              <p:nvPr/>
            </p:nvSpPr>
            <p:spPr>
              <a:xfrm>
                <a:off x="0" y="0"/>
                <a:ext cx="13004800" cy="93853"/>
              </a:xfrm>
              <a:custGeom>
                <a:avLst/>
                <a:gdLst/>
                <a:ahLst/>
                <a:cxnLst/>
                <a:rect l="l" t="t" r="r" b="b"/>
                <a:pathLst>
                  <a:path w="13004800" h="93853">
                    <a:moveTo>
                      <a:pt x="0" y="0"/>
                    </a:moveTo>
                    <a:lnTo>
                      <a:pt x="13004800" y="0"/>
                    </a:lnTo>
                    <a:lnTo>
                      <a:pt x="13004800" y="93853"/>
                    </a:lnTo>
                    <a:lnTo>
                      <a:pt x="0" y="93853"/>
                    </a:lnTo>
                    <a:close/>
                  </a:path>
                </a:pathLst>
              </a:custGeom>
              <a:solidFill>
                <a:srgbClr val="0D314C"/>
              </a:solidFill>
              <a:ln w="12700">
                <a:solidFill>
                  <a:srgbClr val="000000"/>
                </a:solidFill>
              </a:ln>
            </p:spPr>
            <p:txBody>
              <a:bodyPr/>
              <a:lstStyle/>
              <a:p>
                <a:endParaRPr lang="en-PH"/>
              </a:p>
            </p:txBody>
          </p:sp>
        </p:gr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6827520"/>
            <a:ext cx="9753600" cy="487680"/>
            <a:chOff x="0" y="0"/>
            <a:chExt cx="13004800" cy="650240"/>
          </a:xfrm>
        </p:grpSpPr>
        <p:sp>
          <p:nvSpPr>
            <p:cNvPr id="3" name="Freeform 3"/>
            <p:cNvSpPr/>
            <p:nvPr/>
          </p:nvSpPr>
          <p:spPr>
            <a:xfrm>
              <a:off x="0" y="0"/>
              <a:ext cx="13004800" cy="650240"/>
            </a:xfrm>
            <a:custGeom>
              <a:avLst/>
              <a:gdLst/>
              <a:ahLst/>
              <a:cxnLst/>
              <a:rect l="l" t="t" r="r" b="b"/>
              <a:pathLst>
                <a:path w="13004800" h="650240">
                  <a:moveTo>
                    <a:pt x="0" y="0"/>
                  </a:moveTo>
                  <a:lnTo>
                    <a:pt x="13004800" y="0"/>
                  </a:lnTo>
                  <a:lnTo>
                    <a:pt x="13004800" y="650240"/>
                  </a:lnTo>
                  <a:lnTo>
                    <a:pt x="0" y="650240"/>
                  </a:lnTo>
                  <a:close/>
                </a:path>
              </a:pathLst>
            </a:custGeom>
            <a:solidFill>
              <a:srgbClr val="5E929E"/>
            </a:solidFill>
            <a:ln w="12700">
              <a:solidFill>
                <a:srgbClr val="000000"/>
              </a:solidFill>
            </a:ln>
          </p:spPr>
          <p:txBody>
            <a:bodyPr/>
            <a:lstStyle/>
            <a:p>
              <a:endParaRPr lang="en-PH"/>
            </a:p>
          </p:txBody>
        </p:sp>
      </p:grpSp>
      <p:grpSp>
        <p:nvGrpSpPr>
          <p:cNvPr id="4" name="Group 4"/>
          <p:cNvGrpSpPr/>
          <p:nvPr/>
        </p:nvGrpSpPr>
        <p:grpSpPr>
          <a:xfrm>
            <a:off x="0" y="6756606"/>
            <a:ext cx="9753600" cy="70399"/>
            <a:chOff x="0" y="0"/>
            <a:chExt cx="13004800" cy="93866"/>
          </a:xfrm>
        </p:grpSpPr>
        <p:sp>
          <p:nvSpPr>
            <p:cNvPr id="5" name="Freeform 5"/>
            <p:cNvSpPr/>
            <p:nvPr/>
          </p:nvSpPr>
          <p:spPr>
            <a:xfrm>
              <a:off x="0" y="0"/>
              <a:ext cx="13004800" cy="93853"/>
            </a:xfrm>
            <a:custGeom>
              <a:avLst/>
              <a:gdLst/>
              <a:ahLst/>
              <a:cxnLst/>
              <a:rect l="l" t="t" r="r" b="b"/>
              <a:pathLst>
                <a:path w="13004800" h="93853">
                  <a:moveTo>
                    <a:pt x="0" y="0"/>
                  </a:moveTo>
                  <a:lnTo>
                    <a:pt x="13004800" y="0"/>
                  </a:lnTo>
                  <a:lnTo>
                    <a:pt x="13004800" y="93853"/>
                  </a:lnTo>
                  <a:lnTo>
                    <a:pt x="0" y="93853"/>
                  </a:lnTo>
                  <a:close/>
                </a:path>
              </a:pathLst>
            </a:custGeom>
            <a:solidFill>
              <a:srgbClr val="0D314C"/>
            </a:solidFill>
            <a:ln w="12700">
              <a:solidFill>
                <a:srgbClr val="000000"/>
              </a:solidFill>
            </a:ln>
          </p:spPr>
          <p:txBody>
            <a:bodyPr/>
            <a:lstStyle/>
            <a:p>
              <a:endParaRPr lang="en-PH"/>
            </a:p>
          </p:txBody>
        </p:sp>
      </p:grpSp>
      <p:grpSp>
        <p:nvGrpSpPr>
          <p:cNvPr id="6" name="Group 6"/>
          <p:cNvGrpSpPr/>
          <p:nvPr/>
        </p:nvGrpSpPr>
        <p:grpSpPr>
          <a:xfrm>
            <a:off x="2164080" y="589677"/>
            <a:ext cx="5425440" cy="1316322"/>
            <a:chOff x="0" y="0"/>
            <a:chExt cx="7233920" cy="1755096"/>
          </a:xfrm>
        </p:grpSpPr>
        <p:sp>
          <p:nvSpPr>
            <p:cNvPr id="7" name="Freeform 7"/>
            <p:cNvSpPr/>
            <p:nvPr/>
          </p:nvSpPr>
          <p:spPr>
            <a:xfrm>
              <a:off x="0" y="0"/>
              <a:ext cx="7233920" cy="1755096"/>
            </a:xfrm>
            <a:custGeom>
              <a:avLst/>
              <a:gdLst/>
              <a:ahLst/>
              <a:cxnLst/>
              <a:rect l="l" t="t" r="r" b="b"/>
              <a:pathLst>
                <a:path w="7233920" h="1755096">
                  <a:moveTo>
                    <a:pt x="0" y="0"/>
                  </a:moveTo>
                  <a:lnTo>
                    <a:pt x="7233920" y="0"/>
                  </a:lnTo>
                  <a:lnTo>
                    <a:pt x="7233920" y="1755096"/>
                  </a:lnTo>
                  <a:lnTo>
                    <a:pt x="0" y="1755096"/>
                  </a:lnTo>
                  <a:close/>
                </a:path>
              </a:pathLst>
            </a:custGeom>
            <a:solidFill>
              <a:srgbClr val="000000">
                <a:alpha val="0"/>
              </a:srgbClr>
            </a:solidFill>
            <a:ln w="12700">
              <a:noFill/>
            </a:ln>
          </p:spPr>
          <p:txBody>
            <a:bodyPr/>
            <a:lstStyle/>
            <a:p>
              <a:endParaRPr lang="en-PH"/>
            </a:p>
          </p:txBody>
        </p:sp>
        <p:sp>
          <p:nvSpPr>
            <p:cNvPr id="8" name="TextBox 8"/>
            <p:cNvSpPr txBox="1"/>
            <p:nvPr/>
          </p:nvSpPr>
          <p:spPr>
            <a:xfrm>
              <a:off x="0" y="95250"/>
              <a:ext cx="7233920" cy="1659846"/>
            </a:xfrm>
            <a:prstGeom prst="rect">
              <a:avLst/>
            </a:prstGeom>
            <a:ln>
              <a:noFill/>
            </a:ln>
          </p:spPr>
          <p:txBody>
            <a:bodyPr lIns="0" tIns="0" rIns="0" bIns="0" rtlCol="0" anchor="b"/>
            <a:lstStyle/>
            <a:p>
              <a:pPr algn="ctr">
                <a:lnSpc>
                  <a:spcPts val="6527"/>
                </a:lnSpc>
              </a:pPr>
              <a:r>
                <a:rPr lang="en-US" sz="6399" b="1" spc="-127" dirty="0">
                  <a:solidFill>
                    <a:srgbClr val="0D314C"/>
                  </a:solidFill>
                  <a:latin typeface="Albert Sans Bold"/>
                  <a:ea typeface="Albert Sans Bold"/>
                  <a:cs typeface="Albert Sans Bold"/>
                  <a:sym typeface="Albert Sans Bold"/>
                </a:rPr>
                <a:t>Stage 2: Align</a:t>
              </a:r>
            </a:p>
          </p:txBody>
        </p:sp>
      </p:grpSp>
      <p:sp>
        <p:nvSpPr>
          <p:cNvPr id="9" name="Freeform 9"/>
          <p:cNvSpPr/>
          <p:nvPr/>
        </p:nvSpPr>
        <p:spPr>
          <a:xfrm>
            <a:off x="2894582" y="2537427"/>
            <a:ext cx="3964436" cy="3398751"/>
          </a:xfrm>
          <a:custGeom>
            <a:avLst/>
            <a:gdLst/>
            <a:ahLst/>
            <a:cxnLst/>
            <a:rect l="l" t="t" r="r" b="b"/>
            <a:pathLst>
              <a:path w="3964436" h="3398751">
                <a:moveTo>
                  <a:pt x="0" y="0"/>
                </a:moveTo>
                <a:lnTo>
                  <a:pt x="3964436" y="0"/>
                </a:lnTo>
                <a:lnTo>
                  <a:pt x="3964436" y="3398751"/>
                </a:lnTo>
                <a:lnTo>
                  <a:pt x="0" y="3398751"/>
                </a:lnTo>
                <a:lnTo>
                  <a:pt x="0" y="0"/>
                </a:lnTo>
                <a:close/>
              </a:path>
            </a:pathLst>
          </a:custGeom>
          <a:blipFill>
            <a:blip r:embed="rId3"/>
            <a:stretch>
              <a:fillRect l="-13971" t="-21633" r="-18919" b="-10185"/>
            </a:stretch>
          </a:blipFill>
        </p:spPr>
        <p:txBody>
          <a:bodyPr/>
          <a:lstStyle/>
          <a:p>
            <a:endParaRPr lang="en-PH"/>
          </a:p>
        </p:txBody>
      </p:sp>
      <p:sp>
        <p:nvSpPr>
          <p:cNvPr id="10" name="TextBox 10"/>
          <p:cNvSpPr txBox="1"/>
          <p:nvPr/>
        </p:nvSpPr>
        <p:spPr>
          <a:xfrm>
            <a:off x="2360946" y="2010351"/>
            <a:ext cx="5031709" cy="665089"/>
          </a:xfrm>
          <a:prstGeom prst="rect">
            <a:avLst/>
          </a:prstGeom>
        </p:spPr>
        <p:txBody>
          <a:bodyPr lIns="0" tIns="0" rIns="0" bIns="0" rtlCol="0" anchor="t">
            <a:spAutoFit/>
          </a:bodyPr>
          <a:lstStyle/>
          <a:p>
            <a:pPr algn="ctr">
              <a:lnSpc>
                <a:spcPts val="2591"/>
              </a:lnSpc>
            </a:pPr>
            <a:r>
              <a:rPr lang="en-US" sz="2399">
                <a:solidFill>
                  <a:srgbClr val="0D314C"/>
                </a:solidFill>
                <a:latin typeface="Albert Sans"/>
                <a:ea typeface="Albert Sans"/>
                <a:cs typeface="Albert Sans"/>
                <a:sym typeface="Albert Sans"/>
              </a:rPr>
              <a:t>Goals Must Connect</a:t>
            </a:r>
          </a:p>
          <a:p>
            <a:pPr algn="ctr">
              <a:lnSpc>
                <a:spcPts val="2591"/>
              </a:lnSpc>
            </a:pPr>
            <a:endParaRPr lang="en-US" sz="2399">
              <a:solidFill>
                <a:srgbClr val="0D314C"/>
              </a:solidFill>
              <a:latin typeface="Albert Sans"/>
              <a:ea typeface="Albert Sans"/>
              <a:cs typeface="Albert Sans"/>
              <a:sym typeface="Albert Sans"/>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64</TotalTime>
  <Words>2628</Words>
  <Application>Microsoft Office PowerPoint</Application>
  <PresentationFormat>Custom</PresentationFormat>
  <Paragraphs>362</Paragraphs>
  <Slides>20</Slides>
  <Notes>20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20</vt:i4>
      </vt:variant>
    </vt:vector>
  </HeadingPairs>
  <TitlesOfParts>
    <vt:vector size="30" baseType="lpstr">
      <vt:lpstr>Albert Sans Bold</vt:lpstr>
      <vt:lpstr>Calibri</vt:lpstr>
      <vt:lpstr>Albert Sans</vt:lpstr>
      <vt:lpstr>Arial</vt:lpstr>
      <vt:lpstr>Arial Bold</vt:lpstr>
      <vt:lpstr>Calibri (MS)</vt:lpstr>
      <vt:lpstr>Albert Sans Medium</vt:lpstr>
      <vt:lpstr>Albert Sans Semi-Bold</vt:lpstr>
      <vt:lpstr>Calibri (MS) 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Goal setting 2025 - updated</dc:title>
  <cp:lastModifiedBy>Sharon Justice</cp:lastModifiedBy>
  <cp:revision>6</cp:revision>
  <dcterms:created xsi:type="dcterms:W3CDTF">2006-08-16T00:00:00Z</dcterms:created>
  <dcterms:modified xsi:type="dcterms:W3CDTF">2026-01-07T01:46:15Z</dcterms:modified>
  <dc:identifier>DAG8WXxfvo4</dc:identifier>
</cp:coreProperties>
</file>