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4"/>
    <p:sldMasterId id="2147484326" r:id="rId5"/>
  </p:sldMasterIdLst>
  <p:notesMasterIdLst>
    <p:notesMasterId r:id="rId18"/>
  </p:notesMasterIdLst>
  <p:handoutMasterIdLst>
    <p:handoutMasterId r:id="rId19"/>
  </p:handoutMasterIdLst>
  <p:sldIdLst>
    <p:sldId id="2589" r:id="rId6"/>
    <p:sldId id="276" r:id="rId7"/>
    <p:sldId id="2590" r:id="rId8"/>
    <p:sldId id="2563" r:id="rId9"/>
    <p:sldId id="2593" r:id="rId10"/>
    <p:sldId id="321" r:id="rId11"/>
    <p:sldId id="2581" r:id="rId12"/>
    <p:sldId id="2579" r:id="rId13"/>
    <p:sldId id="2591" r:id="rId14"/>
    <p:sldId id="337" r:id="rId15"/>
    <p:sldId id="2592" r:id="rId16"/>
    <p:sldId id="2588" r:id="rId17"/>
  </p:sldIdLst>
  <p:sldSz cx="12192000" cy="6858000"/>
  <p:notesSz cx="13716000" cy="243871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E8F9B2-02AC-6F6E-F5B6-AF53ED8A8312}" name="Lauren Weldy (ALLEGIS GROUP HOLDINGS INC)" initials="LW" userId="S::v-laweldy@microsoft.com::63f3cce1-6527-43d1-991c-7e8015c8c7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6EB"/>
    <a:srgbClr val="EB0000"/>
    <a:srgbClr val="0500D2"/>
    <a:srgbClr val="886DCA"/>
    <a:srgbClr val="F9EFEA"/>
    <a:srgbClr val="00BE6A"/>
    <a:srgbClr val="FF9838"/>
    <a:srgbClr val="00AFE8"/>
    <a:srgbClr val="FEB2CE"/>
    <a:srgbClr val="FF3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6"/>
    <p:restoredTop sz="94628"/>
  </p:normalViewPr>
  <p:slideViewPr>
    <p:cSldViewPr snapToGrid="0">
      <p:cViewPr varScale="1">
        <p:scale>
          <a:sx n="72" d="100"/>
          <a:sy n="72" d="100"/>
        </p:scale>
        <p:origin x="216" y="1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A4BCB-E8DA-492C-8896-CD700E9A0D91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37ED6BF-A1C6-4198-92F6-B8DE33010A43}">
      <dgm:prSet custT="1"/>
      <dgm:spPr/>
      <dgm:t>
        <a:bodyPr/>
        <a:lstStyle/>
        <a:p>
          <a:r>
            <a:rPr lang="en-US" sz="3200"/>
            <a:t>Business Model Canvas</a:t>
          </a:r>
        </a:p>
      </dgm:t>
    </dgm:pt>
    <dgm:pt modelId="{DFED1679-3A7E-4153-A8E0-83C24776989E}" type="parTrans" cxnId="{5F605928-2D85-4005-BEDA-C6D56EF381EF}">
      <dgm:prSet/>
      <dgm:spPr/>
      <dgm:t>
        <a:bodyPr/>
        <a:lstStyle/>
        <a:p>
          <a:endParaRPr lang="en-US" sz="2400"/>
        </a:p>
      </dgm:t>
    </dgm:pt>
    <dgm:pt modelId="{6F5A4D29-296A-4D96-ABB0-CE7334E66588}" type="sibTrans" cxnId="{5F605928-2D85-4005-BEDA-C6D56EF381EF}">
      <dgm:prSet/>
      <dgm:spPr/>
      <dgm:t>
        <a:bodyPr/>
        <a:lstStyle/>
        <a:p>
          <a:endParaRPr lang="en-US" sz="2400"/>
        </a:p>
      </dgm:t>
    </dgm:pt>
    <dgm:pt modelId="{EB2E1F17-5B05-438C-9ADB-83E4CC386EBA}">
      <dgm:prSet custT="1"/>
      <dgm:spPr/>
      <dgm:t>
        <a:bodyPr/>
        <a:lstStyle/>
        <a:p>
          <a:r>
            <a:rPr lang="en-US" sz="3200"/>
            <a:t>Program Insights</a:t>
          </a:r>
        </a:p>
      </dgm:t>
    </dgm:pt>
    <dgm:pt modelId="{7E9706B7-5692-4B1E-BB44-78C2F003852D}" type="parTrans" cxnId="{A5F88D99-BEB7-4777-8507-FA892E589DE9}">
      <dgm:prSet/>
      <dgm:spPr/>
      <dgm:t>
        <a:bodyPr/>
        <a:lstStyle/>
        <a:p>
          <a:endParaRPr lang="en-US" sz="2400"/>
        </a:p>
      </dgm:t>
    </dgm:pt>
    <dgm:pt modelId="{4354F32F-35B3-4DC8-B119-E92D3F93D1FC}" type="sibTrans" cxnId="{A5F88D99-BEB7-4777-8507-FA892E589DE9}">
      <dgm:prSet/>
      <dgm:spPr/>
      <dgm:t>
        <a:bodyPr/>
        <a:lstStyle/>
        <a:p>
          <a:endParaRPr lang="en-US" sz="2400"/>
        </a:p>
      </dgm:t>
    </dgm:pt>
    <dgm:pt modelId="{76E0D6B0-D9B4-4CF1-AAEA-59E931C95316}">
      <dgm:prSet custT="1"/>
      <dgm:spPr/>
      <dgm:t>
        <a:bodyPr/>
        <a:lstStyle/>
        <a:p>
          <a:r>
            <a:rPr lang="en-US" sz="3200" dirty="0"/>
            <a:t>Economic Viability</a:t>
          </a:r>
        </a:p>
      </dgm:t>
    </dgm:pt>
    <dgm:pt modelId="{B814FFFA-FF31-4FD1-B676-01847DDB2FE0}" type="parTrans" cxnId="{436453F7-CD39-4382-AA08-8D33EF5E8682}">
      <dgm:prSet/>
      <dgm:spPr/>
      <dgm:t>
        <a:bodyPr/>
        <a:lstStyle/>
        <a:p>
          <a:endParaRPr lang="en-US" sz="2400"/>
        </a:p>
      </dgm:t>
    </dgm:pt>
    <dgm:pt modelId="{B5125572-53F0-43DE-9A22-C0EE51FCD0DD}" type="sibTrans" cxnId="{436453F7-CD39-4382-AA08-8D33EF5E8682}">
      <dgm:prSet/>
      <dgm:spPr/>
      <dgm:t>
        <a:bodyPr/>
        <a:lstStyle/>
        <a:p>
          <a:endParaRPr lang="en-US" sz="2400"/>
        </a:p>
      </dgm:t>
    </dgm:pt>
    <dgm:pt modelId="{906F148D-9F3C-48F2-A044-612F6DC8A30D}">
      <dgm:prSet custT="1"/>
      <dgm:spPr/>
      <dgm:t>
        <a:bodyPr/>
        <a:lstStyle/>
        <a:p>
          <a:r>
            <a:rPr lang="en-US" sz="3200"/>
            <a:t>Innovation and Creativity</a:t>
          </a:r>
        </a:p>
      </dgm:t>
    </dgm:pt>
    <dgm:pt modelId="{029DDD5E-B9E5-492D-A33D-4576E181670E}" type="parTrans" cxnId="{0F3E1686-6808-4ABB-B95D-3FB80E15DCB6}">
      <dgm:prSet/>
      <dgm:spPr/>
      <dgm:t>
        <a:bodyPr/>
        <a:lstStyle/>
        <a:p>
          <a:endParaRPr lang="en-US" sz="2400"/>
        </a:p>
      </dgm:t>
    </dgm:pt>
    <dgm:pt modelId="{AEFEF849-CF62-4B7A-B217-6499F318A65A}" type="sibTrans" cxnId="{0F3E1686-6808-4ABB-B95D-3FB80E15DCB6}">
      <dgm:prSet/>
      <dgm:spPr/>
      <dgm:t>
        <a:bodyPr/>
        <a:lstStyle/>
        <a:p>
          <a:endParaRPr lang="en-US" sz="2400"/>
        </a:p>
      </dgm:t>
    </dgm:pt>
    <dgm:pt modelId="{E2793C6F-5C9A-BF41-B0FE-CB88DCFFD755}" type="pres">
      <dgm:prSet presAssocID="{726A4BCB-E8DA-492C-8896-CD700E9A0D91}" presName="matrix" presStyleCnt="0">
        <dgm:presLayoutVars>
          <dgm:chMax val="1"/>
          <dgm:dir/>
          <dgm:resizeHandles val="exact"/>
        </dgm:presLayoutVars>
      </dgm:prSet>
      <dgm:spPr/>
    </dgm:pt>
    <dgm:pt modelId="{00626D9D-54D1-E340-A7DA-09A5FB681282}" type="pres">
      <dgm:prSet presAssocID="{726A4BCB-E8DA-492C-8896-CD700E9A0D91}" presName="diamond" presStyleLbl="bgShp" presStyleIdx="0" presStyleCnt="1"/>
      <dgm:spPr/>
    </dgm:pt>
    <dgm:pt modelId="{BBBEB9B0-3B8A-F04C-84AE-60C4A700D0D4}" type="pres">
      <dgm:prSet presAssocID="{726A4BCB-E8DA-492C-8896-CD700E9A0D9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3119CAE-FD56-B542-A03E-555E23B14C83}" type="pres">
      <dgm:prSet presAssocID="{726A4BCB-E8DA-492C-8896-CD700E9A0D9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1BBDFB3-7C48-0747-97AE-2E0E2D3E77CC}" type="pres">
      <dgm:prSet presAssocID="{726A4BCB-E8DA-492C-8896-CD700E9A0D9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FE03451-8B73-B142-B1FF-A18A1BD47BE6}" type="pres">
      <dgm:prSet presAssocID="{726A4BCB-E8DA-492C-8896-CD700E9A0D9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95A5012-7529-FB48-A807-D46EFD5C8FF0}" type="presOf" srcId="{EB2E1F17-5B05-438C-9ADB-83E4CC386EBA}" destId="{23119CAE-FD56-B542-A03E-555E23B14C83}" srcOrd="0" destOrd="0" presId="urn:microsoft.com/office/officeart/2005/8/layout/matrix3"/>
    <dgm:cxn modelId="{033C7B12-4882-5F4A-946B-A446613B43E8}" type="presOf" srcId="{726A4BCB-E8DA-492C-8896-CD700E9A0D91}" destId="{E2793C6F-5C9A-BF41-B0FE-CB88DCFFD755}" srcOrd="0" destOrd="0" presId="urn:microsoft.com/office/officeart/2005/8/layout/matrix3"/>
    <dgm:cxn modelId="{5F605928-2D85-4005-BEDA-C6D56EF381EF}" srcId="{726A4BCB-E8DA-492C-8896-CD700E9A0D91}" destId="{B37ED6BF-A1C6-4198-92F6-B8DE33010A43}" srcOrd="0" destOrd="0" parTransId="{DFED1679-3A7E-4153-A8E0-83C24776989E}" sibTransId="{6F5A4D29-296A-4D96-ABB0-CE7334E66588}"/>
    <dgm:cxn modelId="{C17A0F59-F2C0-7A45-86E2-81389420639E}" type="presOf" srcId="{906F148D-9F3C-48F2-A044-612F6DC8A30D}" destId="{1FE03451-8B73-B142-B1FF-A18A1BD47BE6}" srcOrd="0" destOrd="0" presId="urn:microsoft.com/office/officeart/2005/8/layout/matrix3"/>
    <dgm:cxn modelId="{FD313285-198E-AB46-BE2E-481AF8721001}" type="presOf" srcId="{76E0D6B0-D9B4-4CF1-AAEA-59E931C95316}" destId="{41BBDFB3-7C48-0747-97AE-2E0E2D3E77CC}" srcOrd="0" destOrd="0" presId="urn:microsoft.com/office/officeart/2005/8/layout/matrix3"/>
    <dgm:cxn modelId="{0F3E1686-6808-4ABB-B95D-3FB80E15DCB6}" srcId="{726A4BCB-E8DA-492C-8896-CD700E9A0D91}" destId="{906F148D-9F3C-48F2-A044-612F6DC8A30D}" srcOrd="3" destOrd="0" parTransId="{029DDD5E-B9E5-492D-A33D-4576E181670E}" sibTransId="{AEFEF849-CF62-4B7A-B217-6499F318A65A}"/>
    <dgm:cxn modelId="{A5F88D99-BEB7-4777-8507-FA892E589DE9}" srcId="{726A4BCB-E8DA-492C-8896-CD700E9A0D91}" destId="{EB2E1F17-5B05-438C-9ADB-83E4CC386EBA}" srcOrd="1" destOrd="0" parTransId="{7E9706B7-5692-4B1E-BB44-78C2F003852D}" sibTransId="{4354F32F-35B3-4DC8-B119-E92D3F93D1FC}"/>
    <dgm:cxn modelId="{1F8543D0-6D0A-CB4D-8731-E4AC4E622606}" type="presOf" srcId="{B37ED6BF-A1C6-4198-92F6-B8DE33010A43}" destId="{BBBEB9B0-3B8A-F04C-84AE-60C4A700D0D4}" srcOrd="0" destOrd="0" presId="urn:microsoft.com/office/officeart/2005/8/layout/matrix3"/>
    <dgm:cxn modelId="{436453F7-CD39-4382-AA08-8D33EF5E8682}" srcId="{726A4BCB-E8DA-492C-8896-CD700E9A0D91}" destId="{76E0D6B0-D9B4-4CF1-AAEA-59E931C95316}" srcOrd="2" destOrd="0" parTransId="{B814FFFA-FF31-4FD1-B676-01847DDB2FE0}" sibTransId="{B5125572-53F0-43DE-9A22-C0EE51FCD0DD}"/>
    <dgm:cxn modelId="{E5F91D82-79E1-D944-BAD9-BD065F7BCF0E}" type="presParOf" srcId="{E2793C6F-5C9A-BF41-B0FE-CB88DCFFD755}" destId="{00626D9D-54D1-E340-A7DA-09A5FB681282}" srcOrd="0" destOrd="0" presId="urn:microsoft.com/office/officeart/2005/8/layout/matrix3"/>
    <dgm:cxn modelId="{D6F81A69-358B-E24F-B98A-3F6B636DCAB9}" type="presParOf" srcId="{E2793C6F-5C9A-BF41-B0FE-CB88DCFFD755}" destId="{BBBEB9B0-3B8A-F04C-84AE-60C4A700D0D4}" srcOrd="1" destOrd="0" presId="urn:microsoft.com/office/officeart/2005/8/layout/matrix3"/>
    <dgm:cxn modelId="{92249A75-1D36-6344-96DA-1694C2BBE9A0}" type="presParOf" srcId="{E2793C6F-5C9A-BF41-B0FE-CB88DCFFD755}" destId="{23119CAE-FD56-B542-A03E-555E23B14C83}" srcOrd="2" destOrd="0" presId="urn:microsoft.com/office/officeart/2005/8/layout/matrix3"/>
    <dgm:cxn modelId="{A7908EB3-1C6B-3041-8C57-380D4134A3D7}" type="presParOf" srcId="{E2793C6F-5C9A-BF41-B0FE-CB88DCFFD755}" destId="{41BBDFB3-7C48-0747-97AE-2E0E2D3E77CC}" srcOrd="3" destOrd="0" presId="urn:microsoft.com/office/officeart/2005/8/layout/matrix3"/>
    <dgm:cxn modelId="{F9E39613-DFE9-244F-BE01-3FEE6D2421EB}" type="presParOf" srcId="{E2793C6F-5C9A-BF41-B0FE-CB88DCFFD755}" destId="{1FE03451-8B73-B142-B1FF-A18A1BD47BE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55007E-5731-4811-9F92-1190A7D3572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16C20F5-D687-42DD-9208-A1159A1E9E7A}">
      <dgm:prSet custT="1"/>
      <dgm:spPr/>
      <dgm:t>
        <a:bodyPr/>
        <a:lstStyle/>
        <a:p>
          <a:pPr algn="l"/>
          <a:r>
            <a:rPr lang="en-US" sz="3700" dirty="0"/>
            <a:t>“The main impediment to action is the forlorn hope that certain painful choices or actions can be avoided - that the long list of hoped-for ‘priorities’ can all be achieved.”</a:t>
          </a:r>
        </a:p>
      </dgm:t>
    </dgm:pt>
    <dgm:pt modelId="{0DE7606E-66DF-4178-86FA-B4D8EF0EC36E}" type="parTrans" cxnId="{C3537DD5-4347-4598-88C3-C95030FFAA60}">
      <dgm:prSet/>
      <dgm:spPr/>
      <dgm:t>
        <a:bodyPr/>
        <a:lstStyle/>
        <a:p>
          <a:endParaRPr lang="en-US"/>
        </a:p>
      </dgm:t>
    </dgm:pt>
    <dgm:pt modelId="{D1702122-7022-43AD-8317-6E5973224E82}" type="sibTrans" cxnId="{C3537DD5-4347-4598-88C3-C95030FFAA60}">
      <dgm:prSet/>
      <dgm:spPr/>
      <dgm:t>
        <a:bodyPr/>
        <a:lstStyle/>
        <a:p>
          <a:endParaRPr lang="en-US"/>
        </a:p>
      </dgm:t>
    </dgm:pt>
    <dgm:pt modelId="{5119A643-EEB9-4F1B-9D65-28CF43FF0A42}">
      <dgm:prSet custT="1"/>
      <dgm:spPr/>
      <dgm:t>
        <a:bodyPr/>
        <a:lstStyle/>
        <a:p>
          <a:pPr algn="r"/>
          <a:endParaRPr lang="en-US" sz="6000" dirty="0"/>
        </a:p>
        <a:p>
          <a:pPr algn="r"/>
          <a:r>
            <a:rPr lang="en-US" sz="6000" dirty="0"/>
            <a:t>- Richard </a:t>
          </a:r>
          <a:r>
            <a:rPr lang="en-US" sz="6000" dirty="0" err="1"/>
            <a:t>Rumelt</a:t>
          </a:r>
          <a:endParaRPr lang="en-US" sz="6000" dirty="0"/>
        </a:p>
      </dgm:t>
    </dgm:pt>
    <dgm:pt modelId="{E7DB8878-8B44-4725-8220-9404A66511CD}" type="parTrans" cxnId="{E96C4542-D3FB-441E-8F91-4647F5811249}">
      <dgm:prSet/>
      <dgm:spPr/>
      <dgm:t>
        <a:bodyPr/>
        <a:lstStyle/>
        <a:p>
          <a:endParaRPr lang="en-US"/>
        </a:p>
      </dgm:t>
    </dgm:pt>
    <dgm:pt modelId="{8B7EC004-82C7-49D3-8AB0-0177140075CC}" type="sibTrans" cxnId="{E96C4542-D3FB-441E-8F91-4647F5811249}">
      <dgm:prSet/>
      <dgm:spPr/>
      <dgm:t>
        <a:bodyPr/>
        <a:lstStyle/>
        <a:p>
          <a:endParaRPr lang="en-US"/>
        </a:p>
      </dgm:t>
    </dgm:pt>
    <dgm:pt modelId="{31CF1C9D-A2A9-4F45-A505-94A741063F79}" type="pres">
      <dgm:prSet presAssocID="{B855007E-5731-4811-9F92-1190A7D35721}" presName="vert0" presStyleCnt="0">
        <dgm:presLayoutVars>
          <dgm:dir/>
          <dgm:animOne val="branch"/>
          <dgm:animLvl val="lvl"/>
        </dgm:presLayoutVars>
      </dgm:prSet>
      <dgm:spPr/>
    </dgm:pt>
    <dgm:pt modelId="{F593247A-3424-9848-A06A-3DBA5B79C116}" type="pres">
      <dgm:prSet presAssocID="{716C20F5-D687-42DD-9208-A1159A1E9E7A}" presName="thickLine" presStyleLbl="alignNode1" presStyleIdx="0" presStyleCnt="2"/>
      <dgm:spPr/>
    </dgm:pt>
    <dgm:pt modelId="{1A40DAF8-A052-E449-87EC-5F4607EF1C50}" type="pres">
      <dgm:prSet presAssocID="{716C20F5-D687-42DD-9208-A1159A1E9E7A}" presName="horz1" presStyleCnt="0"/>
      <dgm:spPr/>
    </dgm:pt>
    <dgm:pt modelId="{5CBBCA67-7D59-2A4C-A3F9-C45C18F49294}" type="pres">
      <dgm:prSet presAssocID="{716C20F5-D687-42DD-9208-A1159A1E9E7A}" presName="tx1" presStyleLbl="revTx" presStyleIdx="0" presStyleCnt="2"/>
      <dgm:spPr/>
    </dgm:pt>
    <dgm:pt modelId="{9BD63A47-6949-C14F-BEE1-75146B615D5C}" type="pres">
      <dgm:prSet presAssocID="{716C20F5-D687-42DD-9208-A1159A1E9E7A}" presName="vert1" presStyleCnt="0"/>
      <dgm:spPr/>
    </dgm:pt>
    <dgm:pt modelId="{03D55A4A-7C94-1141-B389-F822D8DEA0AA}" type="pres">
      <dgm:prSet presAssocID="{5119A643-EEB9-4F1B-9D65-28CF43FF0A42}" presName="thickLine" presStyleLbl="alignNode1" presStyleIdx="1" presStyleCnt="2"/>
      <dgm:spPr/>
    </dgm:pt>
    <dgm:pt modelId="{A405E985-8896-244D-8685-98831B010604}" type="pres">
      <dgm:prSet presAssocID="{5119A643-EEB9-4F1B-9D65-28CF43FF0A42}" presName="horz1" presStyleCnt="0"/>
      <dgm:spPr/>
    </dgm:pt>
    <dgm:pt modelId="{6D06329B-FEF7-FD44-8AC9-F884FC0ABC82}" type="pres">
      <dgm:prSet presAssocID="{5119A643-EEB9-4F1B-9D65-28CF43FF0A42}" presName="tx1" presStyleLbl="revTx" presStyleIdx="1" presStyleCnt="2" custLinFactNeighborX="158" custLinFactNeighborY="30989"/>
      <dgm:spPr/>
    </dgm:pt>
    <dgm:pt modelId="{13650A99-4884-5C42-8C79-E51AB23DAD97}" type="pres">
      <dgm:prSet presAssocID="{5119A643-EEB9-4F1B-9D65-28CF43FF0A42}" presName="vert1" presStyleCnt="0"/>
      <dgm:spPr/>
    </dgm:pt>
  </dgm:ptLst>
  <dgm:cxnLst>
    <dgm:cxn modelId="{78C3B30F-43CA-EB4D-9E24-59C8A684DFA1}" type="presOf" srcId="{716C20F5-D687-42DD-9208-A1159A1E9E7A}" destId="{5CBBCA67-7D59-2A4C-A3F9-C45C18F49294}" srcOrd="0" destOrd="0" presId="urn:microsoft.com/office/officeart/2008/layout/LinedList"/>
    <dgm:cxn modelId="{E96C4542-D3FB-441E-8F91-4647F5811249}" srcId="{B855007E-5731-4811-9F92-1190A7D35721}" destId="{5119A643-EEB9-4F1B-9D65-28CF43FF0A42}" srcOrd="1" destOrd="0" parTransId="{E7DB8878-8B44-4725-8220-9404A66511CD}" sibTransId="{8B7EC004-82C7-49D3-8AB0-0177140075CC}"/>
    <dgm:cxn modelId="{CF46214F-EF1E-5849-8758-C3BFC2C51B9E}" type="presOf" srcId="{5119A643-EEB9-4F1B-9D65-28CF43FF0A42}" destId="{6D06329B-FEF7-FD44-8AC9-F884FC0ABC82}" srcOrd="0" destOrd="0" presId="urn:microsoft.com/office/officeart/2008/layout/LinedList"/>
    <dgm:cxn modelId="{86181071-EA3B-6648-850E-C61B46E016ED}" type="presOf" srcId="{B855007E-5731-4811-9F92-1190A7D35721}" destId="{31CF1C9D-A2A9-4F45-A505-94A741063F79}" srcOrd="0" destOrd="0" presId="urn:microsoft.com/office/officeart/2008/layout/LinedList"/>
    <dgm:cxn modelId="{C3537DD5-4347-4598-88C3-C95030FFAA60}" srcId="{B855007E-5731-4811-9F92-1190A7D35721}" destId="{716C20F5-D687-42DD-9208-A1159A1E9E7A}" srcOrd="0" destOrd="0" parTransId="{0DE7606E-66DF-4178-86FA-B4D8EF0EC36E}" sibTransId="{D1702122-7022-43AD-8317-6E5973224E82}"/>
    <dgm:cxn modelId="{874340C1-5729-394A-AEC8-55FC5FBB666C}" type="presParOf" srcId="{31CF1C9D-A2A9-4F45-A505-94A741063F79}" destId="{F593247A-3424-9848-A06A-3DBA5B79C116}" srcOrd="0" destOrd="0" presId="urn:microsoft.com/office/officeart/2008/layout/LinedList"/>
    <dgm:cxn modelId="{1CE257AC-E600-AB4F-92EA-1029286014BB}" type="presParOf" srcId="{31CF1C9D-A2A9-4F45-A505-94A741063F79}" destId="{1A40DAF8-A052-E449-87EC-5F4607EF1C50}" srcOrd="1" destOrd="0" presId="urn:microsoft.com/office/officeart/2008/layout/LinedList"/>
    <dgm:cxn modelId="{C15E25CB-5CBA-5644-8BB1-3A8F8AF2C127}" type="presParOf" srcId="{1A40DAF8-A052-E449-87EC-5F4607EF1C50}" destId="{5CBBCA67-7D59-2A4C-A3F9-C45C18F49294}" srcOrd="0" destOrd="0" presId="urn:microsoft.com/office/officeart/2008/layout/LinedList"/>
    <dgm:cxn modelId="{C4EBE143-66AC-044B-B2FD-A96748304C4B}" type="presParOf" srcId="{1A40DAF8-A052-E449-87EC-5F4607EF1C50}" destId="{9BD63A47-6949-C14F-BEE1-75146B615D5C}" srcOrd="1" destOrd="0" presId="urn:microsoft.com/office/officeart/2008/layout/LinedList"/>
    <dgm:cxn modelId="{99CEE662-7AB1-7947-BE0A-C8CFDAEA279B}" type="presParOf" srcId="{31CF1C9D-A2A9-4F45-A505-94A741063F79}" destId="{03D55A4A-7C94-1141-B389-F822D8DEA0AA}" srcOrd="2" destOrd="0" presId="urn:microsoft.com/office/officeart/2008/layout/LinedList"/>
    <dgm:cxn modelId="{1B5B74EF-56E3-1F48-9375-32D6943A0448}" type="presParOf" srcId="{31CF1C9D-A2A9-4F45-A505-94A741063F79}" destId="{A405E985-8896-244D-8685-98831B010604}" srcOrd="3" destOrd="0" presId="urn:microsoft.com/office/officeart/2008/layout/LinedList"/>
    <dgm:cxn modelId="{7AAFF064-ED14-4E44-93A5-3188FD64E3BD}" type="presParOf" srcId="{A405E985-8896-244D-8685-98831B010604}" destId="{6D06329B-FEF7-FD44-8AC9-F884FC0ABC82}" srcOrd="0" destOrd="0" presId="urn:microsoft.com/office/officeart/2008/layout/LinedList"/>
    <dgm:cxn modelId="{593930ED-321B-E944-8E1B-5CAE5327AC10}" type="presParOf" srcId="{A405E985-8896-244D-8685-98831B010604}" destId="{13650A99-4884-5C42-8C79-E51AB23DAD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2D1763-FA47-4500-BF8A-FDC3C85A8A5D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AC770F-73BB-426A-B820-33F7186276BD}">
      <dgm:prSet custT="1"/>
      <dgm:spPr/>
      <dgm:t>
        <a:bodyPr/>
        <a:lstStyle/>
        <a:p>
          <a:r>
            <a:rPr lang="en-US" sz="2800" b="1" i="0" baseline="0" dirty="0"/>
            <a:t>Customer Segments</a:t>
          </a:r>
          <a:br>
            <a:rPr lang="en-US" sz="2800" b="0" i="0" baseline="0" dirty="0"/>
          </a:br>
          <a:r>
            <a:rPr lang="en-US" sz="2800" b="0" i="1" baseline="0" dirty="0"/>
            <a:t>Who are your most important customers?</a:t>
          </a:r>
          <a:endParaRPr lang="en-US" sz="2800" dirty="0"/>
        </a:p>
      </dgm:t>
    </dgm:pt>
    <dgm:pt modelId="{B5B0B3FA-87A7-4A3C-A8F4-9DE31EA77F72}" type="parTrans" cxnId="{6B5AEA75-26D5-4F61-A73E-8033E0932C86}">
      <dgm:prSet/>
      <dgm:spPr/>
      <dgm:t>
        <a:bodyPr/>
        <a:lstStyle/>
        <a:p>
          <a:endParaRPr lang="en-US" sz="3600"/>
        </a:p>
      </dgm:t>
    </dgm:pt>
    <dgm:pt modelId="{91D0D1EE-5712-44C0-B0D2-F3F5924B7352}" type="sibTrans" cxnId="{6B5AEA75-26D5-4F61-A73E-8033E0932C86}">
      <dgm:prSet custT="1"/>
      <dgm:spPr/>
      <dgm:t>
        <a:bodyPr/>
        <a:lstStyle/>
        <a:p>
          <a:endParaRPr lang="en-US" sz="1000"/>
        </a:p>
      </dgm:t>
    </dgm:pt>
    <dgm:pt modelId="{814F4926-85D3-4EAE-807D-DFC8BDCC0060}">
      <dgm:prSet custT="1"/>
      <dgm:spPr/>
      <dgm:t>
        <a:bodyPr/>
        <a:lstStyle/>
        <a:p>
          <a:r>
            <a:rPr lang="en-US" sz="2800" b="1" i="0" baseline="0" dirty="0"/>
            <a:t>Value Propositions</a:t>
          </a:r>
          <a:br>
            <a:rPr lang="en-US" sz="2800" b="0" i="0" baseline="0" dirty="0"/>
          </a:br>
          <a:r>
            <a:rPr lang="en-US" sz="2800" b="0" i="1" baseline="0" dirty="0"/>
            <a:t>What problem are you solving or need are you fulfilling?</a:t>
          </a:r>
          <a:endParaRPr lang="en-US" sz="2800" dirty="0"/>
        </a:p>
      </dgm:t>
    </dgm:pt>
    <dgm:pt modelId="{62B6EAFE-E357-4AC3-9874-D1B146DB6493}" type="parTrans" cxnId="{F01790D2-F228-47D0-A54B-673C9E7291CB}">
      <dgm:prSet/>
      <dgm:spPr/>
      <dgm:t>
        <a:bodyPr/>
        <a:lstStyle/>
        <a:p>
          <a:endParaRPr lang="en-US" sz="3600"/>
        </a:p>
      </dgm:t>
    </dgm:pt>
    <dgm:pt modelId="{FF115C8F-9688-4EDC-871E-A6F3032611EA}" type="sibTrans" cxnId="{F01790D2-F228-47D0-A54B-673C9E7291CB}">
      <dgm:prSet custT="1"/>
      <dgm:spPr/>
      <dgm:t>
        <a:bodyPr/>
        <a:lstStyle/>
        <a:p>
          <a:endParaRPr lang="en-US" sz="1000"/>
        </a:p>
      </dgm:t>
    </dgm:pt>
    <dgm:pt modelId="{FEC9B56E-2864-4C2C-8B2B-D34E248824B2}">
      <dgm:prSet custT="1"/>
      <dgm:spPr/>
      <dgm:t>
        <a:bodyPr/>
        <a:lstStyle/>
        <a:p>
          <a:r>
            <a:rPr lang="en-US" sz="2800" b="1" i="0" baseline="0" dirty="0"/>
            <a:t>Channels</a:t>
          </a:r>
          <a:br>
            <a:rPr lang="en-US" sz="2800" b="0" i="0" baseline="0" dirty="0"/>
          </a:br>
          <a:r>
            <a:rPr lang="en-US" sz="2800" b="0" i="1" baseline="0" dirty="0"/>
            <a:t>Which channels do you use for sales, communication, and distribution?</a:t>
          </a:r>
          <a:endParaRPr lang="en-US" sz="2800" dirty="0"/>
        </a:p>
      </dgm:t>
    </dgm:pt>
    <dgm:pt modelId="{199A8347-F1C6-47EA-B139-E54C004E8373}" type="parTrans" cxnId="{CDFB2343-778B-4C4C-9CAB-DD4997AF1AC8}">
      <dgm:prSet/>
      <dgm:spPr/>
      <dgm:t>
        <a:bodyPr/>
        <a:lstStyle/>
        <a:p>
          <a:endParaRPr lang="en-US" sz="3600"/>
        </a:p>
      </dgm:t>
    </dgm:pt>
    <dgm:pt modelId="{E70EE3EC-E759-4629-8E90-BEE77D89C57E}" type="sibTrans" cxnId="{CDFB2343-778B-4C4C-9CAB-DD4997AF1AC8}">
      <dgm:prSet custT="1"/>
      <dgm:spPr/>
      <dgm:t>
        <a:bodyPr/>
        <a:lstStyle/>
        <a:p>
          <a:endParaRPr lang="en-US" sz="1000"/>
        </a:p>
      </dgm:t>
    </dgm:pt>
    <dgm:pt modelId="{6618F894-8B39-47C9-B09A-405E229F941F}">
      <dgm:prSet custT="1"/>
      <dgm:spPr/>
      <dgm:t>
        <a:bodyPr/>
        <a:lstStyle/>
        <a:p>
          <a:r>
            <a:rPr lang="en-US" sz="2800" b="1" i="0" baseline="0" dirty="0"/>
            <a:t>Customer Relationships</a:t>
          </a:r>
          <a:br>
            <a:rPr lang="en-US" sz="2800" b="0" i="0" baseline="0" dirty="0"/>
          </a:br>
          <a:r>
            <a:rPr lang="en-US" sz="2800" b="0" i="1" baseline="0" dirty="0"/>
            <a:t>What are they like for each customer segment?</a:t>
          </a:r>
          <a:endParaRPr lang="en-US" sz="2800" dirty="0"/>
        </a:p>
      </dgm:t>
    </dgm:pt>
    <dgm:pt modelId="{6E4EBB67-7AA8-41DD-B376-30C5F028ECC9}" type="parTrans" cxnId="{3BF3215F-86C4-42AE-B684-9625E760593C}">
      <dgm:prSet/>
      <dgm:spPr/>
      <dgm:t>
        <a:bodyPr/>
        <a:lstStyle/>
        <a:p>
          <a:endParaRPr lang="en-US" sz="3600"/>
        </a:p>
      </dgm:t>
    </dgm:pt>
    <dgm:pt modelId="{3956D34E-92BC-4FB7-BC9A-8862DB105B26}" type="sibTrans" cxnId="{3BF3215F-86C4-42AE-B684-9625E760593C}">
      <dgm:prSet custT="1"/>
      <dgm:spPr/>
      <dgm:t>
        <a:bodyPr/>
        <a:lstStyle/>
        <a:p>
          <a:endParaRPr lang="en-US" sz="1000"/>
        </a:p>
      </dgm:t>
    </dgm:pt>
    <dgm:pt modelId="{E1491CD5-EE51-48F9-A0FD-374E5DF69774}">
      <dgm:prSet custT="1"/>
      <dgm:spPr/>
      <dgm:t>
        <a:bodyPr/>
        <a:lstStyle/>
        <a:p>
          <a:r>
            <a:rPr lang="en-US" sz="2800" b="1" i="0" baseline="0" dirty="0"/>
            <a:t>Revenue Streams</a:t>
          </a:r>
          <a:br>
            <a:rPr lang="en-US" sz="2800" b="0" i="0" baseline="0" dirty="0"/>
          </a:br>
          <a:r>
            <a:rPr lang="en-US" sz="2800" b="0" i="1" baseline="0" dirty="0"/>
            <a:t>What are customers willing to pay for and how?</a:t>
          </a:r>
          <a:endParaRPr lang="en-US" sz="2800" dirty="0"/>
        </a:p>
      </dgm:t>
    </dgm:pt>
    <dgm:pt modelId="{948EE214-851C-4118-B6A4-C608FB66840C}" type="parTrans" cxnId="{8D14C25B-D2BE-4315-B14E-B7ADB851C06C}">
      <dgm:prSet/>
      <dgm:spPr/>
      <dgm:t>
        <a:bodyPr/>
        <a:lstStyle/>
        <a:p>
          <a:endParaRPr lang="en-US" sz="3600"/>
        </a:p>
      </dgm:t>
    </dgm:pt>
    <dgm:pt modelId="{C879EFB8-C141-47E1-B493-CCBF3932B1EE}" type="sibTrans" cxnId="{8D14C25B-D2BE-4315-B14E-B7ADB851C06C}">
      <dgm:prSet custT="1"/>
      <dgm:spPr/>
      <dgm:t>
        <a:bodyPr/>
        <a:lstStyle/>
        <a:p>
          <a:endParaRPr lang="en-US" sz="1000"/>
        </a:p>
      </dgm:t>
    </dgm:pt>
    <dgm:pt modelId="{C1DE64E0-6FBF-49C6-9D72-332209262968}">
      <dgm:prSet custT="1"/>
      <dgm:spPr/>
      <dgm:t>
        <a:bodyPr/>
        <a:lstStyle/>
        <a:p>
          <a:r>
            <a:rPr lang="en-US" sz="2800" b="1" i="0" baseline="0" dirty="0"/>
            <a:t>Key Resources</a:t>
          </a:r>
          <a:br>
            <a:rPr lang="en-US" sz="2800" b="0" i="0" baseline="0" dirty="0"/>
          </a:br>
          <a:r>
            <a:rPr lang="en-US" sz="2800" b="0" i="1" baseline="0" dirty="0"/>
            <a:t>List the assets required to deliver your value proposition.</a:t>
          </a:r>
          <a:endParaRPr lang="en-US" sz="2800" dirty="0"/>
        </a:p>
      </dgm:t>
    </dgm:pt>
    <dgm:pt modelId="{88A537CB-39A7-4D1D-B114-D8C482CD18B2}" type="parTrans" cxnId="{5518E32D-2931-4EF8-9500-C13840272F97}">
      <dgm:prSet/>
      <dgm:spPr/>
      <dgm:t>
        <a:bodyPr/>
        <a:lstStyle/>
        <a:p>
          <a:endParaRPr lang="en-US" sz="3600"/>
        </a:p>
      </dgm:t>
    </dgm:pt>
    <dgm:pt modelId="{862A7401-32AA-4A70-A733-C176E64712E6}" type="sibTrans" cxnId="{5518E32D-2931-4EF8-9500-C13840272F97}">
      <dgm:prSet custT="1"/>
      <dgm:spPr/>
      <dgm:t>
        <a:bodyPr/>
        <a:lstStyle/>
        <a:p>
          <a:endParaRPr lang="en-US" sz="1000"/>
        </a:p>
      </dgm:t>
    </dgm:pt>
    <dgm:pt modelId="{6CB74A8F-4C9C-4DA1-B7AB-89C9E38B0983}">
      <dgm:prSet custT="1"/>
      <dgm:spPr/>
      <dgm:t>
        <a:bodyPr/>
        <a:lstStyle/>
        <a:p>
          <a:r>
            <a:rPr lang="en-US" sz="2800" b="1" i="0" baseline="0" dirty="0"/>
            <a:t>Key Activities</a:t>
          </a:r>
          <a:br>
            <a:rPr lang="en-US" sz="2800" b="0" i="0" baseline="0" dirty="0"/>
          </a:br>
          <a:r>
            <a:rPr lang="en-US" sz="2800" b="0" i="1" baseline="0" dirty="0"/>
            <a:t>What activities are critical to delivering value?</a:t>
          </a:r>
          <a:endParaRPr lang="en-US" sz="2800" dirty="0"/>
        </a:p>
      </dgm:t>
    </dgm:pt>
    <dgm:pt modelId="{FC9483E4-92F2-46D6-81C1-E7CB84E410C3}" type="parTrans" cxnId="{067A7D8C-EB45-4C9C-A327-E3E0CA76B89C}">
      <dgm:prSet/>
      <dgm:spPr/>
      <dgm:t>
        <a:bodyPr/>
        <a:lstStyle/>
        <a:p>
          <a:endParaRPr lang="en-US" sz="3600"/>
        </a:p>
      </dgm:t>
    </dgm:pt>
    <dgm:pt modelId="{3891CABF-D4EC-44CA-847A-8618560F513E}" type="sibTrans" cxnId="{067A7D8C-EB45-4C9C-A327-E3E0CA76B89C}">
      <dgm:prSet custT="1"/>
      <dgm:spPr/>
      <dgm:t>
        <a:bodyPr/>
        <a:lstStyle/>
        <a:p>
          <a:endParaRPr lang="en-US" sz="1000"/>
        </a:p>
      </dgm:t>
    </dgm:pt>
    <dgm:pt modelId="{092E83B4-1C54-4F22-8390-BC3FD4709031}">
      <dgm:prSet custT="1"/>
      <dgm:spPr/>
      <dgm:t>
        <a:bodyPr/>
        <a:lstStyle/>
        <a:p>
          <a:r>
            <a:rPr lang="en-US" sz="2800" b="1" i="0" baseline="0" dirty="0"/>
            <a:t>Key Partnerships</a:t>
          </a:r>
          <a:br>
            <a:rPr lang="en-US" sz="2800" b="0" i="0" baseline="0" dirty="0"/>
          </a:br>
          <a:r>
            <a:rPr lang="en-US" sz="2800" b="0" i="1" baseline="0" dirty="0"/>
            <a:t>Who do you rely on for resources or activities?</a:t>
          </a:r>
          <a:endParaRPr lang="en-US" sz="2800" dirty="0"/>
        </a:p>
      </dgm:t>
    </dgm:pt>
    <dgm:pt modelId="{932BBB67-E4C5-4F6C-B09F-41FC7FCCBB55}" type="parTrans" cxnId="{ADEC77A6-1F87-4F02-9224-6D79CAAF0F9F}">
      <dgm:prSet/>
      <dgm:spPr/>
      <dgm:t>
        <a:bodyPr/>
        <a:lstStyle/>
        <a:p>
          <a:endParaRPr lang="en-US" sz="3600"/>
        </a:p>
      </dgm:t>
    </dgm:pt>
    <dgm:pt modelId="{CE8F2375-1842-45EE-98AF-857DCC92752A}" type="sibTrans" cxnId="{ADEC77A6-1F87-4F02-9224-6D79CAAF0F9F}">
      <dgm:prSet custT="1"/>
      <dgm:spPr/>
      <dgm:t>
        <a:bodyPr/>
        <a:lstStyle/>
        <a:p>
          <a:endParaRPr lang="en-US" sz="1000"/>
        </a:p>
      </dgm:t>
    </dgm:pt>
    <dgm:pt modelId="{946ACC2B-BCC4-4F39-BE3D-1C6DCE0CD05F}">
      <dgm:prSet custT="1"/>
      <dgm:spPr/>
      <dgm:t>
        <a:bodyPr/>
        <a:lstStyle/>
        <a:p>
          <a:r>
            <a:rPr lang="en-US" sz="2800" b="1" i="0" baseline="0" dirty="0"/>
            <a:t>Cost Structure</a:t>
          </a:r>
          <a:br>
            <a:rPr lang="en-US" sz="2800" b="0" i="0" baseline="0" dirty="0"/>
          </a:br>
          <a:r>
            <a:rPr lang="en-US" sz="2800" b="0" i="1" baseline="0" dirty="0"/>
            <a:t>Which resources and activities are the most expensive?</a:t>
          </a:r>
          <a:endParaRPr lang="en-US" sz="2800" dirty="0"/>
        </a:p>
      </dgm:t>
    </dgm:pt>
    <dgm:pt modelId="{44802792-3965-4486-BB5A-7BEAAEB7FD1B}" type="parTrans" cxnId="{4F8C6439-2CA5-4BA4-B05F-09975B1B773B}">
      <dgm:prSet/>
      <dgm:spPr/>
      <dgm:t>
        <a:bodyPr/>
        <a:lstStyle/>
        <a:p>
          <a:endParaRPr lang="en-US" sz="3600"/>
        </a:p>
      </dgm:t>
    </dgm:pt>
    <dgm:pt modelId="{006FB9B6-70F3-4FF1-9A78-51CB86952240}" type="sibTrans" cxnId="{4F8C6439-2CA5-4BA4-B05F-09975B1B773B}">
      <dgm:prSet/>
      <dgm:spPr/>
      <dgm:t>
        <a:bodyPr/>
        <a:lstStyle/>
        <a:p>
          <a:endParaRPr lang="en-US" sz="3600"/>
        </a:p>
      </dgm:t>
    </dgm:pt>
    <dgm:pt modelId="{C2D48FE5-9AF1-1B4C-B8D9-1A36451210F1}" type="pres">
      <dgm:prSet presAssocID="{262D1763-FA47-4500-BF8A-FDC3C85A8A5D}" presName="diagram" presStyleCnt="0">
        <dgm:presLayoutVars>
          <dgm:dir/>
          <dgm:resizeHandles val="exact"/>
        </dgm:presLayoutVars>
      </dgm:prSet>
      <dgm:spPr/>
    </dgm:pt>
    <dgm:pt modelId="{7D9B990E-6365-2645-9182-03AF660E6713}" type="pres">
      <dgm:prSet presAssocID="{814F4926-85D3-4EAE-807D-DFC8BDCC0060}" presName="node" presStyleLbl="node1" presStyleIdx="0" presStyleCnt="9">
        <dgm:presLayoutVars>
          <dgm:bulletEnabled val="1"/>
        </dgm:presLayoutVars>
      </dgm:prSet>
      <dgm:spPr/>
    </dgm:pt>
    <dgm:pt modelId="{F3C5111B-B45A-2E4F-83CE-500A75C1B753}" type="pres">
      <dgm:prSet presAssocID="{FF115C8F-9688-4EDC-871E-A6F3032611EA}" presName="sibTrans" presStyleCnt="0"/>
      <dgm:spPr/>
    </dgm:pt>
    <dgm:pt modelId="{A31592BF-478F-524A-B80C-37B7C620C4BE}" type="pres">
      <dgm:prSet presAssocID="{06AC770F-73BB-426A-B820-33F7186276BD}" presName="node" presStyleLbl="node1" presStyleIdx="1" presStyleCnt="9">
        <dgm:presLayoutVars>
          <dgm:bulletEnabled val="1"/>
        </dgm:presLayoutVars>
      </dgm:prSet>
      <dgm:spPr/>
    </dgm:pt>
    <dgm:pt modelId="{6BD34FAD-7C7F-194D-9AC1-2683BEE42AE4}" type="pres">
      <dgm:prSet presAssocID="{91D0D1EE-5712-44C0-B0D2-F3F5924B7352}" presName="sibTrans" presStyleCnt="0"/>
      <dgm:spPr/>
    </dgm:pt>
    <dgm:pt modelId="{4DFF34AF-56D0-A141-9C95-BEB0AD83C9A2}" type="pres">
      <dgm:prSet presAssocID="{FEC9B56E-2864-4C2C-8B2B-D34E248824B2}" presName="node" presStyleLbl="node1" presStyleIdx="2" presStyleCnt="9">
        <dgm:presLayoutVars>
          <dgm:bulletEnabled val="1"/>
        </dgm:presLayoutVars>
      </dgm:prSet>
      <dgm:spPr/>
    </dgm:pt>
    <dgm:pt modelId="{1DBDE9B3-FDBE-B947-BE5E-42A595A3F4F5}" type="pres">
      <dgm:prSet presAssocID="{E70EE3EC-E759-4629-8E90-BEE77D89C57E}" presName="sibTrans" presStyleCnt="0"/>
      <dgm:spPr/>
    </dgm:pt>
    <dgm:pt modelId="{4D87F529-1C38-2A42-9FBB-F067DDF06EE5}" type="pres">
      <dgm:prSet presAssocID="{6618F894-8B39-47C9-B09A-405E229F941F}" presName="node" presStyleLbl="node1" presStyleIdx="3" presStyleCnt="9">
        <dgm:presLayoutVars>
          <dgm:bulletEnabled val="1"/>
        </dgm:presLayoutVars>
      </dgm:prSet>
      <dgm:spPr/>
    </dgm:pt>
    <dgm:pt modelId="{595E178F-4801-2545-929B-19AEA49AB307}" type="pres">
      <dgm:prSet presAssocID="{3956D34E-92BC-4FB7-BC9A-8862DB105B26}" presName="sibTrans" presStyleCnt="0"/>
      <dgm:spPr/>
    </dgm:pt>
    <dgm:pt modelId="{0F6781D5-C6CA-AF4F-9C99-4B718D440813}" type="pres">
      <dgm:prSet presAssocID="{E1491CD5-EE51-48F9-A0FD-374E5DF69774}" presName="node" presStyleLbl="node1" presStyleIdx="4" presStyleCnt="9">
        <dgm:presLayoutVars>
          <dgm:bulletEnabled val="1"/>
        </dgm:presLayoutVars>
      </dgm:prSet>
      <dgm:spPr/>
    </dgm:pt>
    <dgm:pt modelId="{910CA722-359F-C24A-A4CC-4699F5FAB925}" type="pres">
      <dgm:prSet presAssocID="{C879EFB8-C141-47E1-B493-CCBF3932B1EE}" presName="sibTrans" presStyleCnt="0"/>
      <dgm:spPr/>
    </dgm:pt>
    <dgm:pt modelId="{1E4F1538-3A1E-8945-B8DF-3F25C8A36530}" type="pres">
      <dgm:prSet presAssocID="{6CB74A8F-4C9C-4DA1-B7AB-89C9E38B0983}" presName="node" presStyleLbl="node1" presStyleIdx="5" presStyleCnt="9">
        <dgm:presLayoutVars>
          <dgm:bulletEnabled val="1"/>
        </dgm:presLayoutVars>
      </dgm:prSet>
      <dgm:spPr/>
    </dgm:pt>
    <dgm:pt modelId="{0211F84B-BC42-FA4D-9600-D1ADFE96B695}" type="pres">
      <dgm:prSet presAssocID="{3891CABF-D4EC-44CA-847A-8618560F513E}" presName="sibTrans" presStyleCnt="0"/>
      <dgm:spPr/>
    </dgm:pt>
    <dgm:pt modelId="{83D57DA4-BEEF-9644-9CCB-7A7452F6DD3E}" type="pres">
      <dgm:prSet presAssocID="{C1DE64E0-6FBF-49C6-9D72-332209262968}" presName="node" presStyleLbl="node1" presStyleIdx="6" presStyleCnt="9">
        <dgm:presLayoutVars>
          <dgm:bulletEnabled val="1"/>
        </dgm:presLayoutVars>
      </dgm:prSet>
      <dgm:spPr/>
    </dgm:pt>
    <dgm:pt modelId="{5B4CFE10-3F40-0340-B80D-86A45137BAFE}" type="pres">
      <dgm:prSet presAssocID="{862A7401-32AA-4A70-A733-C176E64712E6}" presName="sibTrans" presStyleCnt="0"/>
      <dgm:spPr/>
    </dgm:pt>
    <dgm:pt modelId="{70B5B839-BAEC-4F49-94A2-339FF7650CCB}" type="pres">
      <dgm:prSet presAssocID="{092E83B4-1C54-4F22-8390-BC3FD4709031}" presName="node" presStyleLbl="node1" presStyleIdx="7" presStyleCnt="9">
        <dgm:presLayoutVars>
          <dgm:bulletEnabled val="1"/>
        </dgm:presLayoutVars>
      </dgm:prSet>
      <dgm:spPr/>
    </dgm:pt>
    <dgm:pt modelId="{39F70CD4-DF44-7E40-A09A-BD3E976E89F7}" type="pres">
      <dgm:prSet presAssocID="{CE8F2375-1842-45EE-98AF-857DCC92752A}" presName="sibTrans" presStyleCnt="0"/>
      <dgm:spPr/>
    </dgm:pt>
    <dgm:pt modelId="{DCC219C4-C577-B642-AE30-F23EF56EA166}" type="pres">
      <dgm:prSet presAssocID="{946ACC2B-BCC4-4F39-BE3D-1C6DCE0CD05F}" presName="node" presStyleLbl="node1" presStyleIdx="8" presStyleCnt="9">
        <dgm:presLayoutVars>
          <dgm:bulletEnabled val="1"/>
        </dgm:presLayoutVars>
      </dgm:prSet>
      <dgm:spPr/>
    </dgm:pt>
  </dgm:ptLst>
  <dgm:cxnLst>
    <dgm:cxn modelId="{BA0DC719-5BF5-5641-A422-04F7C6AB4706}" type="presOf" srcId="{06AC770F-73BB-426A-B820-33F7186276BD}" destId="{A31592BF-478F-524A-B80C-37B7C620C4BE}" srcOrd="0" destOrd="0" presId="urn:microsoft.com/office/officeart/2005/8/layout/default"/>
    <dgm:cxn modelId="{4B4CA822-AEE7-BA49-B4AD-0B283DD2C30D}" type="presOf" srcId="{946ACC2B-BCC4-4F39-BE3D-1C6DCE0CD05F}" destId="{DCC219C4-C577-B642-AE30-F23EF56EA166}" srcOrd="0" destOrd="0" presId="urn:microsoft.com/office/officeart/2005/8/layout/default"/>
    <dgm:cxn modelId="{A9F1EA28-EB51-624C-8764-B1149EFB31ED}" type="presOf" srcId="{092E83B4-1C54-4F22-8390-BC3FD4709031}" destId="{70B5B839-BAEC-4F49-94A2-339FF7650CCB}" srcOrd="0" destOrd="0" presId="urn:microsoft.com/office/officeart/2005/8/layout/default"/>
    <dgm:cxn modelId="{5518E32D-2931-4EF8-9500-C13840272F97}" srcId="{262D1763-FA47-4500-BF8A-FDC3C85A8A5D}" destId="{C1DE64E0-6FBF-49C6-9D72-332209262968}" srcOrd="6" destOrd="0" parTransId="{88A537CB-39A7-4D1D-B114-D8C482CD18B2}" sibTransId="{862A7401-32AA-4A70-A733-C176E64712E6}"/>
    <dgm:cxn modelId="{4F8C6439-2CA5-4BA4-B05F-09975B1B773B}" srcId="{262D1763-FA47-4500-BF8A-FDC3C85A8A5D}" destId="{946ACC2B-BCC4-4F39-BE3D-1C6DCE0CD05F}" srcOrd="8" destOrd="0" parTransId="{44802792-3965-4486-BB5A-7BEAAEB7FD1B}" sibTransId="{006FB9B6-70F3-4FF1-9A78-51CB86952240}"/>
    <dgm:cxn modelId="{CDFB2343-778B-4C4C-9CAB-DD4997AF1AC8}" srcId="{262D1763-FA47-4500-BF8A-FDC3C85A8A5D}" destId="{FEC9B56E-2864-4C2C-8B2B-D34E248824B2}" srcOrd="2" destOrd="0" parTransId="{199A8347-F1C6-47EA-B139-E54C004E8373}" sibTransId="{E70EE3EC-E759-4629-8E90-BEE77D89C57E}"/>
    <dgm:cxn modelId="{A9837B56-3C12-A04E-BBEE-FE1ED5A11C19}" type="presOf" srcId="{FEC9B56E-2864-4C2C-8B2B-D34E248824B2}" destId="{4DFF34AF-56D0-A141-9C95-BEB0AD83C9A2}" srcOrd="0" destOrd="0" presId="urn:microsoft.com/office/officeart/2005/8/layout/default"/>
    <dgm:cxn modelId="{8D14C25B-D2BE-4315-B14E-B7ADB851C06C}" srcId="{262D1763-FA47-4500-BF8A-FDC3C85A8A5D}" destId="{E1491CD5-EE51-48F9-A0FD-374E5DF69774}" srcOrd="4" destOrd="0" parTransId="{948EE214-851C-4118-B6A4-C608FB66840C}" sibTransId="{C879EFB8-C141-47E1-B493-CCBF3932B1EE}"/>
    <dgm:cxn modelId="{3BF3215F-86C4-42AE-B684-9625E760593C}" srcId="{262D1763-FA47-4500-BF8A-FDC3C85A8A5D}" destId="{6618F894-8B39-47C9-B09A-405E229F941F}" srcOrd="3" destOrd="0" parTransId="{6E4EBB67-7AA8-41DD-B376-30C5F028ECC9}" sibTransId="{3956D34E-92BC-4FB7-BC9A-8862DB105B26}"/>
    <dgm:cxn modelId="{90FCB55F-F8D9-B34D-903D-A0ED7C4745D3}" type="presOf" srcId="{E1491CD5-EE51-48F9-A0FD-374E5DF69774}" destId="{0F6781D5-C6CA-AF4F-9C99-4B718D440813}" srcOrd="0" destOrd="0" presId="urn:microsoft.com/office/officeart/2005/8/layout/default"/>
    <dgm:cxn modelId="{C3241F61-3CB1-0246-8E6C-6327E8D26614}" type="presOf" srcId="{6CB74A8F-4C9C-4DA1-B7AB-89C9E38B0983}" destId="{1E4F1538-3A1E-8945-B8DF-3F25C8A36530}" srcOrd="0" destOrd="0" presId="urn:microsoft.com/office/officeart/2005/8/layout/default"/>
    <dgm:cxn modelId="{FEE16B64-4333-BE47-BF85-A4EE769CB13A}" type="presOf" srcId="{C1DE64E0-6FBF-49C6-9D72-332209262968}" destId="{83D57DA4-BEEF-9644-9CCB-7A7452F6DD3E}" srcOrd="0" destOrd="0" presId="urn:microsoft.com/office/officeart/2005/8/layout/default"/>
    <dgm:cxn modelId="{6B5AEA75-26D5-4F61-A73E-8033E0932C86}" srcId="{262D1763-FA47-4500-BF8A-FDC3C85A8A5D}" destId="{06AC770F-73BB-426A-B820-33F7186276BD}" srcOrd="1" destOrd="0" parTransId="{B5B0B3FA-87A7-4A3C-A8F4-9DE31EA77F72}" sibTransId="{91D0D1EE-5712-44C0-B0D2-F3F5924B7352}"/>
    <dgm:cxn modelId="{067A7D8C-EB45-4C9C-A327-E3E0CA76B89C}" srcId="{262D1763-FA47-4500-BF8A-FDC3C85A8A5D}" destId="{6CB74A8F-4C9C-4DA1-B7AB-89C9E38B0983}" srcOrd="5" destOrd="0" parTransId="{FC9483E4-92F2-46D6-81C1-E7CB84E410C3}" sibTransId="{3891CABF-D4EC-44CA-847A-8618560F513E}"/>
    <dgm:cxn modelId="{ADEC77A6-1F87-4F02-9224-6D79CAAF0F9F}" srcId="{262D1763-FA47-4500-BF8A-FDC3C85A8A5D}" destId="{092E83B4-1C54-4F22-8390-BC3FD4709031}" srcOrd="7" destOrd="0" parTransId="{932BBB67-E4C5-4F6C-B09F-41FC7FCCBB55}" sibTransId="{CE8F2375-1842-45EE-98AF-857DCC92752A}"/>
    <dgm:cxn modelId="{A4A830CA-5662-A74A-ADCD-377A6968D288}" type="presOf" srcId="{6618F894-8B39-47C9-B09A-405E229F941F}" destId="{4D87F529-1C38-2A42-9FBB-F067DDF06EE5}" srcOrd="0" destOrd="0" presId="urn:microsoft.com/office/officeart/2005/8/layout/default"/>
    <dgm:cxn modelId="{2E0489CF-AFFB-D04E-8FB8-520259511044}" type="presOf" srcId="{262D1763-FA47-4500-BF8A-FDC3C85A8A5D}" destId="{C2D48FE5-9AF1-1B4C-B8D9-1A36451210F1}" srcOrd="0" destOrd="0" presId="urn:microsoft.com/office/officeart/2005/8/layout/default"/>
    <dgm:cxn modelId="{F01790D2-F228-47D0-A54B-673C9E7291CB}" srcId="{262D1763-FA47-4500-BF8A-FDC3C85A8A5D}" destId="{814F4926-85D3-4EAE-807D-DFC8BDCC0060}" srcOrd="0" destOrd="0" parTransId="{62B6EAFE-E357-4AC3-9874-D1B146DB6493}" sibTransId="{FF115C8F-9688-4EDC-871E-A6F3032611EA}"/>
    <dgm:cxn modelId="{AB72C9E8-4638-1849-B64A-6065F8418F8F}" type="presOf" srcId="{814F4926-85D3-4EAE-807D-DFC8BDCC0060}" destId="{7D9B990E-6365-2645-9182-03AF660E6713}" srcOrd="0" destOrd="0" presId="urn:microsoft.com/office/officeart/2005/8/layout/default"/>
    <dgm:cxn modelId="{00FD3105-59A7-0947-A318-44CC093532FE}" type="presParOf" srcId="{C2D48FE5-9AF1-1B4C-B8D9-1A36451210F1}" destId="{7D9B990E-6365-2645-9182-03AF660E6713}" srcOrd="0" destOrd="0" presId="urn:microsoft.com/office/officeart/2005/8/layout/default"/>
    <dgm:cxn modelId="{35576466-F567-1A49-A629-4AB5EC3923C1}" type="presParOf" srcId="{C2D48FE5-9AF1-1B4C-B8D9-1A36451210F1}" destId="{F3C5111B-B45A-2E4F-83CE-500A75C1B753}" srcOrd="1" destOrd="0" presId="urn:microsoft.com/office/officeart/2005/8/layout/default"/>
    <dgm:cxn modelId="{FE79D148-5386-0A4A-82B6-A676A8E74982}" type="presParOf" srcId="{C2D48FE5-9AF1-1B4C-B8D9-1A36451210F1}" destId="{A31592BF-478F-524A-B80C-37B7C620C4BE}" srcOrd="2" destOrd="0" presId="urn:microsoft.com/office/officeart/2005/8/layout/default"/>
    <dgm:cxn modelId="{092A532C-A451-024B-802D-5BF7831AB2D7}" type="presParOf" srcId="{C2D48FE5-9AF1-1B4C-B8D9-1A36451210F1}" destId="{6BD34FAD-7C7F-194D-9AC1-2683BEE42AE4}" srcOrd="3" destOrd="0" presId="urn:microsoft.com/office/officeart/2005/8/layout/default"/>
    <dgm:cxn modelId="{79D6C5E5-56F3-B540-875A-D1EF143E8156}" type="presParOf" srcId="{C2D48FE5-9AF1-1B4C-B8D9-1A36451210F1}" destId="{4DFF34AF-56D0-A141-9C95-BEB0AD83C9A2}" srcOrd="4" destOrd="0" presId="urn:microsoft.com/office/officeart/2005/8/layout/default"/>
    <dgm:cxn modelId="{DB1B743C-FC05-B546-8952-A56CD5050440}" type="presParOf" srcId="{C2D48FE5-9AF1-1B4C-B8D9-1A36451210F1}" destId="{1DBDE9B3-FDBE-B947-BE5E-42A595A3F4F5}" srcOrd="5" destOrd="0" presId="urn:microsoft.com/office/officeart/2005/8/layout/default"/>
    <dgm:cxn modelId="{9E748655-4F75-BD49-8674-44947F193334}" type="presParOf" srcId="{C2D48FE5-9AF1-1B4C-B8D9-1A36451210F1}" destId="{4D87F529-1C38-2A42-9FBB-F067DDF06EE5}" srcOrd="6" destOrd="0" presId="urn:microsoft.com/office/officeart/2005/8/layout/default"/>
    <dgm:cxn modelId="{CBC9323A-E8FC-F144-9C0C-27E94AC30A3A}" type="presParOf" srcId="{C2D48FE5-9AF1-1B4C-B8D9-1A36451210F1}" destId="{595E178F-4801-2545-929B-19AEA49AB307}" srcOrd="7" destOrd="0" presId="urn:microsoft.com/office/officeart/2005/8/layout/default"/>
    <dgm:cxn modelId="{92C73E93-B7C3-474D-A0D8-6A0749415A94}" type="presParOf" srcId="{C2D48FE5-9AF1-1B4C-B8D9-1A36451210F1}" destId="{0F6781D5-C6CA-AF4F-9C99-4B718D440813}" srcOrd="8" destOrd="0" presId="urn:microsoft.com/office/officeart/2005/8/layout/default"/>
    <dgm:cxn modelId="{AAF60F15-0B6B-DA46-872F-E5EFAAE56656}" type="presParOf" srcId="{C2D48FE5-9AF1-1B4C-B8D9-1A36451210F1}" destId="{910CA722-359F-C24A-A4CC-4699F5FAB925}" srcOrd="9" destOrd="0" presId="urn:microsoft.com/office/officeart/2005/8/layout/default"/>
    <dgm:cxn modelId="{6BF8A6A7-FC00-1849-8553-05BEE02DCDD7}" type="presParOf" srcId="{C2D48FE5-9AF1-1B4C-B8D9-1A36451210F1}" destId="{1E4F1538-3A1E-8945-B8DF-3F25C8A36530}" srcOrd="10" destOrd="0" presId="urn:microsoft.com/office/officeart/2005/8/layout/default"/>
    <dgm:cxn modelId="{58732A4C-0BF4-3741-9330-2AA05FD8B032}" type="presParOf" srcId="{C2D48FE5-9AF1-1B4C-B8D9-1A36451210F1}" destId="{0211F84B-BC42-FA4D-9600-D1ADFE96B695}" srcOrd="11" destOrd="0" presId="urn:microsoft.com/office/officeart/2005/8/layout/default"/>
    <dgm:cxn modelId="{43689BBC-E359-1B4B-940A-5F0FCBD83701}" type="presParOf" srcId="{C2D48FE5-9AF1-1B4C-B8D9-1A36451210F1}" destId="{83D57DA4-BEEF-9644-9CCB-7A7452F6DD3E}" srcOrd="12" destOrd="0" presId="urn:microsoft.com/office/officeart/2005/8/layout/default"/>
    <dgm:cxn modelId="{4C79609F-BF1B-494F-B727-EE1BC16277EA}" type="presParOf" srcId="{C2D48FE5-9AF1-1B4C-B8D9-1A36451210F1}" destId="{5B4CFE10-3F40-0340-B80D-86A45137BAFE}" srcOrd="13" destOrd="0" presId="urn:microsoft.com/office/officeart/2005/8/layout/default"/>
    <dgm:cxn modelId="{0842356B-EA16-B94E-82DB-D9ED8CC02057}" type="presParOf" srcId="{C2D48FE5-9AF1-1B4C-B8D9-1A36451210F1}" destId="{70B5B839-BAEC-4F49-94A2-339FF7650CCB}" srcOrd="14" destOrd="0" presId="urn:microsoft.com/office/officeart/2005/8/layout/default"/>
    <dgm:cxn modelId="{A935FC0B-5261-994F-9B43-4AB47DDE332A}" type="presParOf" srcId="{C2D48FE5-9AF1-1B4C-B8D9-1A36451210F1}" destId="{39F70CD4-DF44-7E40-A09A-BD3E976E89F7}" srcOrd="15" destOrd="0" presId="urn:microsoft.com/office/officeart/2005/8/layout/default"/>
    <dgm:cxn modelId="{60C77113-AD1E-CE47-B13C-B7ACA738E737}" type="presParOf" srcId="{C2D48FE5-9AF1-1B4C-B8D9-1A36451210F1}" destId="{DCC219C4-C577-B642-AE30-F23EF56EA16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26D9D-54D1-E340-A7DA-09A5FB681282}">
      <dsp:nvSpPr>
        <dsp:cNvPr id="0" name=""/>
        <dsp:cNvSpPr/>
      </dsp:nvSpPr>
      <dsp:spPr>
        <a:xfrm>
          <a:off x="372472" y="0"/>
          <a:ext cx="6720747" cy="672074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EB9B0-3B8A-F04C-84AE-60C4A700D0D4}">
      <dsp:nvSpPr>
        <dsp:cNvPr id="0" name=""/>
        <dsp:cNvSpPr/>
      </dsp:nvSpPr>
      <dsp:spPr>
        <a:xfrm>
          <a:off x="1010943" y="638470"/>
          <a:ext cx="2621091" cy="26210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Business Model Canvas</a:t>
          </a:r>
        </a:p>
      </dsp:txBody>
      <dsp:txXfrm>
        <a:off x="1138894" y="766421"/>
        <a:ext cx="2365189" cy="2365189"/>
      </dsp:txXfrm>
    </dsp:sp>
    <dsp:sp modelId="{23119CAE-FD56-B542-A03E-555E23B14C83}">
      <dsp:nvSpPr>
        <dsp:cNvPr id="0" name=""/>
        <dsp:cNvSpPr/>
      </dsp:nvSpPr>
      <dsp:spPr>
        <a:xfrm>
          <a:off x="3833657" y="638470"/>
          <a:ext cx="2621091" cy="26210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Program Insights</a:t>
          </a:r>
        </a:p>
      </dsp:txBody>
      <dsp:txXfrm>
        <a:off x="3961608" y="766421"/>
        <a:ext cx="2365189" cy="2365189"/>
      </dsp:txXfrm>
    </dsp:sp>
    <dsp:sp modelId="{41BBDFB3-7C48-0747-97AE-2E0E2D3E77CC}">
      <dsp:nvSpPr>
        <dsp:cNvPr id="0" name=""/>
        <dsp:cNvSpPr/>
      </dsp:nvSpPr>
      <dsp:spPr>
        <a:xfrm>
          <a:off x="1010943" y="3461184"/>
          <a:ext cx="2621091" cy="26210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Economic Viability</a:t>
          </a:r>
        </a:p>
      </dsp:txBody>
      <dsp:txXfrm>
        <a:off x="1138894" y="3589135"/>
        <a:ext cx="2365189" cy="2365189"/>
      </dsp:txXfrm>
    </dsp:sp>
    <dsp:sp modelId="{1FE03451-8B73-B142-B1FF-A18A1BD47BE6}">
      <dsp:nvSpPr>
        <dsp:cNvPr id="0" name=""/>
        <dsp:cNvSpPr/>
      </dsp:nvSpPr>
      <dsp:spPr>
        <a:xfrm>
          <a:off x="3833657" y="3461184"/>
          <a:ext cx="2621091" cy="26210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Innovation and Creativity</a:t>
          </a:r>
        </a:p>
      </dsp:txBody>
      <dsp:txXfrm>
        <a:off x="3961608" y="3589135"/>
        <a:ext cx="2365189" cy="2365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3247A-3424-9848-A06A-3DBA5B79C116}">
      <dsp:nvSpPr>
        <dsp:cNvPr id="0" name=""/>
        <dsp:cNvSpPr/>
      </dsp:nvSpPr>
      <dsp:spPr>
        <a:xfrm>
          <a:off x="0" y="0"/>
          <a:ext cx="66528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BCA67-7D59-2A4C-A3F9-C45C18F49294}">
      <dsp:nvSpPr>
        <dsp:cNvPr id="0" name=""/>
        <dsp:cNvSpPr/>
      </dsp:nvSpPr>
      <dsp:spPr>
        <a:xfrm>
          <a:off x="0" y="0"/>
          <a:ext cx="6652845" cy="3279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“The main impediment to action is the forlorn hope that certain painful choices or actions can be avoided - that the long list of hoped-for ‘priorities’ can all be achieved.”</a:t>
          </a:r>
        </a:p>
      </dsp:txBody>
      <dsp:txXfrm>
        <a:off x="0" y="0"/>
        <a:ext cx="6652845" cy="3279530"/>
      </dsp:txXfrm>
    </dsp:sp>
    <dsp:sp modelId="{03D55A4A-7C94-1141-B389-F822D8DEA0AA}">
      <dsp:nvSpPr>
        <dsp:cNvPr id="0" name=""/>
        <dsp:cNvSpPr/>
      </dsp:nvSpPr>
      <dsp:spPr>
        <a:xfrm>
          <a:off x="0" y="3279530"/>
          <a:ext cx="6652845" cy="0"/>
        </a:xfrm>
        <a:prstGeom prst="line">
          <a:avLst/>
        </a:prstGeom>
        <a:solidFill>
          <a:schemeClr val="accent2">
            <a:hueOff val="1613584"/>
            <a:satOff val="-856"/>
            <a:lumOff val="5685"/>
            <a:alphaOff val="0"/>
          </a:schemeClr>
        </a:solidFill>
        <a:ln w="19050" cap="rnd" cmpd="sng" algn="ctr">
          <a:solidFill>
            <a:schemeClr val="accent2">
              <a:hueOff val="1613584"/>
              <a:satOff val="-856"/>
              <a:lumOff val="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6329B-FEF7-FD44-8AC9-F884FC0ABC82}">
      <dsp:nvSpPr>
        <dsp:cNvPr id="0" name=""/>
        <dsp:cNvSpPr/>
      </dsp:nvSpPr>
      <dsp:spPr>
        <a:xfrm>
          <a:off x="0" y="3279530"/>
          <a:ext cx="6652845" cy="3279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/>
        </a:p>
        <a:p>
          <a:pPr marL="0" lvl="0" indent="0" algn="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- Richard </a:t>
          </a:r>
          <a:r>
            <a:rPr lang="en-US" sz="6000" kern="1200" dirty="0" err="1"/>
            <a:t>Rumelt</a:t>
          </a:r>
          <a:endParaRPr lang="en-US" sz="6000" kern="1200" dirty="0"/>
        </a:p>
      </dsp:txBody>
      <dsp:txXfrm>
        <a:off x="0" y="3279530"/>
        <a:ext cx="6652845" cy="3279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B990E-6365-2645-9182-03AF660E6713}">
      <dsp:nvSpPr>
        <dsp:cNvPr id="0" name=""/>
        <dsp:cNvSpPr/>
      </dsp:nvSpPr>
      <dsp:spPr>
        <a:xfrm>
          <a:off x="828674" y="1455"/>
          <a:ext cx="3292077" cy="1975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Value Propositions</a:t>
          </a:r>
          <a:br>
            <a:rPr lang="en-US" sz="2800" b="0" i="0" kern="1200" baseline="0" dirty="0"/>
          </a:br>
          <a:r>
            <a:rPr lang="en-US" sz="2800" b="0" i="1" kern="1200" baseline="0" dirty="0"/>
            <a:t>What problem are you solving or need are you fulfilling?</a:t>
          </a:r>
          <a:endParaRPr lang="en-US" sz="2800" kern="1200" dirty="0"/>
        </a:p>
      </dsp:txBody>
      <dsp:txXfrm>
        <a:off x="828674" y="1455"/>
        <a:ext cx="3292077" cy="1975246"/>
      </dsp:txXfrm>
    </dsp:sp>
    <dsp:sp modelId="{A31592BF-478F-524A-B80C-37B7C620C4BE}">
      <dsp:nvSpPr>
        <dsp:cNvPr id="0" name=""/>
        <dsp:cNvSpPr/>
      </dsp:nvSpPr>
      <dsp:spPr>
        <a:xfrm>
          <a:off x="4449960" y="1455"/>
          <a:ext cx="3292077" cy="19752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Customer Segments</a:t>
          </a:r>
          <a:br>
            <a:rPr lang="en-US" sz="2800" b="0" i="0" kern="1200" baseline="0" dirty="0"/>
          </a:br>
          <a:r>
            <a:rPr lang="en-US" sz="2800" b="0" i="1" kern="1200" baseline="0" dirty="0"/>
            <a:t>Who are your most important customers?</a:t>
          </a:r>
          <a:endParaRPr lang="en-US" sz="2800" kern="1200" dirty="0"/>
        </a:p>
      </dsp:txBody>
      <dsp:txXfrm>
        <a:off x="4449960" y="1455"/>
        <a:ext cx="3292077" cy="1975246"/>
      </dsp:txXfrm>
    </dsp:sp>
    <dsp:sp modelId="{4DFF34AF-56D0-A141-9C95-BEB0AD83C9A2}">
      <dsp:nvSpPr>
        <dsp:cNvPr id="0" name=""/>
        <dsp:cNvSpPr/>
      </dsp:nvSpPr>
      <dsp:spPr>
        <a:xfrm>
          <a:off x="8071246" y="1455"/>
          <a:ext cx="3292077" cy="19752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Channels</a:t>
          </a:r>
          <a:br>
            <a:rPr lang="en-US" sz="2800" b="0" i="0" kern="1200" baseline="0" dirty="0"/>
          </a:br>
          <a:r>
            <a:rPr lang="en-US" sz="2800" b="0" i="1" kern="1200" baseline="0" dirty="0"/>
            <a:t>Which channels do you use for sales, communication, and distribution?</a:t>
          </a:r>
          <a:endParaRPr lang="en-US" sz="2800" kern="1200" dirty="0"/>
        </a:p>
      </dsp:txBody>
      <dsp:txXfrm>
        <a:off x="8071246" y="1455"/>
        <a:ext cx="3292077" cy="1975246"/>
      </dsp:txXfrm>
    </dsp:sp>
    <dsp:sp modelId="{4D87F529-1C38-2A42-9FBB-F067DDF06EE5}">
      <dsp:nvSpPr>
        <dsp:cNvPr id="0" name=""/>
        <dsp:cNvSpPr/>
      </dsp:nvSpPr>
      <dsp:spPr>
        <a:xfrm>
          <a:off x="828674" y="2305910"/>
          <a:ext cx="3292077" cy="197524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Customer Relationships</a:t>
          </a:r>
          <a:br>
            <a:rPr lang="en-US" sz="2800" b="0" i="0" kern="1200" baseline="0" dirty="0"/>
          </a:br>
          <a:r>
            <a:rPr lang="en-US" sz="2800" b="0" i="1" kern="1200" baseline="0" dirty="0"/>
            <a:t>What are they like for each customer segment?</a:t>
          </a:r>
          <a:endParaRPr lang="en-US" sz="2800" kern="1200" dirty="0"/>
        </a:p>
      </dsp:txBody>
      <dsp:txXfrm>
        <a:off x="828674" y="2305910"/>
        <a:ext cx="3292077" cy="1975246"/>
      </dsp:txXfrm>
    </dsp:sp>
    <dsp:sp modelId="{0F6781D5-C6CA-AF4F-9C99-4B718D440813}">
      <dsp:nvSpPr>
        <dsp:cNvPr id="0" name=""/>
        <dsp:cNvSpPr/>
      </dsp:nvSpPr>
      <dsp:spPr>
        <a:xfrm>
          <a:off x="4449960" y="2305910"/>
          <a:ext cx="3292077" cy="19752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Revenue Streams</a:t>
          </a:r>
          <a:br>
            <a:rPr lang="en-US" sz="2800" b="0" i="0" kern="1200" baseline="0" dirty="0"/>
          </a:br>
          <a:r>
            <a:rPr lang="en-US" sz="2800" b="0" i="1" kern="1200" baseline="0" dirty="0"/>
            <a:t>What are customers willing to pay for and how?</a:t>
          </a:r>
          <a:endParaRPr lang="en-US" sz="2800" kern="1200" dirty="0"/>
        </a:p>
      </dsp:txBody>
      <dsp:txXfrm>
        <a:off x="4449960" y="2305910"/>
        <a:ext cx="3292077" cy="1975246"/>
      </dsp:txXfrm>
    </dsp:sp>
    <dsp:sp modelId="{1E4F1538-3A1E-8945-B8DF-3F25C8A36530}">
      <dsp:nvSpPr>
        <dsp:cNvPr id="0" name=""/>
        <dsp:cNvSpPr/>
      </dsp:nvSpPr>
      <dsp:spPr>
        <a:xfrm>
          <a:off x="8071246" y="2305910"/>
          <a:ext cx="3292077" cy="1975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Key Activities</a:t>
          </a:r>
          <a:br>
            <a:rPr lang="en-US" sz="2800" b="0" i="0" kern="1200" baseline="0" dirty="0"/>
          </a:br>
          <a:r>
            <a:rPr lang="en-US" sz="2800" b="0" i="1" kern="1200" baseline="0" dirty="0"/>
            <a:t>What activities are critical to delivering value?</a:t>
          </a:r>
          <a:endParaRPr lang="en-US" sz="2800" kern="1200" dirty="0"/>
        </a:p>
      </dsp:txBody>
      <dsp:txXfrm>
        <a:off x="8071246" y="2305910"/>
        <a:ext cx="3292077" cy="1975246"/>
      </dsp:txXfrm>
    </dsp:sp>
    <dsp:sp modelId="{83D57DA4-BEEF-9644-9CCB-7A7452F6DD3E}">
      <dsp:nvSpPr>
        <dsp:cNvPr id="0" name=""/>
        <dsp:cNvSpPr/>
      </dsp:nvSpPr>
      <dsp:spPr>
        <a:xfrm>
          <a:off x="828674" y="4610364"/>
          <a:ext cx="3292077" cy="19752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Key Resources</a:t>
          </a:r>
          <a:br>
            <a:rPr lang="en-US" sz="2800" b="0" i="0" kern="1200" baseline="0" dirty="0"/>
          </a:br>
          <a:r>
            <a:rPr lang="en-US" sz="2800" b="0" i="1" kern="1200" baseline="0" dirty="0"/>
            <a:t>List the assets required to deliver your value proposition.</a:t>
          </a:r>
          <a:endParaRPr lang="en-US" sz="2800" kern="1200" dirty="0"/>
        </a:p>
      </dsp:txBody>
      <dsp:txXfrm>
        <a:off x="828674" y="4610364"/>
        <a:ext cx="3292077" cy="1975246"/>
      </dsp:txXfrm>
    </dsp:sp>
    <dsp:sp modelId="{70B5B839-BAEC-4F49-94A2-339FF7650CCB}">
      <dsp:nvSpPr>
        <dsp:cNvPr id="0" name=""/>
        <dsp:cNvSpPr/>
      </dsp:nvSpPr>
      <dsp:spPr>
        <a:xfrm>
          <a:off x="4449960" y="4610364"/>
          <a:ext cx="3292077" cy="19752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Key Partnerships</a:t>
          </a:r>
          <a:br>
            <a:rPr lang="en-US" sz="2800" b="0" i="0" kern="1200" baseline="0" dirty="0"/>
          </a:br>
          <a:r>
            <a:rPr lang="en-US" sz="2800" b="0" i="1" kern="1200" baseline="0" dirty="0"/>
            <a:t>Who do you rely on for resources or activities?</a:t>
          </a:r>
          <a:endParaRPr lang="en-US" sz="2800" kern="1200" dirty="0"/>
        </a:p>
      </dsp:txBody>
      <dsp:txXfrm>
        <a:off x="4449960" y="4610364"/>
        <a:ext cx="3292077" cy="1975246"/>
      </dsp:txXfrm>
    </dsp:sp>
    <dsp:sp modelId="{DCC219C4-C577-B642-AE30-F23EF56EA166}">
      <dsp:nvSpPr>
        <dsp:cNvPr id="0" name=""/>
        <dsp:cNvSpPr/>
      </dsp:nvSpPr>
      <dsp:spPr>
        <a:xfrm>
          <a:off x="8071246" y="4610364"/>
          <a:ext cx="3292077" cy="197524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/>
            <a:t>Cost Structure</a:t>
          </a:r>
          <a:br>
            <a:rPr lang="en-US" sz="2800" b="0" i="0" kern="1200" baseline="0" dirty="0"/>
          </a:br>
          <a:r>
            <a:rPr lang="en-US" sz="2800" b="0" i="1" kern="1200" baseline="0" dirty="0"/>
            <a:t>Which resources and activities are the most expensive?</a:t>
          </a:r>
          <a:endParaRPr lang="en-US" sz="2800" kern="1200" dirty="0"/>
        </a:p>
      </dsp:txBody>
      <dsp:txXfrm>
        <a:off x="8071246" y="4610364"/>
        <a:ext cx="3292077" cy="1975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099E4D-0977-E36E-315D-78ECE9A7C8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760A7-1778-55ED-4E30-55180092EA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974AE-5F50-48FB-9927-F45DE2D3580C}" type="datetimeFigureOut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AF8A0-24DB-1D3B-EA4F-9211C1CBDD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480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409C0-3AF3-5FA5-04BD-E57D7F1E25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480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FB7F0-9ABD-4C22-90C4-56144869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35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59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79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3CCDD-2CF1-76FC-D9D3-E620BC3E5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EB9663-4DD2-A5AD-F92A-50EC2AFB6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CB978F-8A2C-B706-A7DE-D4EAF9CD1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1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9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14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1C13F-C056-1E4A-85DD-689AE5E33D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4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A4504-0CCD-42F0-A1F5-DB58D3DE8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84C59F-86F9-945F-B2E6-8D81F4C78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DD5BD7-EF42-1F54-4196-DA4F112E6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70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49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70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7CF03-9516-472C-8A7C-BDD55BBBD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00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659B-E946-DF0A-EC3B-FB58760B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672" y="3331473"/>
            <a:ext cx="6295820" cy="2065771"/>
          </a:xfrm>
        </p:spPr>
        <p:txBody>
          <a:bodyPr anchor="b">
            <a:no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B804C9E-FBD1-7312-5F84-289579CED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6672" y="5663901"/>
            <a:ext cx="6295820" cy="65835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kumimoji="0" lang="en-US" sz="2000" b="0" i="0" u="none" strike="noStrike" kern="0" cap="none" spc="112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ist Regular" pitchFamily="34" charset="-122"/>
                <a:cs typeface="Geist Regular" pitchFamily="34" charset="-12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28482A-D20F-AFA2-AEC5-AC4189A2909A}"/>
              </a:ext>
            </a:extLst>
          </p:cNvPr>
          <p:cNvSpPr/>
          <p:nvPr userDrawn="1"/>
        </p:nvSpPr>
        <p:spPr>
          <a:xfrm>
            <a:off x="10660966" y="1378242"/>
            <a:ext cx="343" cy="374"/>
          </a:xfrm>
          <a:custGeom>
            <a:avLst/>
            <a:gdLst>
              <a:gd name="csX0" fmla="*/ 343 w 343"/>
              <a:gd name="csY0" fmla="*/ 0 h 374"/>
              <a:gd name="csX1" fmla="*/ 107 w 343"/>
              <a:gd name="csY1" fmla="*/ 293 h 374"/>
              <a:gd name="csX2" fmla="*/ 0 w 343"/>
              <a:gd name="csY2" fmla="*/ 374 h 374"/>
              <a:gd name="csX3" fmla="*/ 343 w 343"/>
              <a:gd name="csY3" fmla="*/ 0 h 3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43" h="374">
                <a:moveTo>
                  <a:pt x="343" y="0"/>
                </a:moveTo>
                <a:lnTo>
                  <a:pt x="107" y="293"/>
                </a:lnTo>
                <a:lnTo>
                  <a:pt x="0" y="374"/>
                </a:lnTo>
                <a:lnTo>
                  <a:pt x="343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7B1B5E-ED91-6176-C37B-75128D95AE61}"/>
              </a:ext>
            </a:extLst>
          </p:cNvPr>
          <p:cNvSpPr/>
          <p:nvPr userDrawn="1"/>
        </p:nvSpPr>
        <p:spPr>
          <a:xfrm>
            <a:off x="10660966" y="1378242"/>
            <a:ext cx="343" cy="374"/>
          </a:xfrm>
          <a:custGeom>
            <a:avLst/>
            <a:gdLst>
              <a:gd name="csX0" fmla="*/ 343 w 343"/>
              <a:gd name="csY0" fmla="*/ 0 h 374"/>
              <a:gd name="csX1" fmla="*/ 107 w 343"/>
              <a:gd name="csY1" fmla="*/ 293 h 374"/>
              <a:gd name="csX2" fmla="*/ 0 w 343"/>
              <a:gd name="csY2" fmla="*/ 374 h 374"/>
              <a:gd name="csX3" fmla="*/ 343 w 343"/>
              <a:gd name="csY3" fmla="*/ 0 h 3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43" h="374">
                <a:moveTo>
                  <a:pt x="343" y="0"/>
                </a:moveTo>
                <a:lnTo>
                  <a:pt x="107" y="293"/>
                </a:lnTo>
                <a:lnTo>
                  <a:pt x="0" y="374"/>
                </a:lnTo>
                <a:lnTo>
                  <a:pt x="343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08FDDD1-41CC-CB18-30A4-47FCDC7F58E0}"/>
              </a:ext>
            </a:extLst>
          </p:cNvPr>
          <p:cNvSpPr/>
          <p:nvPr userDrawn="1"/>
        </p:nvSpPr>
        <p:spPr>
          <a:xfrm>
            <a:off x="-62" y="440308"/>
            <a:ext cx="1786996" cy="4666392"/>
          </a:xfrm>
          <a:custGeom>
            <a:avLst/>
            <a:gdLst>
              <a:gd name="csX0" fmla="*/ 0 w 1786996"/>
              <a:gd name="csY0" fmla="*/ 0 h 4666392"/>
              <a:gd name="csX1" fmla="*/ 103818 w 1786996"/>
              <a:gd name="csY1" fmla="*/ 63442 h 4666392"/>
              <a:gd name="csX2" fmla="*/ 311520 w 1786996"/>
              <a:gd name="csY2" fmla="*/ 223245 h 4666392"/>
              <a:gd name="csX3" fmla="*/ 1002657 w 1786996"/>
              <a:gd name="csY3" fmla="*/ 1371980 h 4666392"/>
              <a:gd name="csX4" fmla="*/ 1224323 w 1786996"/>
              <a:gd name="csY4" fmla="*/ 2475149 h 4666392"/>
              <a:gd name="csX5" fmla="*/ 1684442 w 1786996"/>
              <a:gd name="csY5" fmla="*/ 4097350 h 4666392"/>
              <a:gd name="csX6" fmla="*/ 1786996 w 1786996"/>
              <a:gd name="csY6" fmla="*/ 4250659 h 4666392"/>
              <a:gd name="csX7" fmla="*/ 1365128 w 1786996"/>
              <a:gd name="csY7" fmla="*/ 4666392 h 4666392"/>
              <a:gd name="csX8" fmla="*/ 1352498 w 1786996"/>
              <a:gd name="csY8" fmla="*/ 4651000 h 4666392"/>
              <a:gd name="csX9" fmla="*/ 646433 w 1786996"/>
              <a:gd name="csY9" fmla="*/ 2564030 h 4666392"/>
              <a:gd name="csX10" fmla="*/ 441974 w 1786996"/>
              <a:gd name="csY10" fmla="*/ 1538151 h 4666392"/>
              <a:gd name="csX11" fmla="*/ 8304 w 1786996"/>
              <a:gd name="csY11" fmla="*/ 742216 h 4666392"/>
              <a:gd name="csX12" fmla="*/ 0 w 1786996"/>
              <a:gd name="csY12" fmla="*/ 734233 h 4666392"/>
              <a:gd name="csX13" fmla="*/ 0 w 1786996"/>
              <a:gd name="csY13" fmla="*/ 0 h 46663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1786996" h="4666392">
                <a:moveTo>
                  <a:pt x="0" y="0"/>
                </a:moveTo>
                <a:lnTo>
                  <a:pt x="103818" y="63442"/>
                </a:lnTo>
                <a:cubicBezTo>
                  <a:pt x="174242" y="110121"/>
                  <a:pt x="243524" y="163400"/>
                  <a:pt x="311520" y="223245"/>
                </a:cubicBezTo>
                <a:cubicBezTo>
                  <a:pt x="626181" y="499061"/>
                  <a:pt x="858699" y="885995"/>
                  <a:pt x="1002657" y="1371980"/>
                </a:cubicBezTo>
                <a:cubicBezTo>
                  <a:pt x="1111177" y="1737901"/>
                  <a:pt x="1168682" y="2112666"/>
                  <a:pt x="1224323" y="2475149"/>
                </a:cubicBezTo>
                <a:cubicBezTo>
                  <a:pt x="1314284" y="3059735"/>
                  <a:pt x="1399451" y="3615643"/>
                  <a:pt x="1684442" y="4097350"/>
                </a:cubicBezTo>
                <a:lnTo>
                  <a:pt x="1786996" y="4250659"/>
                </a:lnTo>
                <a:lnTo>
                  <a:pt x="1365128" y="4666392"/>
                </a:lnTo>
                <a:lnTo>
                  <a:pt x="1352498" y="4651000"/>
                </a:lnTo>
                <a:cubicBezTo>
                  <a:pt x="868073" y="4008152"/>
                  <a:pt x="755079" y="3274152"/>
                  <a:pt x="646433" y="2564030"/>
                </a:cubicBezTo>
                <a:cubicBezTo>
                  <a:pt x="591593" y="2204763"/>
                  <a:pt x="539001" y="1866210"/>
                  <a:pt x="441974" y="1538151"/>
                </a:cubicBezTo>
                <a:cubicBezTo>
                  <a:pt x="345024" y="1211795"/>
                  <a:pt x="196207" y="939123"/>
                  <a:pt x="8304" y="742216"/>
                </a:cubicBezTo>
                <a:lnTo>
                  <a:pt x="0" y="7342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1B00778-0E38-B005-08DE-A89CAFF1A333}"/>
              </a:ext>
            </a:extLst>
          </p:cNvPr>
          <p:cNvSpPr/>
          <p:nvPr userDrawn="1"/>
        </p:nvSpPr>
        <p:spPr>
          <a:xfrm rot="2763935">
            <a:off x="1585507" y="4559436"/>
            <a:ext cx="2098078" cy="1543205"/>
          </a:xfrm>
          <a:custGeom>
            <a:avLst/>
            <a:gdLst>
              <a:gd name="csX0" fmla="*/ 0 w 2098078"/>
              <a:gd name="csY0" fmla="*/ 937894 h 1543205"/>
              <a:gd name="csX1" fmla="*/ 57389 w 2098078"/>
              <a:gd name="csY1" fmla="*/ 948173 h 1543205"/>
              <a:gd name="csX2" fmla="*/ 984878 w 2098078"/>
              <a:gd name="csY2" fmla="*/ 771250 h 1543205"/>
              <a:gd name="csX3" fmla="*/ 1507098 w 2098078"/>
              <a:gd name="csY3" fmla="*/ 136811 h 1543205"/>
              <a:gd name="csX4" fmla="*/ 1525655 w 2098078"/>
              <a:gd name="csY4" fmla="*/ 19495 h 1543205"/>
              <a:gd name="csX5" fmla="*/ 1526207 w 2098078"/>
              <a:gd name="csY5" fmla="*/ 0 h 1543205"/>
              <a:gd name="csX6" fmla="*/ 2098078 w 2098078"/>
              <a:gd name="csY6" fmla="*/ 142312 h 1543205"/>
              <a:gd name="csX7" fmla="*/ 2077395 w 2098078"/>
              <a:gd name="csY7" fmla="*/ 265811 h 1543205"/>
              <a:gd name="csX8" fmla="*/ 1748052 w 2098078"/>
              <a:gd name="csY8" fmla="*/ 905297 h 1543205"/>
              <a:gd name="csX9" fmla="*/ 1748364 w 2098078"/>
              <a:gd name="csY9" fmla="*/ 902971 h 1543205"/>
              <a:gd name="csX10" fmla="*/ 1265175 w 2098078"/>
              <a:gd name="csY10" fmla="*/ 1284293 h 1543205"/>
              <a:gd name="csX11" fmla="*/ 150117 w 2098078"/>
              <a:gd name="csY11" fmla="*/ 1541581 h 1543205"/>
              <a:gd name="csX12" fmla="*/ 6676 w 2098078"/>
              <a:gd name="csY12" fmla="*/ 1530146 h 1543205"/>
              <a:gd name="csX13" fmla="*/ 0 w 2098078"/>
              <a:gd name="csY13" fmla="*/ 937894 h 15432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098078" h="1543205">
                <a:moveTo>
                  <a:pt x="0" y="937894"/>
                </a:moveTo>
                <a:lnTo>
                  <a:pt x="57389" y="948173"/>
                </a:lnTo>
                <a:cubicBezTo>
                  <a:pt x="370792" y="986428"/>
                  <a:pt x="708921" y="921749"/>
                  <a:pt x="984878" y="771250"/>
                </a:cubicBezTo>
                <a:cubicBezTo>
                  <a:pt x="1263957" y="619166"/>
                  <a:pt x="1448970" y="393931"/>
                  <a:pt x="1507098" y="136811"/>
                </a:cubicBezTo>
                <a:cubicBezTo>
                  <a:pt x="1515942" y="97400"/>
                  <a:pt x="1522073" y="58276"/>
                  <a:pt x="1525655" y="19495"/>
                </a:cubicBezTo>
                <a:lnTo>
                  <a:pt x="1526207" y="0"/>
                </a:lnTo>
                <a:lnTo>
                  <a:pt x="2098078" y="142312"/>
                </a:lnTo>
                <a:lnTo>
                  <a:pt x="2077395" y="265811"/>
                </a:lnTo>
                <a:cubicBezTo>
                  <a:pt x="2024394" y="502330"/>
                  <a:pt x="1911137" y="718787"/>
                  <a:pt x="1748052" y="905297"/>
                </a:cubicBezTo>
                <a:lnTo>
                  <a:pt x="1748364" y="902971"/>
                </a:lnTo>
                <a:cubicBezTo>
                  <a:pt x="1617848" y="1051446"/>
                  <a:pt x="1455213" y="1180343"/>
                  <a:pt x="1265175" y="1284293"/>
                </a:cubicBezTo>
                <a:cubicBezTo>
                  <a:pt x="932188" y="1465825"/>
                  <a:pt x="533775" y="1556708"/>
                  <a:pt x="150117" y="1541581"/>
                </a:cubicBezTo>
                <a:lnTo>
                  <a:pt x="6676" y="1530146"/>
                </a:lnTo>
                <a:lnTo>
                  <a:pt x="0" y="937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3C208D-2A16-756F-8046-5D24720FF7DF}"/>
              </a:ext>
            </a:extLst>
          </p:cNvPr>
          <p:cNvSpPr/>
          <p:nvPr userDrawn="1"/>
        </p:nvSpPr>
        <p:spPr>
          <a:xfrm rot="2763935">
            <a:off x="1680587" y="691706"/>
            <a:ext cx="4259634" cy="4057556"/>
          </a:xfrm>
          <a:custGeom>
            <a:avLst/>
            <a:gdLst>
              <a:gd name="csX0" fmla="*/ 219347 w 4259634"/>
              <a:gd name="csY0" fmla="*/ 332112 h 4057556"/>
              <a:gd name="csX1" fmla="*/ 461132 w 4259634"/>
              <a:gd name="csY1" fmla="*/ 142591 h 4057556"/>
              <a:gd name="csX2" fmla="*/ 996504 w 4259634"/>
              <a:gd name="csY2" fmla="*/ 212 h 4057556"/>
              <a:gd name="csX3" fmla="*/ 1184588 w 4259634"/>
              <a:gd name="csY3" fmla="*/ 10673 h 4057556"/>
              <a:gd name="csX4" fmla="*/ 1267317 w 4259634"/>
              <a:gd name="csY4" fmla="*/ 25547 h 4057556"/>
              <a:gd name="csX5" fmla="*/ 1267317 w 4259634"/>
              <a:gd name="csY5" fmla="*/ 621561 h 4057556"/>
              <a:gd name="csX6" fmla="*/ 1264061 w 4259634"/>
              <a:gd name="csY6" fmla="*/ 620663 h 4057556"/>
              <a:gd name="csX7" fmla="*/ 1007338 w 4259634"/>
              <a:gd name="csY7" fmla="*/ 585479 h 4057556"/>
              <a:gd name="csX8" fmla="*/ 603339 w 4259634"/>
              <a:gd name="csY8" fmla="*/ 800910 h 4057556"/>
              <a:gd name="csX9" fmla="*/ 645587 w 4259634"/>
              <a:gd name="csY9" fmla="*/ 1150589 h 4057556"/>
              <a:gd name="csX10" fmla="*/ 1152754 w 4259634"/>
              <a:gd name="csY10" fmla="*/ 1602447 h 4057556"/>
              <a:gd name="csX11" fmla="*/ 1999912 w 4259634"/>
              <a:gd name="csY11" fmla="*/ 1831952 h 4057556"/>
              <a:gd name="csX12" fmla="*/ 2902064 w 4259634"/>
              <a:gd name="csY12" fmla="*/ 2078633 h 4057556"/>
              <a:gd name="csX13" fmla="*/ 3916012 w 4259634"/>
              <a:gd name="csY13" fmla="*/ 2868593 h 4057556"/>
              <a:gd name="csX14" fmla="*/ 4250603 w 4259634"/>
              <a:gd name="csY14" fmla="*/ 4011882 h 4057556"/>
              <a:gd name="csX15" fmla="*/ 4242954 w 4259634"/>
              <a:gd name="csY15" fmla="*/ 4057556 h 4057556"/>
              <a:gd name="csX16" fmla="*/ 3671083 w 4259634"/>
              <a:gd name="csY16" fmla="*/ 3915244 h 4057556"/>
              <a:gd name="csX17" fmla="*/ 3673797 w 4259634"/>
              <a:gd name="csY17" fmla="*/ 3819485 h 4057556"/>
              <a:gd name="csX18" fmla="*/ 2667349 w 4259634"/>
              <a:gd name="csY18" fmla="*/ 2613430 h 4057556"/>
              <a:gd name="csX19" fmla="*/ 1885093 w 4259634"/>
              <a:gd name="csY19" fmla="*/ 2404608 h 4057556"/>
              <a:gd name="csX20" fmla="*/ 918040 w 4259634"/>
              <a:gd name="csY20" fmla="*/ 2137236 h 4057556"/>
              <a:gd name="csX21" fmla="*/ 120755 w 4259634"/>
              <a:gd name="csY21" fmla="*/ 1406992 h 4057556"/>
              <a:gd name="csX22" fmla="*/ 62139 w 4259634"/>
              <a:gd name="csY22" fmla="*/ 579743 h 4057556"/>
              <a:gd name="csX23" fmla="*/ 219347 w 4259634"/>
              <a:gd name="csY23" fmla="*/ 332112 h 40575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4259634" h="4057556">
                <a:moveTo>
                  <a:pt x="219347" y="332112"/>
                </a:moveTo>
                <a:cubicBezTo>
                  <a:pt x="286492" y="258560"/>
                  <a:pt x="367734" y="194691"/>
                  <a:pt x="461132" y="142591"/>
                </a:cubicBezTo>
                <a:cubicBezTo>
                  <a:pt x="619017" y="54540"/>
                  <a:pt x="808798" y="4045"/>
                  <a:pt x="996504" y="212"/>
                </a:cubicBezTo>
                <a:cubicBezTo>
                  <a:pt x="1059654" y="-986"/>
                  <a:pt x="1122355" y="2939"/>
                  <a:pt x="1184588" y="10673"/>
                </a:cubicBezTo>
                <a:lnTo>
                  <a:pt x="1267317" y="25547"/>
                </a:lnTo>
                <a:lnTo>
                  <a:pt x="1267317" y="621561"/>
                </a:lnTo>
                <a:lnTo>
                  <a:pt x="1264061" y="620663"/>
                </a:lnTo>
                <a:cubicBezTo>
                  <a:pt x="1171919" y="598112"/>
                  <a:pt x="1085322" y="583896"/>
                  <a:pt x="1007338" y="585479"/>
                </a:cubicBezTo>
                <a:cubicBezTo>
                  <a:pt x="848626" y="588825"/>
                  <a:pt x="659026" y="663718"/>
                  <a:pt x="603339" y="800910"/>
                </a:cubicBezTo>
                <a:cubicBezTo>
                  <a:pt x="566723" y="890802"/>
                  <a:pt x="582486" y="1021536"/>
                  <a:pt x="645587" y="1150589"/>
                </a:cubicBezTo>
                <a:cubicBezTo>
                  <a:pt x="743128" y="1349743"/>
                  <a:pt x="904351" y="1493189"/>
                  <a:pt x="1152754" y="1602447"/>
                </a:cubicBezTo>
                <a:cubicBezTo>
                  <a:pt x="1399747" y="1711330"/>
                  <a:pt x="1704473" y="1772263"/>
                  <a:pt x="1999912" y="1831952"/>
                </a:cubicBezTo>
                <a:cubicBezTo>
                  <a:pt x="2307934" y="1894052"/>
                  <a:pt x="2626230" y="1958251"/>
                  <a:pt x="2902064" y="2078633"/>
                </a:cubicBezTo>
                <a:cubicBezTo>
                  <a:pt x="3312059" y="2258071"/>
                  <a:pt x="3671890" y="2538866"/>
                  <a:pt x="3916012" y="2868593"/>
                </a:cubicBezTo>
                <a:cubicBezTo>
                  <a:pt x="4179963" y="3225605"/>
                  <a:pt x="4294130" y="3617333"/>
                  <a:pt x="4250603" y="4011882"/>
                </a:cubicBezTo>
                <a:lnTo>
                  <a:pt x="4242954" y="4057556"/>
                </a:lnTo>
                <a:lnTo>
                  <a:pt x="3671083" y="3915244"/>
                </a:lnTo>
                <a:lnTo>
                  <a:pt x="3673797" y="3819485"/>
                </a:lnTo>
                <a:cubicBezTo>
                  <a:pt x="3654896" y="3286973"/>
                  <a:pt x="3168769" y="2832963"/>
                  <a:pt x="2667349" y="2613430"/>
                </a:cubicBezTo>
                <a:cubicBezTo>
                  <a:pt x="2449311" y="2517871"/>
                  <a:pt x="2174904" y="2462813"/>
                  <a:pt x="1885093" y="2404608"/>
                </a:cubicBezTo>
                <a:cubicBezTo>
                  <a:pt x="1559340" y="2339047"/>
                  <a:pt x="1223317" y="2271382"/>
                  <a:pt x="918040" y="2137236"/>
                </a:cubicBezTo>
                <a:cubicBezTo>
                  <a:pt x="541160" y="1971330"/>
                  <a:pt x="280302" y="1732514"/>
                  <a:pt x="120755" y="1406992"/>
                </a:cubicBezTo>
                <a:cubicBezTo>
                  <a:pt x="-16527" y="1127027"/>
                  <a:pt x="-37731" y="825278"/>
                  <a:pt x="62139" y="579743"/>
                </a:cubicBezTo>
                <a:cubicBezTo>
                  <a:pt x="99152" y="488903"/>
                  <a:pt x="152202" y="405665"/>
                  <a:pt x="219347" y="3321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67AD685-8065-468E-43B2-3D18B765422D}"/>
              </a:ext>
            </a:extLst>
          </p:cNvPr>
          <p:cNvSpPr/>
          <p:nvPr userDrawn="1"/>
        </p:nvSpPr>
        <p:spPr>
          <a:xfrm rot="377420">
            <a:off x="8485171" y="-63503"/>
            <a:ext cx="1087018" cy="1312796"/>
          </a:xfrm>
          <a:custGeom>
            <a:avLst/>
            <a:gdLst>
              <a:gd name="csX0" fmla="*/ 369507 w 1087018"/>
              <a:gd name="csY0" fmla="*/ 79092 h 1312796"/>
              <a:gd name="csX1" fmla="*/ 1087018 w 1087018"/>
              <a:gd name="csY1" fmla="*/ 0 h 1312796"/>
              <a:gd name="csX2" fmla="*/ 1007585 w 1087018"/>
              <a:gd name="csY2" fmla="*/ 63326 h 1312796"/>
              <a:gd name="csX3" fmla="*/ 669244 w 1087018"/>
              <a:gd name="csY3" fmla="*/ 441433 h 1312796"/>
              <a:gd name="csX4" fmla="*/ 454121 w 1087018"/>
              <a:gd name="csY4" fmla="*/ 1173301 h 1312796"/>
              <a:gd name="csX5" fmla="*/ 461858 w 1087018"/>
              <a:gd name="csY5" fmla="*/ 1312796 h 1312796"/>
              <a:gd name="csX6" fmla="*/ 8152 w 1087018"/>
              <a:gd name="csY6" fmla="*/ 1312796 h 1312796"/>
              <a:gd name="csX7" fmla="*/ 0 w 1087018"/>
              <a:gd name="csY7" fmla="*/ 1172204 h 1312796"/>
              <a:gd name="csX8" fmla="*/ 13206 w 1087018"/>
              <a:gd name="csY8" fmla="*/ 960047 h 1312796"/>
              <a:gd name="csX9" fmla="*/ 287321 w 1087018"/>
              <a:gd name="csY9" fmla="*/ 195621 h 1312796"/>
              <a:gd name="csX10" fmla="*/ 369507 w 1087018"/>
              <a:gd name="csY10" fmla="*/ 79092 h 13127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087018" h="1312796">
                <a:moveTo>
                  <a:pt x="369507" y="79092"/>
                </a:moveTo>
                <a:lnTo>
                  <a:pt x="1087018" y="0"/>
                </a:lnTo>
                <a:lnTo>
                  <a:pt x="1007585" y="63326"/>
                </a:lnTo>
                <a:cubicBezTo>
                  <a:pt x="877840" y="175424"/>
                  <a:pt x="761883" y="297233"/>
                  <a:pt x="669244" y="441433"/>
                </a:cubicBezTo>
                <a:cubicBezTo>
                  <a:pt x="528563" y="659835"/>
                  <a:pt x="454897" y="920730"/>
                  <a:pt x="454121" y="1173301"/>
                </a:cubicBezTo>
                <a:lnTo>
                  <a:pt x="461858" y="1312796"/>
                </a:lnTo>
                <a:lnTo>
                  <a:pt x="8152" y="1312796"/>
                </a:lnTo>
                <a:lnTo>
                  <a:pt x="0" y="1172204"/>
                </a:lnTo>
                <a:cubicBezTo>
                  <a:pt x="168" y="1101935"/>
                  <a:pt x="4553" y="1031055"/>
                  <a:pt x="13206" y="960047"/>
                </a:cubicBezTo>
                <a:cubicBezTo>
                  <a:pt x="46542" y="687025"/>
                  <a:pt x="141453" y="422677"/>
                  <a:pt x="287321" y="195621"/>
                </a:cubicBezTo>
                <a:lnTo>
                  <a:pt x="369507" y="790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26F5E7-7417-759A-84F2-ACD9B0E8E560}"/>
              </a:ext>
            </a:extLst>
          </p:cNvPr>
          <p:cNvSpPr/>
          <p:nvPr userDrawn="1"/>
        </p:nvSpPr>
        <p:spPr>
          <a:xfrm rot="377420">
            <a:off x="8363793" y="809018"/>
            <a:ext cx="3841810" cy="2070220"/>
          </a:xfrm>
          <a:custGeom>
            <a:avLst/>
            <a:gdLst>
              <a:gd name="csX0" fmla="*/ 2311234 w 3841810"/>
              <a:gd name="csY0" fmla="*/ 5633 h 2070220"/>
              <a:gd name="csX1" fmla="*/ 2663336 w 3841810"/>
              <a:gd name="csY1" fmla="*/ 66314 h 2070220"/>
              <a:gd name="csX2" fmla="*/ 3010498 w 3841810"/>
              <a:gd name="csY2" fmla="*/ 612421 h 2070220"/>
              <a:gd name="csX3" fmla="*/ 3000586 w 3841810"/>
              <a:gd name="csY3" fmla="*/ 968987 h 2070220"/>
              <a:gd name="csX4" fmla="*/ 3461356 w 3841810"/>
              <a:gd name="csY4" fmla="*/ 742043 h 2070220"/>
              <a:gd name="csX5" fmla="*/ 3728532 w 3841810"/>
              <a:gd name="csY5" fmla="*/ 597470 h 2070220"/>
              <a:gd name="csX6" fmla="*/ 3788422 w 3841810"/>
              <a:gd name="csY6" fmla="*/ 569376 h 2070220"/>
              <a:gd name="csX7" fmla="*/ 3841810 w 3841810"/>
              <a:gd name="csY7" fmla="*/ 1053701 h 2070220"/>
              <a:gd name="csX8" fmla="*/ 3686541 w 3841810"/>
              <a:gd name="csY8" fmla="*/ 1138183 h 2070220"/>
              <a:gd name="csX9" fmla="*/ 3216300 w 3841810"/>
              <a:gd name="csY9" fmla="*/ 1374457 h 2070220"/>
              <a:gd name="csX10" fmla="*/ 2773115 w 3841810"/>
              <a:gd name="csY10" fmla="*/ 1479735 h 2070220"/>
              <a:gd name="csX11" fmla="*/ 2631767 w 3841810"/>
              <a:gd name="csY11" fmla="*/ 1639005 h 2070220"/>
              <a:gd name="csX12" fmla="*/ 1497925 w 3841810"/>
              <a:gd name="csY12" fmla="*/ 2068390 h 2070220"/>
              <a:gd name="csX13" fmla="*/ 653238 w 3841810"/>
              <a:gd name="csY13" fmla="*/ 1757134 h 2070220"/>
              <a:gd name="csX14" fmla="*/ 102700 w 3841810"/>
              <a:gd name="csY14" fmla="*/ 1047717 h 2070220"/>
              <a:gd name="csX15" fmla="*/ 3936 w 3841810"/>
              <a:gd name="csY15" fmla="*/ 653323 h 2070220"/>
              <a:gd name="csX16" fmla="*/ 0 w 3841810"/>
              <a:gd name="csY16" fmla="*/ 585426 h 2070220"/>
              <a:gd name="csX17" fmla="*/ 453706 w 3841810"/>
              <a:gd name="csY17" fmla="*/ 585426 h 2070220"/>
              <a:gd name="csX18" fmla="*/ 454297 w 3841810"/>
              <a:gd name="csY18" fmla="*/ 596068 h 2070220"/>
              <a:gd name="csX19" fmla="*/ 524560 w 3841810"/>
              <a:gd name="csY19" fmla="*/ 880594 h 2070220"/>
              <a:gd name="csX20" fmla="*/ 1521054 w 3841810"/>
              <a:gd name="csY20" fmla="*/ 1614616 h 2070220"/>
              <a:gd name="csX21" fmla="*/ 2230407 w 3841810"/>
              <a:gd name="csY21" fmla="*/ 1383767 h 2070220"/>
              <a:gd name="csX22" fmla="*/ 1934559 w 3841810"/>
              <a:gd name="csY22" fmla="*/ 1158560 h 2070220"/>
              <a:gd name="csX23" fmla="*/ 1758908 w 3841810"/>
              <a:gd name="csY23" fmla="*/ 767797 h 2070220"/>
              <a:gd name="csX24" fmla="*/ 1831917 w 3841810"/>
              <a:gd name="csY24" fmla="*/ 331625 h 2070220"/>
              <a:gd name="csX25" fmla="*/ 2188561 w 3841810"/>
              <a:gd name="csY25" fmla="*/ 34742 h 2070220"/>
              <a:gd name="csX26" fmla="*/ 2311234 w 3841810"/>
              <a:gd name="csY26" fmla="*/ 5633 h 2070220"/>
              <a:gd name="csX27" fmla="*/ 2398827 w 3841810"/>
              <a:gd name="csY27" fmla="*/ 453790 h 2070220"/>
              <a:gd name="csX28" fmla="*/ 2287645 w 3841810"/>
              <a:gd name="csY28" fmla="*/ 489664 h 2070220"/>
              <a:gd name="csX29" fmla="*/ 2244000 w 3841810"/>
              <a:gd name="csY29" fmla="*/ 531082 h 2070220"/>
              <a:gd name="csX30" fmla="*/ 2244203 w 3841810"/>
              <a:gd name="csY30" fmla="*/ 530765 h 2070220"/>
              <a:gd name="csX31" fmla="*/ 2243903 w 3841810"/>
              <a:gd name="csY31" fmla="*/ 531174 h 2070220"/>
              <a:gd name="csX32" fmla="*/ 2244000 w 3841810"/>
              <a:gd name="csY32" fmla="*/ 531082 h 2070220"/>
              <a:gd name="csX33" fmla="*/ 2232741 w 3841810"/>
              <a:gd name="csY33" fmla="*/ 548688 h 2070220"/>
              <a:gd name="csX34" fmla="*/ 2283023 w 3841810"/>
              <a:gd name="csY34" fmla="*/ 865043 h 2070220"/>
              <a:gd name="csX35" fmla="*/ 2520486 w 3841810"/>
              <a:gd name="csY35" fmla="*/ 1007132 h 2070220"/>
              <a:gd name="csX36" fmla="*/ 2561717 w 3841810"/>
              <a:gd name="csY36" fmla="*/ 677019 h 2070220"/>
              <a:gd name="csX37" fmla="*/ 2449232 w 3841810"/>
              <a:gd name="csY37" fmla="*/ 466112 h 2070220"/>
              <a:gd name="csX38" fmla="*/ 2398827 w 3841810"/>
              <a:gd name="csY38" fmla="*/ 453790 h 20702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3841810" h="2070220">
                <a:moveTo>
                  <a:pt x="2311234" y="5633"/>
                </a:moveTo>
                <a:cubicBezTo>
                  <a:pt x="2434674" y="-11061"/>
                  <a:pt x="2558320" y="9412"/>
                  <a:pt x="2663336" y="66314"/>
                </a:cubicBezTo>
                <a:cubicBezTo>
                  <a:pt x="2848009" y="165959"/>
                  <a:pt x="2975004" y="364988"/>
                  <a:pt x="3010498" y="612421"/>
                </a:cubicBezTo>
                <a:cubicBezTo>
                  <a:pt x="3027162" y="728716"/>
                  <a:pt x="3023530" y="849424"/>
                  <a:pt x="3000586" y="968987"/>
                </a:cubicBezTo>
                <a:cubicBezTo>
                  <a:pt x="3153710" y="914818"/>
                  <a:pt x="3305215" y="829851"/>
                  <a:pt x="3461356" y="742043"/>
                </a:cubicBezTo>
                <a:cubicBezTo>
                  <a:pt x="3548453" y="693206"/>
                  <a:pt x="3637039" y="643430"/>
                  <a:pt x="3728532" y="597470"/>
                </a:cubicBezTo>
                <a:lnTo>
                  <a:pt x="3788422" y="569376"/>
                </a:lnTo>
                <a:lnTo>
                  <a:pt x="3841810" y="1053701"/>
                </a:lnTo>
                <a:lnTo>
                  <a:pt x="3686541" y="1138183"/>
                </a:lnTo>
                <a:cubicBezTo>
                  <a:pt x="3537052" y="1222137"/>
                  <a:pt x="3382222" y="1309035"/>
                  <a:pt x="3216300" y="1374457"/>
                </a:cubicBezTo>
                <a:cubicBezTo>
                  <a:pt x="3062698" y="1435188"/>
                  <a:pt x="2916485" y="1469945"/>
                  <a:pt x="2773115" y="1479735"/>
                </a:cubicBezTo>
                <a:cubicBezTo>
                  <a:pt x="2730858" y="1536448"/>
                  <a:pt x="2683444" y="1589943"/>
                  <a:pt x="2631767" y="1639005"/>
                </a:cubicBezTo>
                <a:cubicBezTo>
                  <a:pt x="2332384" y="1924980"/>
                  <a:pt x="1897888" y="2089615"/>
                  <a:pt x="1497925" y="2068390"/>
                </a:cubicBezTo>
                <a:cubicBezTo>
                  <a:pt x="1199145" y="2052572"/>
                  <a:pt x="907122" y="1944813"/>
                  <a:pt x="653238" y="1757134"/>
                </a:cubicBezTo>
                <a:cubicBezTo>
                  <a:pt x="403404" y="1572469"/>
                  <a:pt x="213292" y="1327097"/>
                  <a:pt x="102700" y="1047717"/>
                </a:cubicBezTo>
                <a:cubicBezTo>
                  <a:pt x="53418" y="923202"/>
                  <a:pt x="20353" y="790450"/>
                  <a:pt x="3936" y="653323"/>
                </a:cubicBezTo>
                <a:lnTo>
                  <a:pt x="0" y="585426"/>
                </a:lnTo>
                <a:lnTo>
                  <a:pt x="453706" y="585426"/>
                </a:lnTo>
                <a:lnTo>
                  <a:pt x="454297" y="596068"/>
                </a:lnTo>
                <a:cubicBezTo>
                  <a:pt x="465742" y="694952"/>
                  <a:pt x="489038" y="790878"/>
                  <a:pt x="524560" y="880594"/>
                </a:cubicBezTo>
                <a:cubicBezTo>
                  <a:pt x="686729" y="1290294"/>
                  <a:pt x="1096729" y="1592262"/>
                  <a:pt x="1521054" y="1614616"/>
                </a:cubicBezTo>
                <a:cubicBezTo>
                  <a:pt x="1760503" y="1627210"/>
                  <a:pt x="2028108" y="1538605"/>
                  <a:pt x="2230407" y="1383767"/>
                </a:cubicBezTo>
                <a:cubicBezTo>
                  <a:pt x="2115117" y="1328821"/>
                  <a:pt x="2014109" y="1253025"/>
                  <a:pt x="1934559" y="1158560"/>
                </a:cubicBezTo>
                <a:cubicBezTo>
                  <a:pt x="1842022" y="1049403"/>
                  <a:pt x="1779810" y="910542"/>
                  <a:pt x="1758908" y="767797"/>
                </a:cubicBezTo>
                <a:cubicBezTo>
                  <a:pt x="1736152" y="612338"/>
                  <a:pt x="1761309" y="461050"/>
                  <a:pt x="1831917" y="331625"/>
                </a:cubicBezTo>
                <a:cubicBezTo>
                  <a:pt x="1906239" y="195515"/>
                  <a:pt x="2035941" y="87394"/>
                  <a:pt x="2188561" y="34742"/>
                </a:cubicBezTo>
                <a:cubicBezTo>
                  <a:pt x="2228964" y="20891"/>
                  <a:pt x="2270087" y="11197"/>
                  <a:pt x="2311234" y="5633"/>
                </a:cubicBezTo>
                <a:close/>
                <a:moveTo>
                  <a:pt x="2398827" y="453790"/>
                </a:moveTo>
                <a:cubicBezTo>
                  <a:pt x="2362178" y="453042"/>
                  <a:pt x="2321332" y="466485"/>
                  <a:pt x="2287645" y="489664"/>
                </a:cubicBezTo>
                <a:lnTo>
                  <a:pt x="2244000" y="531082"/>
                </a:lnTo>
                <a:lnTo>
                  <a:pt x="2244203" y="530765"/>
                </a:lnTo>
                <a:lnTo>
                  <a:pt x="2243903" y="531174"/>
                </a:lnTo>
                <a:lnTo>
                  <a:pt x="2244000" y="531082"/>
                </a:lnTo>
                <a:lnTo>
                  <a:pt x="2232741" y="548688"/>
                </a:lnTo>
                <a:cubicBezTo>
                  <a:pt x="2184028" y="637733"/>
                  <a:pt x="2205712" y="773504"/>
                  <a:pt x="2283023" y="865043"/>
                </a:cubicBezTo>
                <a:cubicBezTo>
                  <a:pt x="2338933" y="931207"/>
                  <a:pt x="2423486" y="980904"/>
                  <a:pt x="2520486" y="1007132"/>
                </a:cubicBezTo>
                <a:cubicBezTo>
                  <a:pt x="2561956" y="898203"/>
                  <a:pt x="2577440" y="784423"/>
                  <a:pt x="2561717" y="677019"/>
                </a:cubicBezTo>
                <a:cubicBezTo>
                  <a:pt x="2547028" y="576675"/>
                  <a:pt x="2504109" y="495617"/>
                  <a:pt x="2449232" y="466112"/>
                </a:cubicBezTo>
                <a:cubicBezTo>
                  <a:pt x="2434426" y="458085"/>
                  <a:pt x="2417151" y="454163"/>
                  <a:pt x="2398827" y="4537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E44786-185B-B196-5BCF-A4B9911E237B}"/>
              </a:ext>
            </a:extLst>
          </p:cNvPr>
          <p:cNvSpPr/>
          <p:nvPr userDrawn="1"/>
        </p:nvSpPr>
        <p:spPr>
          <a:xfrm rot="2763935">
            <a:off x="4766380" y="-385109"/>
            <a:ext cx="2066549" cy="2852272"/>
          </a:xfrm>
          <a:custGeom>
            <a:avLst/>
            <a:gdLst>
              <a:gd name="csX0" fmla="*/ 553926 w 2066549"/>
              <a:gd name="csY0" fmla="*/ 423257 h 2852272"/>
              <a:gd name="csX1" fmla="*/ 961725 w 2066549"/>
              <a:gd name="csY1" fmla="*/ 0 h 2852272"/>
              <a:gd name="csX2" fmla="*/ 1021082 w 2066549"/>
              <a:gd name="csY2" fmla="*/ 68912 h 2852272"/>
              <a:gd name="csX3" fmla="*/ 1111072 w 2066549"/>
              <a:gd name="csY3" fmla="*/ 170333 h 2852272"/>
              <a:gd name="csX4" fmla="*/ 2060878 w 2066549"/>
              <a:gd name="csY4" fmla="*/ 1970501 h 2852272"/>
              <a:gd name="csX5" fmla="*/ 1640107 w 2066549"/>
              <a:gd name="csY5" fmla="*/ 2656896 h 2852272"/>
              <a:gd name="csX6" fmla="*/ 286734 w 2066549"/>
              <a:gd name="csY6" fmla="*/ 2701018 h 2852272"/>
              <a:gd name="csX7" fmla="*/ 138732 w 2066549"/>
              <a:gd name="csY7" fmla="*/ 2654962 h 2852272"/>
              <a:gd name="csX8" fmla="*/ 0 w 2066549"/>
              <a:gd name="csY8" fmla="*/ 2616712 h 2852272"/>
              <a:gd name="csX9" fmla="*/ 0 w 2066549"/>
              <a:gd name="csY9" fmla="*/ 2020699 h 2852272"/>
              <a:gd name="csX10" fmla="*/ 102546 w 2066549"/>
              <a:gd name="csY10" fmla="*/ 2039137 h 2852272"/>
              <a:gd name="csX11" fmla="*/ 464200 w 2066549"/>
              <a:gd name="csY11" fmla="*/ 2142745 h 2852272"/>
              <a:gd name="csX12" fmla="*/ 1297330 w 2066549"/>
              <a:gd name="csY12" fmla="*/ 2182440 h 2852272"/>
              <a:gd name="csX13" fmla="*/ 1479167 w 2066549"/>
              <a:gd name="csY13" fmla="*/ 1907652 h 2852272"/>
              <a:gd name="csX14" fmla="*/ 1244562 w 2066549"/>
              <a:gd name="csY14" fmla="*/ 1266824 h 2852272"/>
              <a:gd name="csX15" fmla="*/ 674977 w 2066549"/>
              <a:gd name="csY15" fmla="*/ 560103 h 2852272"/>
              <a:gd name="csX16" fmla="*/ 579902 w 2066549"/>
              <a:gd name="csY16" fmla="*/ 453268 h 2852272"/>
              <a:gd name="csX17" fmla="*/ 553926 w 2066549"/>
              <a:gd name="csY17" fmla="*/ 423257 h 28522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2066549" h="2852272">
                <a:moveTo>
                  <a:pt x="553926" y="423257"/>
                </a:moveTo>
                <a:lnTo>
                  <a:pt x="961725" y="0"/>
                </a:lnTo>
                <a:lnTo>
                  <a:pt x="1021082" y="68912"/>
                </a:lnTo>
                <a:cubicBezTo>
                  <a:pt x="1048657" y="100304"/>
                  <a:pt x="1078809" y="134181"/>
                  <a:pt x="1111072" y="170333"/>
                </a:cubicBezTo>
                <a:cubicBezTo>
                  <a:pt x="1517579" y="625448"/>
                  <a:pt x="2132039" y="1313615"/>
                  <a:pt x="2060878" y="1970501"/>
                </a:cubicBezTo>
                <a:cubicBezTo>
                  <a:pt x="2031276" y="2241446"/>
                  <a:pt x="1885739" y="2478878"/>
                  <a:pt x="1640107" y="2656896"/>
                </a:cubicBezTo>
                <a:cubicBezTo>
                  <a:pt x="1185796" y="2985676"/>
                  <a:pt x="687804" y="2827589"/>
                  <a:pt x="286734" y="2701018"/>
                </a:cubicBezTo>
                <a:cubicBezTo>
                  <a:pt x="236653" y="2685136"/>
                  <a:pt x="187191" y="2669473"/>
                  <a:pt x="138732" y="2654962"/>
                </a:cubicBezTo>
                <a:lnTo>
                  <a:pt x="0" y="2616712"/>
                </a:lnTo>
                <a:lnTo>
                  <a:pt x="0" y="2020699"/>
                </a:lnTo>
                <a:lnTo>
                  <a:pt x="102546" y="2039137"/>
                </a:lnTo>
                <a:cubicBezTo>
                  <a:pt x="225101" y="2067209"/>
                  <a:pt x="345704" y="2105254"/>
                  <a:pt x="464200" y="2142745"/>
                </a:cubicBezTo>
                <a:cubicBezTo>
                  <a:pt x="847423" y="2264020"/>
                  <a:pt x="1092631" y="2330639"/>
                  <a:pt x="1297330" y="2182440"/>
                </a:cubicBezTo>
                <a:cubicBezTo>
                  <a:pt x="1445233" y="2075225"/>
                  <a:pt x="1471906" y="1973999"/>
                  <a:pt x="1479167" y="1907652"/>
                </a:cubicBezTo>
                <a:cubicBezTo>
                  <a:pt x="1491432" y="1797225"/>
                  <a:pt x="1460126" y="1596557"/>
                  <a:pt x="1244562" y="1266824"/>
                </a:cubicBezTo>
                <a:cubicBezTo>
                  <a:pt x="1075493" y="1008257"/>
                  <a:pt x="853616" y="759546"/>
                  <a:pt x="674977" y="560103"/>
                </a:cubicBezTo>
                <a:cubicBezTo>
                  <a:pt x="640975" y="521993"/>
                  <a:pt x="609336" y="486607"/>
                  <a:pt x="579902" y="453268"/>
                </a:cubicBezTo>
                <a:lnTo>
                  <a:pt x="553926" y="423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159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7843284" cy="18375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484255"/>
            <a:ext cx="7832633" cy="3539514"/>
          </a:xfrm>
        </p:spPr>
        <p:txBody>
          <a:bodyPr>
            <a:normAutofit/>
          </a:bodyPr>
          <a:lstStyle>
            <a:lvl1pPr marL="457200" indent="-457200">
              <a:lnSpc>
                <a:spcPct val="170000"/>
              </a:lnSpc>
              <a:buFont typeface="+mj-lt"/>
              <a:buAutoNum type="arabicPeriod"/>
              <a:defRPr sz="1800"/>
            </a:lvl1pPr>
            <a:lvl2pPr marL="685800" indent="-457200">
              <a:lnSpc>
                <a:spcPct val="170000"/>
              </a:lnSpc>
              <a:buFont typeface="+mj-lt"/>
              <a:buAutoNum type="arabicPeriod"/>
              <a:defRPr sz="1600"/>
            </a:lvl2pPr>
            <a:lvl3pPr marL="800100" indent="-342900">
              <a:lnSpc>
                <a:spcPct val="170000"/>
              </a:lnSpc>
              <a:buFont typeface="+mj-lt"/>
              <a:buAutoNum type="arabicPeriod"/>
              <a:defRPr sz="1400"/>
            </a:lvl3pPr>
            <a:lvl4pPr marL="1028700" indent="-342900">
              <a:lnSpc>
                <a:spcPct val="170000"/>
              </a:lnSpc>
              <a:buFont typeface="+mj-lt"/>
              <a:buAutoNum type="arabicPeriod"/>
              <a:defRPr sz="1400"/>
            </a:lvl4pPr>
            <a:lvl5pPr marL="1257300" indent="-342900">
              <a:lnSpc>
                <a:spcPct val="170000"/>
              </a:lnSpc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4031" y="6426678"/>
            <a:ext cx="1859004" cy="431321"/>
          </a:xfrm>
        </p:spPr>
        <p:txBody>
          <a:bodyPr/>
          <a:lstStyle/>
          <a:p>
            <a:fld id="{13001AC8-E19B-4DE9-B315-FCB4CA952356}" type="datetime1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7188" y="6426678"/>
            <a:ext cx="2823549" cy="43132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4890" y="6426678"/>
            <a:ext cx="1887994" cy="431322"/>
          </a:xfr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41F7365-4B28-1DB6-21B1-E501D9B4E14D}"/>
              </a:ext>
            </a:extLst>
          </p:cNvPr>
          <p:cNvGrpSpPr/>
          <p:nvPr userDrawn="1"/>
        </p:nvGrpSpPr>
        <p:grpSpPr>
          <a:xfrm flipH="1">
            <a:off x="8925811" y="1"/>
            <a:ext cx="2779587" cy="7016111"/>
            <a:chOff x="8530393" y="1"/>
            <a:chExt cx="2779587" cy="701611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E3A3141-CDCE-8A70-F9CA-D5CF38A12BBA}"/>
                </a:ext>
              </a:extLst>
            </p:cNvPr>
            <p:cNvSpPr/>
            <p:nvPr/>
          </p:nvSpPr>
          <p:spPr>
            <a:xfrm>
              <a:off x="8917635" y="1"/>
              <a:ext cx="2370196" cy="2359377"/>
            </a:xfrm>
            <a:custGeom>
              <a:avLst/>
              <a:gdLst>
                <a:gd name="csX0" fmla="*/ 1408819 w 2370196"/>
                <a:gd name="csY0" fmla="*/ 0 h 2359377"/>
                <a:gd name="csX1" fmla="*/ 1911127 w 2370196"/>
                <a:gd name="csY1" fmla="*/ 0 h 2359377"/>
                <a:gd name="csX2" fmla="*/ 1920629 w 2370196"/>
                <a:gd name="csY2" fmla="*/ 30666 h 2359377"/>
                <a:gd name="csX3" fmla="*/ 1987359 w 2370196"/>
                <a:gd name="csY3" fmla="*/ 382876 h 2359377"/>
                <a:gd name="csX4" fmla="*/ 1969548 w 2370196"/>
                <a:gd name="csY4" fmla="*/ 1036528 h 2359377"/>
                <a:gd name="csX5" fmla="*/ 2215482 w 2370196"/>
                <a:gd name="csY5" fmla="*/ 1348470 h 2359377"/>
                <a:gd name="csX6" fmla="*/ 2361895 w 2370196"/>
                <a:gd name="csY6" fmla="*/ 1720675 h 2359377"/>
                <a:gd name="csX7" fmla="*/ 2370196 w 2370196"/>
                <a:gd name="csY7" fmla="*/ 1764346 h 2359377"/>
                <a:gd name="csX8" fmla="*/ 1902557 w 2370196"/>
                <a:gd name="csY8" fmla="*/ 1919986 h 2359377"/>
                <a:gd name="csX9" fmla="*/ 1884230 w 2370196"/>
                <a:gd name="csY9" fmla="*/ 1814982 h 2359377"/>
                <a:gd name="csX10" fmla="*/ 1796392 w 2370196"/>
                <a:gd name="csY10" fmla="*/ 1597339 h 2359377"/>
                <a:gd name="csX11" fmla="*/ 1718375 w 2370196"/>
                <a:gd name="csY11" fmla="*/ 1748540 h 2359377"/>
                <a:gd name="csX12" fmla="*/ 1349363 w 2370196"/>
                <a:gd name="csY12" fmla="*/ 2172190 h 2359377"/>
                <a:gd name="csX13" fmla="*/ 762370 w 2370196"/>
                <a:gd name="csY13" fmla="*/ 2358112 h 2359377"/>
                <a:gd name="csX14" fmla="*/ 77525 w 2370196"/>
                <a:gd name="csY14" fmla="*/ 1916946 h 2359377"/>
                <a:gd name="csX15" fmla="*/ 152745 w 2370196"/>
                <a:gd name="csY15" fmla="*/ 1111214 h 2359377"/>
                <a:gd name="csX16" fmla="*/ 912730 w 2370196"/>
                <a:gd name="csY16" fmla="*/ 683093 h 2359377"/>
                <a:gd name="csX17" fmla="*/ 1511901 w 2370196"/>
                <a:gd name="csY17" fmla="*/ 756928 h 2359377"/>
                <a:gd name="csX18" fmla="*/ 1419225 w 2370196"/>
                <a:gd name="csY18" fmla="*/ 51957 h 2359377"/>
                <a:gd name="csX19" fmla="*/ 1400227 w 2370196"/>
                <a:gd name="csY19" fmla="*/ 2860 h 2359377"/>
                <a:gd name="csX20" fmla="*/ 1408819 w 2370196"/>
                <a:gd name="csY20" fmla="*/ 0 h 2359377"/>
                <a:gd name="csX21" fmla="*/ 1081038 w 2370196"/>
                <a:gd name="csY21" fmla="*/ 1163053 h 2359377"/>
                <a:gd name="csX22" fmla="*/ 970124 w 2370196"/>
                <a:gd name="csY22" fmla="*/ 1167739 h 2359377"/>
                <a:gd name="csX23" fmla="*/ 553156 w 2370196"/>
                <a:gd name="csY23" fmla="*/ 1391024 h 2359377"/>
                <a:gd name="csX24" fmla="*/ 543283 w 2370196"/>
                <a:gd name="csY24" fmla="*/ 1406578 h 2359377"/>
                <a:gd name="csX25" fmla="*/ 542371 w 2370196"/>
                <a:gd name="csY25" fmla="*/ 1405998 h 2359377"/>
                <a:gd name="csX26" fmla="*/ 515766 w 2370196"/>
                <a:gd name="csY26" fmla="*/ 1704610 h 2359377"/>
                <a:gd name="csX27" fmla="*/ 789091 w 2370196"/>
                <a:gd name="csY27" fmla="*/ 1872344 h 2359377"/>
                <a:gd name="csX28" fmla="*/ 1060749 w 2370196"/>
                <a:gd name="csY28" fmla="*/ 1779929 h 2359377"/>
                <a:gd name="csX29" fmla="*/ 1294394 w 2370196"/>
                <a:gd name="csY29" fmla="*/ 1508882 h 2359377"/>
                <a:gd name="csX30" fmla="*/ 1414907 w 2370196"/>
                <a:gd name="csY30" fmla="*/ 1244249 h 2359377"/>
                <a:gd name="csX31" fmla="*/ 1081038 w 2370196"/>
                <a:gd name="csY31" fmla="*/ 1163053 h 23593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2370196" h="2359377">
                  <a:moveTo>
                    <a:pt x="1408819" y="0"/>
                  </a:moveTo>
                  <a:lnTo>
                    <a:pt x="1911127" y="0"/>
                  </a:lnTo>
                  <a:lnTo>
                    <a:pt x="1920629" y="30666"/>
                  </a:lnTo>
                  <a:cubicBezTo>
                    <a:pt x="1951559" y="145617"/>
                    <a:pt x="1973991" y="263457"/>
                    <a:pt x="1987359" y="382876"/>
                  </a:cubicBezTo>
                  <a:cubicBezTo>
                    <a:pt x="2012161" y="602532"/>
                    <a:pt x="2006025" y="822412"/>
                    <a:pt x="1969548" y="1036528"/>
                  </a:cubicBezTo>
                  <a:cubicBezTo>
                    <a:pt x="2067613" y="1127630"/>
                    <a:pt x="2150663" y="1232281"/>
                    <a:pt x="2215482" y="1348470"/>
                  </a:cubicBezTo>
                  <a:cubicBezTo>
                    <a:pt x="2284306" y="1471996"/>
                    <a:pt x="2333204" y="1596337"/>
                    <a:pt x="2361895" y="1720675"/>
                  </a:cubicBezTo>
                  <a:lnTo>
                    <a:pt x="2370196" y="1764346"/>
                  </a:lnTo>
                  <a:lnTo>
                    <a:pt x="1902557" y="1919986"/>
                  </a:lnTo>
                  <a:lnTo>
                    <a:pt x="1884230" y="1814982"/>
                  </a:lnTo>
                  <a:cubicBezTo>
                    <a:pt x="1866244" y="1743878"/>
                    <a:pt x="1836948" y="1671657"/>
                    <a:pt x="1796392" y="1597339"/>
                  </a:cubicBezTo>
                  <a:cubicBezTo>
                    <a:pt x="1772621" y="1648937"/>
                    <a:pt x="1746561" y="1699082"/>
                    <a:pt x="1718375" y="1748540"/>
                  </a:cubicBezTo>
                  <a:cubicBezTo>
                    <a:pt x="1650916" y="1867946"/>
                    <a:pt x="1531735" y="2038515"/>
                    <a:pt x="1349363" y="2172190"/>
                  </a:cubicBezTo>
                  <a:cubicBezTo>
                    <a:pt x="1168021" y="2305255"/>
                    <a:pt x="965001" y="2369381"/>
                    <a:pt x="762370" y="2358112"/>
                  </a:cubicBezTo>
                  <a:cubicBezTo>
                    <a:pt x="460006" y="2341236"/>
                    <a:pt x="203725" y="2175965"/>
                    <a:pt x="77525" y="1916946"/>
                  </a:cubicBezTo>
                  <a:cubicBezTo>
                    <a:pt x="-48060" y="1658981"/>
                    <a:pt x="-19717" y="1357627"/>
                    <a:pt x="152745" y="1111214"/>
                  </a:cubicBezTo>
                  <a:cubicBezTo>
                    <a:pt x="316457" y="876556"/>
                    <a:pt x="593865" y="720505"/>
                    <a:pt x="912730" y="683093"/>
                  </a:cubicBezTo>
                  <a:cubicBezTo>
                    <a:pt x="1113080" y="659555"/>
                    <a:pt x="1317666" y="684929"/>
                    <a:pt x="1511901" y="756928"/>
                  </a:cubicBezTo>
                  <a:cubicBezTo>
                    <a:pt x="1526057" y="519358"/>
                    <a:pt x="1494430" y="278366"/>
                    <a:pt x="1419225" y="51957"/>
                  </a:cubicBezTo>
                  <a:lnTo>
                    <a:pt x="1400227" y="2860"/>
                  </a:lnTo>
                  <a:lnTo>
                    <a:pt x="1408819" y="0"/>
                  </a:lnTo>
                  <a:close/>
                  <a:moveTo>
                    <a:pt x="1081038" y="1163053"/>
                  </a:moveTo>
                  <a:cubicBezTo>
                    <a:pt x="1043640" y="1161899"/>
                    <a:pt x="1006537" y="1163437"/>
                    <a:pt x="970124" y="1167739"/>
                  </a:cubicBezTo>
                  <a:cubicBezTo>
                    <a:pt x="791967" y="1188654"/>
                    <a:pt x="636111" y="1272472"/>
                    <a:pt x="553156" y="1391024"/>
                  </a:cubicBezTo>
                  <a:cubicBezTo>
                    <a:pt x="549960" y="1396059"/>
                    <a:pt x="546479" y="1401543"/>
                    <a:pt x="543283" y="1406578"/>
                  </a:cubicBezTo>
                  <a:lnTo>
                    <a:pt x="542371" y="1405998"/>
                  </a:lnTo>
                  <a:cubicBezTo>
                    <a:pt x="480568" y="1503359"/>
                    <a:pt x="470991" y="1611422"/>
                    <a:pt x="515766" y="1704610"/>
                  </a:cubicBezTo>
                  <a:cubicBezTo>
                    <a:pt x="564290" y="1804024"/>
                    <a:pt x="663933" y="1865353"/>
                    <a:pt x="789091" y="1872344"/>
                  </a:cubicBezTo>
                  <a:cubicBezTo>
                    <a:pt x="878907" y="1877395"/>
                    <a:pt x="970455" y="1846371"/>
                    <a:pt x="1060749" y="1779929"/>
                  </a:cubicBezTo>
                  <a:cubicBezTo>
                    <a:pt x="1148671" y="1715199"/>
                    <a:pt x="1231528" y="1619032"/>
                    <a:pt x="1294394" y="1508882"/>
                  </a:cubicBezTo>
                  <a:cubicBezTo>
                    <a:pt x="1342496" y="1424014"/>
                    <a:pt x="1382422" y="1335847"/>
                    <a:pt x="1414907" y="1244249"/>
                  </a:cubicBezTo>
                  <a:cubicBezTo>
                    <a:pt x="1308086" y="1194224"/>
                    <a:pt x="1193234" y="1166520"/>
                    <a:pt x="1081038" y="1163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08DBAE0-60D8-9A95-7221-7929E3FF0034}"/>
                </a:ext>
              </a:extLst>
            </p:cNvPr>
            <p:cNvSpPr/>
            <p:nvPr/>
          </p:nvSpPr>
          <p:spPr>
            <a:xfrm>
              <a:off x="9108330" y="2629165"/>
              <a:ext cx="1686045" cy="1438108"/>
            </a:xfrm>
            <a:custGeom>
              <a:avLst/>
              <a:gdLst>
                <a:gd name="csX0" fmla="*/ 1405032 w 1686045"/>
                <a:gd name="csY0" fmla="*/ 0 h 1438108"/>
                <a:gd name="csX1" fmla="*/ 1686045 w 1686045"/>
                <a:gd name="csY1" fmla="*/ 412000 h 1438108"/>
                <a:gd name="csX2" fmla="*/ 1630174 w 1686045"/>
                <a:gd name="csY2" fmla="*/ 468949 h 1438108"/>
                <a:gd name="csX3" fmla="*/ 1001136 w 1686045"/>
                <a:gd name="csY3" fmla="*/ 987794 h 1438108"/>
                <a:gd name="csX4" fmla="*/ 787624 w 1686045"/>
                <a:gd name="csY4" fmla="*/ 1152338 h 1438108"/>
                <a:gd name="csX5" fmla="*/ 494369 w 1686045"/>
                <a:gd name="csY5" fmla="*/ 1421377 h 1438108"/>
                <a:gd name="csX6" fmla="*/ 480007 w 1686045"/>
                <a:gd name="csY6" fmla="*/ 1438108 h 1438108"/>
                <a:gd name="csX7" fmla="*/ 0 w 1686045"/>
                <a:gd name="csY7" fmla="*/ 1253050 h 1438108"/>
                <a:gd name="csX8" fmla="*/ 130426 w 1686045"/>
                <a:gd name="csY8" fmla="*/ 1097146 h 1438108"/>
                <a:gd name="csX9" fmla="*/ 485260 w 1686045"/>
                <a:gd name="csY9" fmla="*/ 770615 h 1438108"/>
                <a:gd name="csX10" fmla="*/ 706470 w 1686045"/>
                <a:gd name="csY10" fmla="*/ 600015 h 1438108"/>
                <a:gd name="csX11" fmla="*/ 1375533 w 1686045"/>
                <a:gd name="csY11" fmla="*/ 33361 h 1438108"/>
                <a:gd name="csX12" fmla="*/ 1405032 w 1686045"/>
                <a:gd name="csY12" fmla="*/ 0 h 14381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686045" h="1438108">
                  <a:moveTo>
                    <a:pt x="1405032" y="0"/>
                  </a:moveTo>
                  <a:lnTo>
                    <a:pt x="1686045" y="412000"/>
                  </a:lnTo>
                  <a:lnTo>
                    <a:pt x="1630174" y="468949"/>
                  </a:lnTo>
                  <a:cubicBezTo>
                    <a:pt x="1431831" y="660817"/>
                    <a:pt x="1207830" y="830827"/>
                    <a:pt x="1001136" y="987794"/>
                  </a:cubicBezTo>
                  <a:cubicBezTo>
                    <a:pt x="925378" y="1045488"/>
                    <a:pt x="853587" y="1099965"/>
                    <a:pt x="787624" y="1152338"/>
                  </a:cubicBezTo>
                  <a:cubicBezTo>
                    <a:pt x="699121" y="1222404"/>
                    <a:pt x="593614" y="1314138"/>
                    <a:pt x="494369" y="1421377"/>
                  </a:cubicBezTo>
                  <a:lnTo>
                    <a:pt x="480007" y="1438108"/>
                  </a:lnTo>
                  <a:lnTo>
                    <a:pt x="0" y="1253050"/>
                  </a:lnTo>
                  <a:lnTo>
                    <a:pt x="130426" y="1097146"/>
                  </a:lnTo>
                  <a:cubicBezTo>
                    <a:pt x="232879" y="985522"/>
                    <a:pt x="351389" y="876398"/>
                    <a:pt x="485260" y="770615"/>
                  </a:cubicBezTo>
                  <a:cubicBezTo>
                    <a:pt x="555223" y="714978"/>
                    <a:pt x="629083" y="659262"/>
                    <a:pt x="706470" y="600015"/>
                  </a:cubicBezTo>
                  <a:cubicBezTo>
                    <a:pt x="932558" y="428042"/>
                    <a:pt x="1181332" y="239095"/>
                    <a:pt x="1375533" y="33361"/>
                  </a:cubicBezTo>
                  <a:lnTo>
                    <a:pt x="14050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B0C7F53-F387-47A1-A100-F581CF2371B9}"/>
                </a:ext>
              </a:extLst>
            </p:cNvPr>
            <p:cNvSpPr/>
            <p:nvPr/>
          </p:nvSpPr>
          <p:spPr>
            <a:xfrm>
              <a:off x="10513362" y="1764347"/>
              <a:ext cx="796618" cy="1276819"/>
            </a:xfrm>
            <a:custGeom>
              <a:avLst/>
              <a:gdLst>
                <a:gd name="csX0" fmla="*/ 774469 w 796618"/>
                <a:gd name="csY0" fmla="*/ 0 h 1276819"/>
                <a:gd name="csX1" fmla="*/ 783892 w 796618"/>
                <a:gd name="csY1" fmla="*/ 49569 h 1276819"/>
                <a:gd name="csX2" fmla="*/ 791334 w 796618"/>
                <a:gd name="csY2" fmla="*/ 328518 h 1276819"/>
                <a:gd name="csX3" fmla="*/ 545169 w 796618"/>
                <a:gd name="csY3" fmla="*/ 962895 h 1276819"/>
                <a:gd name="csX4" fmla="*/ 340725 w 796618"/>
                <a:gd name="csY4" fmla="*/ 1215953 h 1276819"/>
                <a:gd name="csX5" fmla="*/ 281013 w 796618"/>
                <a:gd name="csY5" fmla="*/ 1276819 h 1276819"/>
                <a:gd name="csX6" fmla="*/ 0 w 796618"/>
                <a:gd name="csY6" fmla="*/ 864819 h 1276819"/>
                <a:gd name="csX7" fmla="*/ 62697 w 796618"/>
                <a:gd name="csY7" fmla="*/ 793915 h 1276819"/>
                <a:gd name="csX8" fmla="*/ 143651 w 796618"/>
                <a:gd name="csY8" fmla="*/ 686858 h 1276819"/>
                <a:gd name="csX9" fmla="*/ 306994 w 796618"/>
                <a:gd name="csY9" fmla="*/ 156577 h 1276819"/>
                <a:gd name="csX10" fmla="*/ 306830 w 796618"/>
                <a:gd name="csY10" fmla="*/ 155640 h 1276819"/>
                <a:gd name="csX11" fmla="*/ 774469 w 796618"/>
                <a:gd name="csY11" fmla="*/ 0 h 12768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796618" h="1276819">
                  <a:moveTo>
                    <a:pt x="774469" y="0"/>
                  </a:moveTo>
                  <a:lnTo>
                    <a:pt x="783892" y="49569"/>
                  </a:lnTo>
                  <a:cubicBezTo>
                    <a:pt x="797819" y="142784"/>
                    <a:pt x="800340" y="235882"/>
                    <a:pt x="791334" y="328518"/>
                  </a:cubicBezTo>
                  <a:cubicBezTo>
                    <a:pt x="770492" y="542281"/>
                    <a:pt x="687865" y="755288"/>
                    <a:pt x="545169" y="962895"/>
                  </a:cubicBezTo>
                  <a:cubicBezTo>
                    <a:pt x="484335" y="1051403"/>
                    <a:pt x="415270" y="1135568"/>
                    <a:pt x="340725" y="1215953"/>
                  </a:cubicBezTo>
                  <a:lnTo>
                    <a:pt x="281013" y="1276819"/>
                  </a:lnTo>
                  <a:lnTo>
                    <a:pt x="0" y="864819"/>
                  </a:lnTo>
                  <a:lnTo>
                    <a:pt x="62697" y="793915"/>
                  </a:lnTo>
                  <a:cubicBezTo>
                    <a:pt x="91674" y="758695"/>
                    <a:pt x="118778" y="723009"/>
                    <a:pt x="143651" y="686858"/>
                  </a:cubicBezTo>
                  <a:cubicBezTo>
                    <a:pt x="269469" y="503816"/>
                    <a:pt x="323654" y="332157"/>
                    <a:pt x="306994" y="156577"/>
                  </a:cubicBezTo>
                  <a:lnTo>
                    <a:pt x="306830" y="155640"/>
                  </a:lnTo>
                  <a:lnTo>
                    <a:pt x="7744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483A6D9-E34E-42EC-33AE-3A1DDE20E7E7}"/>
                </a:ext>
              </a:extLst>
            </p:cNvPr>
            <p:cNvSpPr/>
            <p:nvPr/>
          </p:nvSpPr>
          <p:spPr>
            <a:xfrm rot="20432440">
              <a:off x="9108100" y="6304951"/>
              <a:ext cx="827275" cy="711161"/>
            </a:xfrm>
            <a:custGeom>
              <a:avLst/>
              <a:gdLst>
                <a:gd name="csX0" fmla="*/ 492750 w 827275"/>
                <a:gd name="csY0" fmla="*/ 0 h 711161"/>
                <a:gd name="csX1" fmla="*/ 500751 w 827275"/>
                <a:gd name="csY1" fmla="*/ 66570 h 711161"/>
                <a:gd name="csX2" fmla="*/ 810310 w 827275"/>
                <a:gd name="csY2" fmla="*/ 694586 h 711161"/>
                <a:gd name="csX3" fmla="*/ 827275 w 827275"/>
                <a:gd name="csY3" fmla="*/ 711161 h 711161"/>
                <a:gd name="csX4" fmla="*/ 105615 w 827275"/>
                <a:gd name="csY4" fmla="*/ 456184 h 711161"/>
                <a:gd name="csX5" fmla="*/ 96644 w 827275"/>
                <a:gd name="csY5" fmla="*/ 433871 h 711161"/>
                <a:gd name="csX6" fmla="*/ 21559 w 827275"/>
                <a:gd name="csY6" fmla="*/ 154922 h 711161"/>
                <a:gd name="csX7" fmla="*/ 753 w 827275"/>
                <a:gd name="csY7" fmla="*/ 11664 h 711161"/>
                <a:gd name="csX8" fmla="*/ 0 w 827275"/>
                <a:gd name="csY8" fmla="*/ 0 h 711161"/>
                <a:gd name="csX9" fmla="*/ 492750 w 827275"/>
                <a:gd name="csY9" fmla="*/ 0 h 7111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827275" h="711161">
                  <a:moveTo>
                    <a:pt x="492750" y="0"/>
                  </a:moveTo>
                  <a:lnTo>
                    <a:pt x="500751" y="66570"/>
                  </a:lnTo>
                  <a:cubicBezTo>
                    <a:pt x="545580" y="308553"/>
                    <a:pt x="654507" y="528142"/>
                    <a:pt x="810310" y="694586"/>
                  </a:cubicBezTo>
                  <a:lnTo>
                    <a:pt x="827275" y="711161"/>
                  </a:lnTo>
                  <a:lnTo>
                    <a:pt x="105615" y="456184"/>
                  </a:lnTo>
                  <a:lnTo>
                    <a:pt x="96644" y="433871"/>
                  </a:lnTo>
                  <a:cubicBezTo>
                    <a:pt x="64576" y="343910"/>
                    <a:pt x="39369" y="250596"/>
                    <a:pt x="21559" y="154922"/>
                  </a:cubicBezTo>
                  <a:cubicBezTo>
                    <a:pt x="12682" y="107231"/>
                    <a:pt x="5753" y="59432"/>
                    <a:pt x="753" y="11664"/>
                  </a:cubicBezTo>
                  <a:lnTo>
                    <a:pt x="0" y="0"/>
                  </a:lnTo>
                  <a:lnTo>
                    <a:pt x="4927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4C1F8D2-A849-9AA1-621B-B9A97541078F}"/>
                </a:ext>
              </a:extLst>
            </p:cNvPr>
            <p:cNvSpPr/>
            <p:nvPr/>
          </p:nvSpPr>
          <p:spPr>
            <a:xfrm rot="20432440">
              <a:off x="8530393" y="3699521"/>
              <a:ext cx="2601854" cy="2401753"/>
            </a:xfrm>
            <a:custGeom>
              <a:avLst/>
              <a:gdLst>
                <a:gd name="csX0" fmla="*/ 958430 w 2601854"/>
                <a:gd name="csY0" fmla="*/ 0 h 2401753"/>
                <a:gd name="csX1" fmla="*/ 1349368 w 2601854"/>
                <a:gd name="csY1" fmla="*/ 334396 h 2401753"/>
                <a:gd name="csX2" fmla="*/ 1240317 w 2601854"/>
                <a:gd name="csY2" fmla="*/ 397097 h 2401753"/>
                <a:gd name="csX3" fmla="*/ 839188 w 2601854"/>
                <a:gd name="csY3" fmla="*/ 811851 h 2401753"/>
                <a:gd name="csX4" fmla="*/ 1111305 w 2601854"/>
                <a:gd name="csY4" fmla="*/ 700825 h 2401753"/>
                <a:gd name="csX5" fmla="*/ 1913445 w 2601854"/>
                <a:gd name="csY5" fmla="*/ 710836 h 2401753"/>
                <a:gd name="csX6" fmla="*/ 2548325 w 2601854"/>
                <a:gd name="csY6" fmla="*/ 1281105 h 2401753"/>
                <a:gd name="csX7" fmla="*/ 2585020 w 2601854"/>
                <a:gd name="csY7" fmla="*/ 1736403 h 2401753"/>
                <a:gd name="csX8" fmla="*/ 2381652 w 2601854"/>
                <a:gd name="csY8" fmla="*/ 2093680 h 2401753"/>
                <a:gd name="csX9" fmla="*/ 1809311 w 2601854"/>
                <a:gd name="csY9" fmla="*/ 2347438 h 2401753"/>
                <a:gd name="csX10" fmla="*/ 1192017 w 2601854"/>
                <a:gd name="csY10" fmla="*/ 2275656 h 2401753"/>
                <a:gd name="csX11" fmla="*/ 561203 w 2601854"/>
                <a:gd name="csY11" fmla="*/ 1806151 h 2401753"/>
                <a:gd name="csX12" fmla="*/ 489162 w 2601854"/>
                <a:gd name="csY12" fmla="*/ 2296806 h 2401753"/>
                <a:gd name="csX13" fmla="*/ 501773 w 2601854"/>
                <a:gd name="csY13" fmla="*/ 2401753 h 2401753"/>
                <a:gd name="csX14" fmla="*/ 9023 w 2601854"/>
                <a:gd name="csY14" fmla="*/ 2401753 h 2401753"/>
                <a:gd name="csX15" fmla="*/ 535 w 2601854"/>
                <a:gd name="csY15" fmla="*/ 2270344 h 2401753"/>
                <a:gd name="csX16" fmla="*/ 181347 w 2601854"/>
                <a:gd name="csY16" fmla="*/ 1462565 h 2401753"/>
                <a:gd name="csX17" fmla="*/ 308413 w 2601854"/>
                <a:gd name="csY17" fmla="*/ 1258831 h 2401753"/>
                <a:gd name="csX18" fmla="*/ 295417 w 2601854"/>
                <a:gd name="csY18" fmla="*/ 991529 h 2401753"/>
                <a:gd name="csX19" fmla="*/ 454255 w 2601854"/>
                <a:gd name="csY19" fmla="*/ 497742 h 2401753"/>
                <a:gd name="csX20" fmla="*/ 775837 w 2601854"/>
                <a:gd name="csY20" fmla="*/ 132352 h 2401753"/>
                <a:gd name="csX21" fmla="*/ 943509 w 2601854"/>
                <a:gd name="csY21" fmla="*/ 8833 h 2401753"/>
                <a:gd name="csX22" fmla="*/ 958430 w 2601854"/>
                <a:gd name="csY22" fmla="*/ 0 h 2401753"/>
                <a:gd name="csX23" fmla="*/ 1736263 w 2601854"/>
                <a:gd name="csY23" fmla="*/ 1166155 h 2401753"/>
                <a:gd name="csX24" fmla="*/ 1257930 w 2601854"/>
                <a:gd name="csY24" fmla="*/ 1165519 h 2401753"/>
                <a:gd name="csX25" fmla="*/ 861266 w 2601854"/>
                <a:gd name="csY25" fmla="*/ 1379157 h 2401753"/>
                <a:gd name="csX26" fmla="*/ 932828 w 2601854"/>
                <a:gd name="csY26" fmla="*/ 1489603 h 2401753"/>
                <a:gd name="csX27" fmla="*/ 1373661 w 2601854"/>
                <a:gd name="csY27" fmla="*/ 1823190 h 2401753"/>
                <a:gd name="csX28" fmla="*/ 2045352 w 2601854"/>
                <a:gd name="csY28" fmla="*/ 1740700 h 2401753"/>
                <a:gd name="csX29" fmla="*/ 2087954 w 2601854"/>
                <a:gd name="csY29" fmla="*/ 1440770 h 2401753"/>
                <a:gd name="csX30" fmla="*/ 1736263 w 2601854"/>
                <a:gd name="csY30" fmla="*/ 1166155 h 24017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2601854" h="2401753">
                  <a:moveTo>
                    <a:pt x="958430" y="0"/>
                  </a:moveTo>
                  <a:lnTo>
                    <a:pt x="1349368" y="334396"/>
                  </a:lnTo>
                  <a:lnTo>
                    <a:pt x="1240317" y="397097"/>
                  </a:lnTo>
                  <a:cubicBezTo>
                    <a:pt x="1072125" y="502969"/>
                    <a:pt x="919461" y="639688"/>
                    <a:pt x="839188" y="811851"/>
                  </a:cubicBezTo>
                  <a:cubicBezTo>
                    <a:pt x="924654" y="768168"/>
                    <a:pt x="1015138" y="730876"/>
                    <a:pt x="1111305" y="700825"/>
                  </a:cubicBezTo>
                  <a:cubicBezTo>
                    <a:pt x="1353431" y="624364"/>
                    <a:pt x="1653446" y="627788"/>
                    <a:pt x="1913445" y="710836"/>
                  </a:cubicBezTo>
                  <a:cubicBezTo>
                    <a:pt x="2229924" y="811506"/>
                    <a:pt x="2455825" y="1014247"/>
                    <a:pt x="2548325" y="1281105"/>
                  </a:cubicBezTo>
                  <a:cubicBezTo>
                    <a:pt x="2603908" y="1441319"/>
                    <a:pt x="2616321" y="1594781"/>
                    <a:pt x="2585020" y="1736403"/>
                  </a:cubicBezTo>
                  <a:cubicBezTo>
                    <a:pt x="2554704" y="1873126"/>
                    <a:pt x="2486654" y="1993347"/>
                    <a:pt x="2381652" y="2093680"/>
                  </a:cubicBezTo>
                  <a:cubicBezTo>
                    <a:pt x="2241430" y="2227179"/>
                    <a:pt x="2038501" y="2317624"/>
                    <a:pt x="1809311" y="2347438"/>
                  </a:cubicBezTo>
                  <a:cubicBezTo>
                    <a:pt x="1595779" y="2375281"/>
                    <a:pt x="1376729" y="2349624"/>
                    <a:pt x="1192017" y="2275656"/>
                  </a:cubicBezTo>
                  <a:cubicBezTo>
                    <a:pt x="945880" y="2176921"/>
                    <a:pt x="722929" y="2010409"/>
                    <a:pt x="561203" y="1806151"/>
                  </a:cubicBezTo>
                  <a:cubicBezTo>
                    <a:pt x="504463" y="1958100"/>
                    <a:pt x="479892" y="2125873"/>
                    <a:pt x="489162" y="2296806"/>
                  </a:cubicBezTo>
                  <a:lnTo>
                    <a:pt x="501773" y="2401753"/>
                  </a:lnTo>
                  <a:lnTo>
                    <a:pt x="9023" y="2401753"/>
                  </a:lnTo>
                  <a:lnTo>
                    <a:pt x="535" y="2270344"/>
                  </a:lnTo>
                  <a:cubicBezTo>
                    <a:pt x="-6456" y="1984940"/>
                    <a:pt x="55237" y="1705657"/>
                    <a:pt x="181347" y="1462565"/>
                  </a:cubicBezTo>
                  <a:cubicBezTo>
                    <a:pt x="218523" y="1390685"/>
                    <a:pt x="261416" y="1322584"/>
                    <a:pt x="308413" y="1258831"/>
                  </a:cubicBezTo>
                  <a:cubicBezTo>
                    <a:pt x="292798" y="1170555"/>
                    <a:pt x="288526" y="1080950"/>
                    <a:pt x="295417" y="991529"/>
                  </a:cubicBezTo>
                  <a:cubicBezTo>
                    <a:pt x="309071" y="816923"/>
                    <a:pt x="362231" y="650549"/>
                    <a:pt x="454255" y="497742"/>
                  </a:cubicBezTo>
                  <a:cubicBezTo>
                    <a:pt x="533319" y="366123"/>
                    <a:pt x="641396" y="243403"/>
                    <a:pt x="775837" y="132352"/>
                  </a:cubicBezTo>
                  <a:cubicBezTo>
                    <a:pt x="827956" y="89370"/>
                    <a:pt x="883886" y="48173"/>
                    <a:pt x="943509" y="8833"/>
                  </a:cubicBezTo>
                  <a:lnTo>
                    <a:pt x="958430" y="0"/>
                  </a:lnTo>
                  <a:close/>
                  <a:moveTo>
                    <a:pt x="1736263" y="1166155"/>
                  </a:moveTo>
                  <a:cubicBezTo>
                    <a:pt x="1574202" y="1121915"/>
                    <a:pt x="1391035" y="1123339"/>
                    <a:pt x="1257930" y="1165519"/>
                  </a:cubicBezTo>
                  <a:cubicBezTo>
                    <a:pt x="1105623" y="1213483"/>
                    <a:pt x="972362" y="1285713"/>
                    <a:pt x="861266" y="1379157"/>
                  </a:cubicBezTo>
                  <a:cubicBezTo>
                    <a:pt x="883970" y="1421229"/>
                    <a:pt x="909176" y="1458597"/>
                    <a:pt x="932828" y="1489603"/>
                  </a:cubicBezTo>
                  <a:cubicBezTo>
                    <a:pt x="1042646" y="1634750"/>
                    <a:pt x="1199649" y="1753209"/>
                    <a:pt x="1373661" y="1823190"/>
                  </a:cubicBezTo>
                  <a:cubicBezTo>
                    <a:pt x="1592917" y="1911356"/>
                    <a:pt x="1906834" y="1872860"/>
                    <a:pt x="2045352" y="1740700"/>
                  </a:cubicBezTo>
                  <a:cubicBezTo>
                    <a:pt x="2092440" y="1695475"/>
                    <a:pt x="2148721" y="1615491"/>
                    <a:pt x="2087954" y="1440770"/>
                  </a:cubicBezTo>
                  <a:cubicBezTo>
                    <a:pt x="2039276" y="1300295"/>
                    <a:pt x="1898322" y="1210393"/>
                    <a:pt x="1736263" y="1166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1457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4213" y="940124"/>
            <a:ext cx="4173752" cy="85713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84211" y="2286149"/>
            <a:ext cx="4173753" cy="3599981"/>
          </a:xfrm>
        </p:spPr>
        <p:txBody>
          <a:bodyPr>
            <a:normAutofit/>
          </a:bodyPr>
          <a:lstStyle>
            <a:lvl1pPr marL="0" indent="-457200">
              <a:lnSpc>
                <a:spcPct val="120000"/>
              </a:lnSpc>
              <a:buFont typeface="+mj-lt"/>
              <a:buNone/>
              <a:defRPr sz="1800" b="0"/>
            </a:lvl1pPr>
            <a:lvl2pPr marL="0" indent="-457200">
              <a:lnSpc>
                <a:spcPct val="120000"/>
              </a:lnSpc>
              <a:buFont typeface="+mj-lt"/>
              <a:buNone/>
              <a:defRPr sz="1600" b="0"/>
            </a:lvl2pPr>
            <a:lvl3pPr marL="0" indent="-342900">
              <a:lnSpc>
                <a:spcPct val="120000"/>
              </a:lnSpc>
              <a:buFont typeface="+mj-lt"/>
              <a:buNone/>
              <a:defRPr sz="1400" b="0"/>
            </a:lvl3pPr>
            <a:lvl4pPr marL="0" indent="-342900">
              <a:lnSpc>
                <a:spcPct val="120000"/>
              </a:lnSpc>
              <a:buFont typeface="+mj-lt"/>
              <a:buNone/>
              <a:defRPr sz="1400" b="0"/>
            </a:lvl4pPr>
            <a:lvl5pPr marL="0" indent="-342900">
              <a:lnSpc>
                <a:spcPct val="120000"/>
              </a:lnSpc>
              <a:buFont typeface="+mj-lt"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8257-086D-472A-BA59-1875E4CEBF9C}" type="datetime1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6808" y="6426678"/>
            <a:ext cx="2948958" cy="431321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0054" y="6426678"/>
            <a:ext cx="567910" cy="431322"/>
          </a:xfr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134FA32-ABB7-6BAB-BBB9-210F5C29F4A8}"/>
              </a:ext>
            </a:extLst>
          </p:cNvPr>
          <p:cNvSpPr/>
          <p:nvPr userDrawn="1"/>
        </p:nvSpPr>
        <p:spPr>
          <a:xfrm rot="2181178">
            <a:off x="160498" y="393643"/>
            <a:ext cx="1324333" cy="2228474"/>
          </a:xfrm>
          <a:custGeom>
            <a:avLst/>
            <a:gdLst>
              <a:gd name="connsiteX0" fmla="*/ 755074 w 1324333"/>
              <a:gd name="connsiteY0" fmla="*/ 196038 h 2228474"/>
              <a:gd name="connsiteX1" fmla="*/ 872212 w 1324333"/>
              <a:gd name="connsiteY1" fmla="*/ 116528 h 2228474"/>
              <a:gd name="connsiteX2" fmla="*/ 1314421 w 1324333"/>
              <a:gd name="connsiteY2" fmla="*/ 161 h 2228474"/>
              <a:gd name="connsiteX3" fmla="*/ 1324333 w 1324333"/>
              <a:gd name="connsiteY3" fmla="*/ 898 h 2228474"/>
              <a:gd name="connsiteX4" fmla="*/ 1324333 w 1324333"/>
              <a:gd name="connsiteY4" fmla="*/ 596332 h 2228474"/>
              <a:gd name="connsiteX5" fmla="*/ 1279634 w 1324333"/>
              <a:gd name="connsiteY5" fmla="*/ 594622 h 2228474"/>
              <a:gd name="connsiteX6" fmla="*/ 1169275 w 1324333"/>
              <a:gd name="connsiteY6" fmla="*/ 631225 h 2228474"/>
              <a:gd name="connsiteX7" fmla="*/ 713057 w 1324333"/>
              <a:gd name="connsiteY7" fmla="*/ 1325575 h 2228474"/>
              <a:gd name="connsiteX8" fmla="*/ 468900 w 1324333"/>
              <a:gd name="connsiteY8" fmla="*/ 2201377 h 2228474"/>
              <a:gd name="connsiteX9" fmla="*/ 460782 w 1324333"/>
              <a:gd name="connsiteY9" fmla="*/ 2228474 h 2228474"/>
              <a:gd name="connsiteX10" fmla="*/ 0 w 1324333"/>
              <a:gd name="connsiteY10" fmla="*/ 1602410 h 2228474"/>
              <a:gd name="connsiteX11" fmla="*/ 18031 w 1324333"/>
              <a:gd name="connsiteY11" fmla="*/ 1536621 h 2228474"/>
              <a:gd name="connsiteX12" fmla="*/ 159693 w 1324333"/>
              <a:gd name="connsiteY12" fmla="*/ 1110405 h 2228474"/>
              <a:gd name="connsiteX13" fmla="*/ 435771 w 1324333"/>
              <a:gd name="connsiteY13" fmla="*/ 555113 h 2228474"/>
              <a:gd name="connsiteX14" fmla="*/ 755074 w 1324333"/>
              <a:gd name="connsiteY14" fmla="*/ 196038 h 22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4333" h="2228474">
                <a:moveTo>
                  <a:pt x="755074" y="196038"/>
                </a:moveTo>
                <a:cubicBezTo>
                  <a:pt x="793273" y="166128"/>
                  <a:pt x="832334" y="139604"/>
                  <a:pt x="872212" y="116528"/>
                </a:cubicBezTo>
                <a:cubicBezTo>
                  <a:pt x="1011468" y="36295"/>
                  <a:pt x="1161050" y="-2846"/>
                  <a:pt x="1314421" y="161"/>
                </a:cubicBezTo>
                <a:lnTo>
                  <a:pt x="1324333" y="898"/>
                </a:lnTo>
                <a:lnTo>
                  <a:pt x="1324333" y="596332"/>
                </a:lnTo>
                <a:lnTo>
                  <a:pt x="1279634" y="594622"/>
                </a:lnTo>
                <a:cubicBezTo>
                  <a:pt x="1242332" y="597692"/>
                  <a:pt x="1206562" y="609853"/>
                  <a:pt x="1169275" y="631225"/>
                </a:cubicBezTo>
                <a:cubicBezTo>
                  <a:pt x="1012778" y="722126"/>
                  <a:pt x="850836" y="968393"/>
                  <a:pt x="713057" y="1325575"/>
                </a:cubicBezTo>
                <a:cubicBezTo>
                  <a:pt x="580894" y="1667293"/>
                  <a:pt x="503387" y="2020585"/>
                  <a:pt x="468900" y="2201377"/>
                </a:cubicBezTo>
                <a:lnTo>
                  <a:pt x="460782" y="2228474"/>
                </a:lnTo>
                <a:lnTo>
                  <a:pt x="0" y="1602410"/>
                </a:lnTo>
                <a:lnTo>
                  <a:pt x="18031" y="1536621"/>
                </a:lnTo>
                <a:cubicBezTo>
                  <a:pt x="57002" y="1400507"/>
                  <a:pt x="103971" y="1254921"/>
                  <a:pt x="159693" y="1110405"/>
                </a:cubicBezTo>
                <a:cubicBezTo>
                  <a:pt x="242869" y="894587"/>
                  <a:pt x="336084" y="707806"/>
                  <a:pt x="435771" y="555113"/>
                </a:cubicBezTo>
                <a:cubicBezTo>
                  <a:pt x="533634" y="405990"/>
                  <a:pt x="640476" y="285769"/>
                  <a:pt x="755074" y="1960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7225AC-6A92-3CCD-16DA-F7C964D8DC43}"/>
              </a:ext>
            </a:extLst>
          </p:cNvPr>
          <p:cNvSpPr/>
          <p:nvPr userDrawn="1"/>
        </p:nvSpPr>
        <p:spPr>
          <a:xfrm rot="2181178">
            <a:off x="1149446" y="1382897"/>
            <a:ext cx="2372054" cy="2374970"/>
          </a:xfrm>
          <a:custGeom>
            <a:avLst/>
            <a:gdLst>
              <a:gd name="connsiteX0" fmla="*/ 0 w 2372054"/>
              <a:gd name="connsiteY0" fmla="*/ 115157 h 2374970"/>
              <a:gd name="connsiteX1" fmla="*/ 82513 w 2372054"/>
              <a:gd name="connsiteY1" fmla="*/ 121290 h 2374970"/>
              <a:gd name="connsiteX2" fmla="*/ 268838 w 2372054"/>
              <a:gd name="connsiteY2" fmla="*/ 165580 h 2374970"/>
              <a:gd name="connsiteX3" fmla="*/ 750080 w 2372054"/>
              <a:gd name="connsiteY3" fmla="*/ 686373 h 2374970"/>
              <a:gd name="connsiteX4" fmla="*/ 861480 w 2372054"/>
              <a:gd name="connsiteY4" fmla="*/ 1287535 h 2374970"/>
              <a:gd name="connsiteX5" fmla="*/ 916468 w 2372054"/>
              <a:gd name="connsiteY5" fmla="*/ 1652584 h 2374970"/>
              <a:gd name="connsiteX6" fmla="*/ 967995 w 2372054"/>
              <a:gd name="connsiteY6" fmla="*/ 1779783 h 2374970"/>
              <a:gd name="connsiteX7" fmla="*/ 989622 w 2372054"/>
              <a:gd name="connsiteY7" fmla="*/ 1781673 h 2374970"/>
              <a:gd name="connsiteX8" fmla="*/ 1175890 w 2372054"/>
              <a:gd name="connsiteY8" fmla="*/ 1599251 h 2374970"/>
              <a:gd name="connsiteX9" fmla="*/ 1400189 w 2372054"/>
              <a:gd name="connsiteY9" fmla="*/ 1074785 h 2374970"/>
              <a:gd name="connsiteX10" fmla="*/ 1446472 w 2372054"/>
              <a:gd name="connsiteY10" fmla="*/ 945210 h 2374970"/>
              <a:gd name="connsiteX11" fmla="*/ 1866889 w 2372054"/>
              <a:gd name="connsiteY11" fmla="*/ 57047 h 2374970"/>
              <a:gd name="connsiteX12" fmla="*/ 1866502 w 2372054"/>
              <a:gd name="connsiteY12" fmla="*/ 56522 h 2374970"/>
              <a:gd name="connsiteX13" fmla="*/ 1902607 w 2372054"/>
              <a:gd name="connsiteY13" fmla="*/ 0 h 2374970"/>
              <a:gd name="connsiteX14" fmla="*/ 2372054 w 2372054"/>
              <a:gd name="connsiteY14" fmla="*/ 368398 h 2374970"/>
              <a:gd name="connsiteX15" fmla="*/ 2001716 w 2372054"/>
              <a:gd name="connsiteY15" fmla="*/ 1154140 h 2374970"/>
              <a:gd name="connsiteX16" fmla="*/ 1959585 w 2372054"/>
              <a:gd name="connsiteY16" fmla="*/ 1271757 h 2374970"/>
              <a:gd name="connsiteX17" fmla="*/ 1684099 w 2372054"/>
              <a:gd name="connsiteY17" fmla="*/ 1905936 h 2374970"/>
              <a:gd name="connsiteX18" fmla="*/ 1424977 w 2372054"/>
              <a:gd name="connsiteY18" fmla="*/ 2214824 h 2374970"/>
              <a:gd name="connsiteX19" fmla="*/ 994048 w 2372054"/>
              <a:gd name="connsiteY19" fmla="*/ 2374959 h 2374970"/>
              <a:gd name="connsiteX20" fmla="*/ 394113 w 2372054"/>
              <a:gd name="connsiteY20" fmla="*/ 1960141 h 2374970"/>
              <a:gd name="connsiteX21" fmla="*/ 272330 w 2372054"/>
              <a:gd name="connsiteY21" fmla="*/ 1353670 h 2374970"/>
              <a:gd name="connsiteX22" fmla="*/ 74848 w 2372054"/>
              <a:gd name="connsiteY22" fmla="*/ 726828 h 2374970"/>
              <a:gd name="connsiteX23" fmla="*/ 12783 w 2372054"/>
              <a:gd name="connsiteY23" fmla="*/ 711080 h 2374970"/>
              <a:gd name="connsiteX24" fmla="*/ 0 w 2372054"/>
              <a:gd name="connsiteY24" fmla="*/ 710591 h 2374970"/>
              <a:gd name="connsiteX25" fmla="*/ 0 w 2372054"/>
              <a:gd name="connsiteY25" fmla="*/ 115157 h 237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72054" h="2374970">
                <a:moveTo>
                  <a:pt x="0" y="115157"/>
                </a:moveTo>
                <a:lnTo>
                  <a:pt x="82513" y="121290"/>
                </a:lnTo>
                <a:cubicBezTo>
                  <a:pt x="144364" y="129254"/>
                  <a:pt x="206611" y="143995"/>
                  <a:pt x="268838" y="165580"/>
                </a:cubicBezTo>
                <a:cubicBezTo>
                  <a:pt x="496037" y="244427"/>
                  <a:pt x="657831" y="419166"/>
                  <a:pt x="750080" y="686373"/>
                </a:cubicBezTo>
                <a:cubicBezTo>
                  <a:pt x="815909" y="875893"/>
                  <a:pt x="839051" y="1085499"/>
                  <a:pt x="861480" y="1287535"/>
                </a:cubicBezTo>
                <a:cubicBezTo>
                  <a:pt x="876680" y="1423662"/>
                  <a:pt x="890779" y="1551697"/>
                  <a:pt x="916468" y="1652584"/>
                </a:cubicBezTo>
                <a:cubicBezTo>
                  <a:pt x="939619" y="1745626"/>
                  <a:pt x="962833" y="1773869"/>
                  <a:pt x="967995" y="1779783"/>
                </a:cubicBezTo>
                <a:cubicBezTo>
                  <a:pt x="970204" y="1780585"/>
                  <a:pt x="977496" y="1781693"/>
                  <a:pt x="989622" y="1781673"/>
                </a:cubicBezTo>
                <a:cubicBezTo>
                  <a:pt x="1037213" y="1781450"/>
                  <a:pt x="1106802" y="1713235"/>
                  <a:pt x="1175890" y="1599251"/>
                </a:cubicBezTo>
                <a:cubicBezTo>
                  <a:pt x="1271189" y="1441694"/>
                  <a:pt x="1342647" y="1238549"/>
                  <a:pt x="1400189" y="1074785"/>
                </a:cubicBezTo>
                <a:cubicBezTo>
                  <a:pt x="1416125" y="1028251"/>
                  <a:pt x="1431644" y="984452"/>
                  <a:pt x="1446472" y="945210"/>
                </a:cubicBezTo>
                <a:cubicBezTo>
                  <a:pt x="1583259" y="582282"/>
                  <a:pt x="1717102" y="300035"/>
                  <a:pt x="1866889" y="57047"/>
                </a:cubicBezTo>
                <a:lnTo>
                  <a:pt x="1866502" y="56522"/>
                </a:lnTo>
                <a:cubicBezTo>
                  <a:pt x="1878666" y="37856"/>
                  <a:pt x="1890443" y="18666"/>
                  <a:pt x="1902607" y="0"/>
                </a:cubicBezTo>
                <a:lnTo>
                  <a:pt x="2372054" y="368398"/>
                </a:lnTo>
                <a:cubicBezTo>
                  <a:pt x="2213146" y="625385"/>
                  <a:pt x="2095490" y="905431"/>
                  <a:pt x="2001716" y="1154140"/>
                </a:cubicBezTo>
                <a:cubicBezTo>
                  <a:pt x="1989683" y="1187279"/>
                  <a:pt x="1974579" y="1228344"/>
                  <a:pt x="1959585" y="1271757"/>
                </a:cubicBezTo>
                <a:cubicBezTo>
                  <a:pt x="1896951" y="1450600"/>
                  <a:pt x="1810637" y="1696247"/>
                  <a:pt x="1684099" y="1905936"/>
                </a:cubicBezTo>
                <a:cubicBezTo>
                  <a:pt x="1604422" y="2037426"/>
                  <a:pt x="1520064" y="2138365"/>
                  <a:pt x="1424977" y="2214824"/>
                </a:cubicBezTo>
                <a:cubicBezTo>
                  <a:pt x="1294296" y="2319907"/>
                  <a:pt x="1149474" y="2373884"/>
                  <a:pt x="994048" y="2374959"/>
                </a:cubicBezTo>
                <a:cubicBezTo>
                  <a:pt x="834449" y="2375866"/>
                  <a:pt x="544037" y="2323308"/>
                  <a:pt x="394113" y="1960141"/>
                </a:cubicBezTo>
                <a:cubicBezTo>
                  <a:pt x="319716" y="1780974"/>
                  <a:pt x="295859" y="1563800"/>
                  <a:pt x="272330" y="1353670"/>
                </a:cubicBezTo>
                <a:cubicBezTo>
                  <a:pt x="241930" y="1081414"/>
                  <a:pt x="207682" y="773140"/>
                  <a:pt x="74848" y="726828"/>
                </a:cubicBezTo>
                <a:cubicBezTo>
                  <a:pt x="53141" y="719331"/>
                  <a:pt x="32580" y="714076"/>
                  <a:pt x="12783" y="711080"/>
                </a:cubicBezTo>
                <a:lnTo>
                  <a:pt x="0" y="710591"/>
                </a:lnTo>
                <a:lnTo>
                  <a:pt x="0" y="11515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32700E-7090-9F0A-3254-99D00E839D50}"/>
              </a:ext>
            </a:extLst>
          </p:cNvPr>
          <p:cNvSpPr/>
          <p:nvPr userDrawn="1"/>
        </p:nvSpPr>
        <p:spPr>
          <a:xfrm rot="2762315">
            <a:off x="3705667" y="4220536"/>
            <a:ext cx="920228" cy="2153217"/>
          </a:xfrm>
          <a:custGeom>
            <a:avLst/>
            <a:gdLst>
              <a:gd name="connsiteX0" fmla="*/ 72920 w 920228"/>
              <a:gd name="connsiteY0" fmla="*/ 0 h 2153217"/>
              <a:gd name="connsiteX1" fmla="*/ 668475 w 920228"/>
              <a:gd name="connsiteY1" fmla="*/ 0 h 2153217"/>
              <a:gd name="connsiteX2" fmla="*/ 663674 w 920228"/>
              <a:gd name="connsiteY2" fmla="*/ 51490 h 2153217"/>
              <a:gd name="connsiteX3" fmla="*/ 636998 w 920228"/>
              <a:gd name="connsiteY3" fmla="*/ 278710 h 2153217"/>
              <a:gd name="connsiteX4" fmla="*/ 674177 w 920228"/>
              <a:gd name="connsiteY4" fmla="*/ 1388665 h 2153217"/>
              <a:gd name="connsiteX5" fmla="*/ 852890 w 920228"/>
              <a:gd name="connsiteY5" fmla="*/ 1557391 h 2153217"/>
              <a:gd name="connsiteX6" fmla="*/ 852454 w 920228"/>
              <a:gd name="connsiteY6" fmla="*/ 1558781 h 2153217"/>
              <a:gd name="connsiteX7" fmla="*/ 920228 w 920228"/>
              <a:gd name="connsiteY7" fmla="*/ 1558936 h 2153217"/>
              <a:gd name="connsiteX8" fmla="*/ 843406 w 920228"/>
              <a:gd name="connsiteY8" fmla="*/ 2153217 h 2153217"/>
              <a:gd name="connsiteX9" fmla="*/ 774139 w 920228"/>
              <a:gd name="connsiteY9" fmla="*/ 2147097 h 2153217"/>
              <a:gd name="connsiteX10" fmla="*/ 120689 w 920228"/>
              <a:gd name="connsiteY10" fmla="*/ 1603859 h 2153217"/>
              <a:gd name="connsiteX11" fmla="*/ 48363 w 920228"/>
              <a:gd name="connsiteY11" fmla="*/ 208238 h 2153217"/>
              <a:gd name="connsiteX12" fmla="*/ 72059 w 920228"/>
              <a:gd name="connsiteY12" fmla="*/ 8781 h 2153217"/>
              <a:gd name="connsiteX13" fmla="*/ 72920 w 920228"/>
              <a:gd name="connsiteY13" fmla="*/ 0 h 215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0228" h="2153217">
                <a:moveTo>
                  <a:pt x="72920" y="0"/>
                </a:moveTo>
                <a:lnTo>
                  <a:pt x="668475" y="0"/>
                </a:lnTo>
                <a:lnTo>
                  <a:pt x="663674" y="51490"/>
                </a:lnTo>
                <a:cubicBezTo>
                  <a:pt x="655006" y="130852"/>
                  <a:pt x="645725" y="206976"/>
                  <a:pt x="636998" y="278710"/>
                </a:cubicBezTo>
                <a:cubicBezTo>
                  <a:pt x="587989" y="677931"/>
                  <a:pt x="558571" y="1089706"/>
                  <a:pt x="674177" y="1388665"/>
                </a:cubicBezTo>
                <a:cubicBezTo>
                  <a:pt x="733195" y="1541580"/>
                  <a:pt x="823309" y="1553316"/>
                  <a:pt x="852890" y="1557391"/>
                </a:cubicBezTo>
                <a:lnTo>
                  <a:pt x="852454" y="1558781"/>
                </a:lnTo>
                <a:cubicBezTo>
                  <a:pt x="874643" y="1562067"/>
                  <a:pt x="897236" y="1562119"/>
                  <a:pt x="920228" y="1558936"/>
                </a:cubicBezTo>
                <a:lnTo>
                  <a:pt x="843406" y="2153217"/>
                </a:lnTo>
                <a:cubicBezTo>
                  <a:pt x="820329" y="2151792"/>
                  <a:pt x="797251" y="2150365"/>
                  <a:pt x="774139" y="2147097"/>
                </a:cubicBezTo>
                <a:cubicBezTo>
                  <a:pt x="476513" y="2107311"/>
                  <a:pt x="238256" y="1909237"/>
                  <a:pt x="120689" y="1603859"/>
                </a:cubicBezTo>
                <a:cubicBezTo>
                  <a:pt x="-49596" y="1162509"/>
                  <a:pt x="-5826" y="652274"/>
                  <a:pt x="48363" y="208238"/>
                </a:cubicBezTo>
                <a:cubicBezTo>
                  <a:pt x="56195" y="144358"/>
                  <a:pt x="64377" y="77533"/>
                  <a:pt x="72059" y="8781"/>
                </a:cubicBezTo>
                <a:lnTo>
                  <a:pt x="7292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A691CA4-78D0-AF78-5DF6-7C1F882ABC15}"/>
              </a:ext>
            </a:extLst>
          </p:cNvPr>
          <p:cNvSpPr/>
          <p:nvPr userDrawn="1"/>
        </p:nvSpPr>
        <p:spPr>
          <a:xfrm rot="2762315">
            <a:off x="3367278" y="1835499"/>
            <a:ext cx="2966133" cy="2147511"/>
          </a:xfrm>
          <a:custGeom>
            <a:avLst/>
            <a:gdLst>
              <a:gd name="connsiteX0" fmla="*/ 535286 w 2966133"/>
              <a:gd name="connsiteY0" fmla="*/ 547105 h 2147511"/>
              <a:gd name="connsiteX1" fmla="*/ 1767863 w 2966133"/>
              <a:gd name="connsiteY1" fmla="*/ 565 h 2147511"/>
              <a:gd name="connsiteX2" fmla="*/ 2576515 w 2966133"/>
              <a:gd name="connsiteY2" fmla="*/ 381933 h 2147511"/>
              <a:gd name="connsiteX3" fmla="*/ 2960164 w 2966133"/>
              <a:gd name="connsiteY3" fmla="*/ 1428439 h 2147511"/>
              <a:gd name="connsiteX4" fmla="*/ 2953237 w 2966133"/>
              <a:gd name="connsiteY4" fmla="*/ 1952357 h 2147511"/>
              <a:gd name="connsiteX5" fmla="*/ 2935042 w 2966133"/>
              <a:gd name="connsiteY5" fmla="*/ 2147511 h 2147511"/>
              <a:gd name="connsiteX6" fmla="*/ 2339487 w 2966133"/>
              <a:gd name="connsiteY6" fmla="*/ 2147511 h 2147511"/>
              <a:gd name="connsiteX7" fmla="*/ 2359319 w 2966133"/>
              <a:gd name="connsiteY7" fmla="*/ 1945267 h 2147511"/>
              <a:gd name="connsiteX8" fmla="*/ 2134650 w 2966133"/>
              <a:gd name="connsiteY8" fmla="*/ 778134 h 2147511"/>
              <a:gd name="connsiteX9" fmla="*/ 1750033 w 2966133"/>
              <a:gd name="connsiteY9" fmla="*/ 593777 h 2147511"/>
              <a:gd name="connsiteX10" fmla="*/ 952336 w 2966133"/>
              <a:gd name="connsiteY10" fmla="*/ 969228 h 2147511"/>
              <a:gd name="connsiteX11" fmla="*/ 524737 w 2966133"/>
              <a:gd name="connsiteY11" fmla="*/ 1643634 h 2147511"/>
              <a:gd name="connsiteX12" fmla="*/ 0 w 2966133"/>
              <a:gd name="connsiteY12" fmla="*/ 1359469 h 2147511"/>
              <a:gd name="connsiteX13" fmla="*/ 535286 w 2966133"/>
              <a:gd name="connsiteY13" fmla="*/ 547105 h 214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66133" h="2147511">
                <a:moveTo>
                  <a:pt x="535286" y="547105"/>
                </a:moveTo>
                <a:cubicBezTo>
                  <a:pt x="893536" y="192531"/>
                  <a:pt x="1354546" y="-12228"/>
                  <a:pt x="1767863" y="565"/>
                </a:cubicBezTo>
                <a:cubicBezTo>
                  <a:pt x="2082000" y="10084"/>
                  <a:pt x="2361472" y="141945"/>
                  <a:pt x="2576515" y="381933"/>
                </a:cubicBezTo>
                <a:cubicBezTo>
                  <a:pt x="2807092" y="639620"/>
                  <a:pt x="2932702" y="981735"/>
                  <a:pt x="2960164" y="1428439"/>
                </a:cubicBezTo>
                <a:cubicBezTo>
                  <a:pt x="2971207" y="1605276"/>
                  <a:pt x="2965784" y="1782987"/>
                  <a:pt x="2953237" y="1952357"/>
                </a:cubicBezTo>
                <a:lnTo>
                  <a:pt x="2935042" y="2147511"/>
                </a:lnTo>
                <a:lnTo>
                  <a:pt x="2339487" y="2147511"/>
                </a:lnTo>
                <a:lnTo>
                  <a:pt x="2359319" y="1945267"/>
                </a:lnTo>
                <a:cubicBezTo>
                  <a:pt x="2394300" y="1515719"/>
                  <a:pt x="2380646" y="1053406"/>
                  <a:pt x="2134650" y="778134"/>
                </a:cubicBezTo>
                <a:cubicBezTo>
                  <a:pt x="2027833" y="658818"/>
                  <a:pt x="1902258" y="598394"/>
                  <a:pt x="1750033" y="593777"/>
                </a:cubicBezTo>
                <a:cubicBezTo>
                  <a:pt x="1503705" y="586257"/>
                  <a:pt x="1190567" y="733470"/>
                  <a:pt x="952336" y="969228"/>
                </a:cubicBezTo>
                <a:cubicBezTo>
                  <a:pt x="762107" y="1157090"/>
                  <a:pt x="625791" y="1394227"/>
                  <a:pt x="524737" y="1643634"/>
                </a:cubicBezTo>
                <a:lnTo>
                  <a:pt x="0" y="1359469"/>
                </a:lnTo>
                <a:cubicBezTo>
                  <a:pt x="139723" y="1030524"/>
                  <a:pt x="315627" y="764546"/>
                  <a:pt x="535286" y="54710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E3CBEE-4F98-B5FC-ADBA-6B5E46C62109}"/>
              </a:ext>
            </a:extLst>
          </p:cNvPr>
          <p:cNvSpPr/>
          <p:nvPr userDrawn="1"/>
        </p:nvSpPr>
        <p:spPr>
          <a:xfrm rot="19598012">
            <a:off x="5780937" y="6120849"/>
            <a:ext cx="822142" cy="862400"/>
          </a:xfrm>
          <a:custGeom>
            <a:avLst/>
            <a:gdLst>
              <a:gd name="connsiteX0" fmla="*/ 793305 w 822142"/>
              <a:gd name="connsiteY0" fmla="*/ 1 h 862400"/>
              <a:gd name="connsiteX1" fmla="*/ 813533 w 822142"/>
              <a:gd name="connsiteY1" fmla="*/ 79226 h 862400"/>
              <a:gd name="connsiteX2" fmla="*/ 793709 w 822142"/>
              <a:gd name="connsiteY2" fmla="*/ 402686 h 862400"/>
              <a:gd name="connsiteX3" fmla="*/ 572286 w 822142"/>
              <a:gd name="connsiteY3" fmla="*/ 796275 h 862400"/>
              <a:gd name="connsiteX4" fmla="*/ 510382 w 822142"/>
              <a:gd name="connsiteY4" fmla="*/ 862400 h 862400"/>
              <a:gd name="connsiteX5" fmla="*/ 0 w 822142"/>
              <a:gd name="connsiteY5" fmla="*/ 526293 h 862400"/>
              <a:gd name="connsiteX6" fmla="*/ 25030 w 822142"/>
              <a:gd name="connsiteY6" fmla="*/ 505620 h 862400"/>
              <a:gd name="connsiteX7" fmla="*/ 221846 w 822142"/>
              <a:gd name="connsiteY7" fmla="*/ 246987 h 862400"/>
              <a:gd name="connsiteX8" fmla="*/ 183138 w 822142"/>
              <a:gd name="connsiteY8" fmla="*/ 52117 h 862400"/>
              <a:gd name="connsiteX9" fmla="*/ 146517 w 822142"/>
              <a:gd name="connsiteY9" fmla="*/ 0 h 862400"/>
              <a:gd name="connsiteX10" fmla="*/ 793305 w 822142"/>
              <a:gd name="connsiteY10" fmla="*/ 1 h 8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2142" h="862400">
                <a:moveTo>
                  <a:pt x="793305" y="1"/>
                </a:moveTo>
                <a:lnTo>
                  <a:pt x="813533" y="79226"/>
                </a:lnTo>
                <a:cubicBezTo>
                  <a:pt x="829692" y="187143"/>
                  <a:pt x="823116" y="295212"/>
                  <a:pt x="793709" y="402686"/>
                </a:cubicBezTo>
                <a:cubicBezTo>
                  <a:pt x="753855" y="549137"/>
                  <a:pt x="674922" y="679229"/>
                  <a:pt x="572286" y="796275"/>
                </a:cubicBezTo>
                <a:lnTo>
                  <a:pt x="510382" y="862400"/>
                </a:lnTo>
                <a:lnTo>
                  <a:pt x="0" y="526293"/>
                </a:lnTo>
                <a:lnTo>
                  <a:pt x="25030" y="505620"/>
                </a:lnTo>
                <a:cubicBezTo>
                  <a:pt x="160053" y="387882"/>
                  <a:pt x="207124" y="301493"/>
                  <a:pt x="221846" y="246987"/>
                </a:cubicBezTo>
                <a:cubicBezTo>
                  <a:pt x="232828" y="206606"/>
                  <a:pt x="238286" y="148537"/>
                  <a:pt x="183138" y="52117"/>
                </a:cubicBezTo>
                <a:lnTo>
                  <a:pt x="146517" y="0"/>
                </a:lnTo>
                <a:lnTo>
                  <a:pt x="7933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1A5DC-D4B6-ED09-3D0A-E17D8334B870}"/>
              </a:ext>
            </a:extLst>
          </p:cNvPr>
          <p:cNvSpPr/>
          <p:nvPr userDrawn="1"/>
        </p:nvSpPr>
        <p:spPr>
          <a:xfrm rot="19598012">
            <a:off x="3770353" y="5541195"/>
            <a:ext cx="2371713" cy="1190860"/>
          </a:xfrm>
          <a:custGeom>
            <a:avLst/>
            <a:gdLst>
              <a:gd name="connsiteX0" fmla="*/ 1938622 w 2371713"/>
              <a:gd name="connsiteY0" fmla="*/ 599275 h 1190860"/>
              <a:gd name="connsiteX1" fmla="*/ 2275354 w 2371713"/>
              <a:gd name="connsiteY1" fmla="*/ 947530 h 1190860"/>
              <a:gd name="connsiteX2" fmla="*/ 2350664 w 2371713"/>
              <a:gd name="connsiteY2" fmla="*/ 1108415 h 1190860"/>
              <a:gd name="connsiteX3" fmla="*/ 2371713 w 2371713"/>
              <a:gd name="connsiteY3" fmla="*/ 1190860 h 1190860"/>
              <a:gd name="connsiteX4" fmla="*/ 1724925 w 2371713"/>
              <a:gd name="connsiteY4" fmla="*/ 1190859 h 1190860"/>
              <a:gd name="connsiteX5" fmla="*/ 1718764 w 2371713"/>
              <a:gd name="connsiteY5" fmla="*/ 1182090 h 1190860"/>
              <a:gd name="connsiteX6" fmla="*/ 1138108 w 2371713"/>
              <a:gd name="connsiteY6" fmla="*/ 951061 h 1190860"/>
              <a:gd name="connsiteX7" fmla="*/ 575594 w 2371713"/>
              <a:gd name="connsiteY7" fmla="*/ 785908 h 1190860"/>
              <a:gd name="connsiteX8" fmla="*/ 574145 w 2371713"/>
              <a:gd name="connsiteY8" fmla="*/ 785737 h 1190860"/>
              <a:gd name="connsiteX9" fmla="*/ 0 w 2371713"/>
              <a:gd name="connsiteY9" fmla="*/ 33755 h 1190860"/>
              <a:gd name="connsiteX10" fmla="*/ 598276 w 2371713"/>
              <a:gd name="connsiteY10" fmla="*/ 0 h 1190860"/>
              <a:gd name="connsiteX11" fmla="*/ 831668 w 2371713"/>
              <a:gd name="connsiteY11" fmla="*/ 251267 h 1190860"/>
              <a:gd name="connsiteX12" fmla="*/ 1255602 w 2371713"/>
              <a:gd name="connsiteY12" fmla="*/ 369651 h 1190860"/>
              <a:gd name="connsiteX13" fmla="*/ 1938622 w 2371713"/>
              <a:gd name="connsiteY13" fmla="*/ 599275 h 119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71713" h="1190860">
                <a:moveTo>
                  <a:pt x="1938622" y="599275"/>
                </a:moveTo>
                <a:cubicBezTo>
                  <a:pt x="2068164" y="679883"/>
                  <a:pt x="2185307" y="790467"/>
                  <a:pt x="2275354" y="947530"/>
                </a:cubicBezTo>
                <a:cubicBezTo>
                  <a:pt x="2306121" y="1000966"/>
                  <a:pt x="2331228" y="1054625"/>
                  <a:pt x="2350664" y="1108415"/>
                </a:cubicBezTo>
                <a:lnTo>
                  <a:pt x="2371713" y="1190860"/>
                </a:lnTo>
                <a:lnTo>
                  <a:pt x="1724925" y="1190859"/>
                </a:lnTo>
                <a:lnTo>
                  <a:pt x="1718764" y="1182090"/>
                </a:lnTo>
                <a:cubicBezTo>
                  <a:pt x="1607859" y="1052784"/>
                  <a:pt x="1418769" y="1008171"/>
                  <a:pt x="1138108" y="951061"/>
                </a:cubicBezTo>
                <a:cubicBezTo>
                  <a:pt x="950939" y="912884"/>
                  <a:pt x="756892" y="873299"/>
                  <a:pt x="575594" y="785908"/>
                </a:cubicBezTo>
                <a:lnTo>
                  <a:pt x="574145" y="785737"/>
                </a:lnTo>
                <a:cubicBezTo>
                  <a:pt x="262128" y="634899"/>
                  <a:pt x="42984" y="345401"/>
                  <a:pt x="0" y="33755"/>
                </a:cubicBezTo>
                <a:lnTo>
                  <a:pt x="598276" y="0"/>
                </a:lnTo>
                <a:cubicBezTo>
                  <a:pt x="630118" y="99805"/>
                  <a:pt x="718357" y="196942"/>
                  <a:pt x="831668" y="251267"/>
                </a:cubicBezTo>
                <a:cubicBezTo>
                  <a:pt x="946611" y="306668"/>
                  <a:pt x="1096492" y="337462"/>
                  <a:pt x="1255602" y="369651"/>
                </a:cubicBezTo>
                <a:cubicBezTo>
                  <a:pt x="1472366" y="413854"/>
                  <a:pt x="1722717" y="464930"/>
                  <a:pt x="1938622" y="5992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235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59536"/>
            <a:ext cx="5266086" cy="1113476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487168"/>
            <a:ext cx="5266086" cy="4003467"/>
          </a:xfrm>
        </p:spPr>
        <p:txBody>
          <a:bodyPr>
            <a:normAutofit/>
          </a:bodyPr>
          <a:lstStyle>
            <a:lvl1pPr marL="457200" indent="-457200">
              <a:lnSpc>
                <a:spcPct val="170000"/>
              </a:lnSpc>
              <a:buFont typeface="Arial" panose="020B0604020202020204" pitchFamily="34" charset="0"/>
              <a:buNone/>
              <a:defRPr sz="2000"/>
            </a:lvl1pPr>
            <a:lvl2pPr marL="571500" indent="-342900">
              <a:lnSpc>
                <a:spcPct val="170000"/>
              </a:lnSpc>
              <a:buFont typeface="Arial" panose="020B0604020202020204" pitchFamily="34" charset="0"/>
              <a:buNone/>
              <a:defRPr sz="1800"/>
            </a:lvl2pPr>
            <a:lvl3pPr marL="800100" indent="-342900">
              <a:lnSpc>
                <a:spcPct val="170000"/>
              </a:lnSpc>
              <a:buFont typeface="Arial" panose="020B0604020202020204" pitchFamily="34" charset="0"/>
              <a:buNone/>
              <a:defRPr sz="1600"/>
            </a:lvl3pPr>
            <a:lvl4pPr marL="1028700" indent="-342900">
              <a:lnSpc>
                <a:spcPct val="170000"/>
              </a:lnSpc>
              <a:buFont typeface="Arial" panose="020B0604020202020204" pitchFamily="34" charset="0"/>
              <a:buNone/>
              <a:defRPr sz="1400"/>
            </a:lvl4pPr>
            <a:lvl5pPr>
              <a:lnSpc>
                <a:spcPct val="170000"/>
              </a:lnSpc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EBB81A3C-1B1A-1716-419C-1A55C380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112" y="6426678"/>
            <a:ext cx="1039494" cy="431321"/>
          </a:xfrm>
        </p:spPr>
        <p:txBody>
          <a:bodyPr/>
          <a:lstStyle/>
          <a:p>
            <a:fld id="{B1673AA1-BE7D-434D-92BB-68F1E3F14E6B}" type="datetime1">
              <a:rPr lang="en-US" smtClean="0"/>
              <a:t>2/9/26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66DF123-3AF9-7683-0919-D7710759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378" y="6426678"/>
            <a:ext cx="2823549" cy="43132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EF2CE03-2CC3-38AC-2F2C-3C17688E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9699" y="6426678"/>
            <a:ext cx="1039497" cy="431322"/>
          </a:xfr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96A507A-3F08-1097-B499-FCE4DC4762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4891" y="706049"/>
            <a:ext cx="4506807" cy="5445901"/>
          </a:xfrm>
          <a:custGeom>
            <a:avLst/>
            <a:gdLst>
              <a:gd name="csX0" fmla="*/ 2283321 w 4506807"/>
              <a:gd name="csY0" fmla="*/ 5002199 h 5445901"/>
              <a:gd name="csX1" fmla="*/ 2434478 w 4506807"/>
              <a:gd name="csY1" fmla="*/ 5232007 h 5445901"/>
              <a:gd name="csX2" fmla="*/ 2434477 w 4506807"/>
              <a:gd name="csY2" fmla="*/ 5232007 h 5445901"/>
              <a:gd name="csX3" fmla="*/ 3651656 w 4506807"/>
              <a:gd name="csY3" fmla="*/ 4920818 h 5445901"/>
              <a:gd name="csX4" fmla="*/ 4230933 w 4506807"/>
              <a:gd name="csY4" fmla="*/ 4987534 h 5445901"/>
              <a:gd name="csX5" fmla="*/ 4258119 w 4506807"/>
              <a:gd name="csY5" fmla="*/ 4995890 h 5445901"/>
              <a:gd name="csX6" fmla="*/ 4142441 w 4506807"/>
              <a:gd name="csY6" fmla="*/ 5089349 h 5445901"/>
              <a:gd name="csX7" fmla="*/ 3823194 w 4506807"/>
              <a:gd name="csY7" fmla="*/ 5224000 h 5445901"/>
              <a:gd name="csX8" fmla="*/ 2778099 w 4506807"/>
              <a:gd name="csY8" fmla="*/ 5199670 h 5445901"/>
              <a:gd name="csX9" fmla="*/ 2681430 w 4506807"/>
              <a:gd name="csY9" fmla="*/ 5203031 h 5445901"/>
              <a:gd name="csX10" fmla="*/ 2693189 w 4506807"/>
              <a:gd name="csY10" fmla="*/ 5195328 h 5445901"/>
              <a:gd name="csX11" fmla="*/ 3215751 w 4506807"/>
              <a:gd name="csY11" fmla="*/ 4983579 h 5445901"/>
              <a:gd name="csX12" fmla="*/ 3651656 w 4506807"/>
              <a:gd name="csY12" fmla="*/ 4920818 h 5445901"/>
              <a:gd name="csX13" fmla="*/ 1303591 w 4506807"/>
              <a:gd name="csY13" fmla="*/ 305 h 5445901"/>
              <a:gd name="csX14" fmla="*/ 2552026 w 4506807"/>
              <a:gd name="csY14" fmla="*/ 209300 h 5445901"/>
              <a:gd name="csX15" fmla="*/ 3867280 w 4506807"/>
              <a:gd name="csY15" fmla="*/ 316011 h 5445901"/>
              <a:gd name="csX16" fmla="*/ 4034164 w 4506807"/>
              <a:gd name="csY16" fmla="*/ 2072978 h 5445901"/>
              <a:gd name="csX17" fmla="*/ 4407746 w 4506807"/>
              <a:gd name="csY17" fmla="*/ 3795846 h 5445901"/>
              <a:gd name="csX18" fmla="*/ 4506807 w 4506807"/>
              <a:gd name="csY18" fmla="*/ 4334904 h 5445901"/>
              <a:gd name="csX19" fmla="*/ 4499391 w 4506807"/>
              <a:gd name="csY19" fmla="*/ 4461309 h 5445901"/>
              <a:gd name="csX20" fmla="*/ 4381798 w 4506807"/>
              <a:gd name="csY20" fmla="*/ 4425172 h 5445901"/>
              <a:gd name="csX21" fmla="*/ 3726790 w 4506807"/>
              <a:gd name="csY21" fmla="*/ 4337380 h 5445901"/>
              <a:gd name="csX22" fmla="*/ 3068468 w 4506807"/>
              <a:gd name="csY22" fmla="*/ 4419571 h 5445901"/>
              <a:gd name="csX23" fmla="*/ 2251591 w 4506807"/>
              <a:gd name="csY23" fmla="*/ 4781782 h 5445901"/>
              <a:gd name="csX24" fmla="*/ 2174049 w 4506807"/>
              <a:gd name="csY24" fmla="*/ 4836071 h 5445901"/>
              <a:gd name="csX25" fmla="*/ 2174049 w 4506807"/>
              <a:gd name="csY25" fmla="*/ 4836072 h 5445901"/>
              <a:gd name="csX26" fmla="*/ 2103251 w 4506807"/>
              <a:gd name="csY26" fmla="*/ 4885641 h 5445901"/>
              <a:gd name="csX27" fmla="*/ 1825948 w 4506807"/>
              <a:gd name="csY27" fmla="*/ 5122428 h 5445901"/>
              <a:gd name="csX28" fmla="*/ 1640886 w 4506807"/>
              <a:gd name="csY28" fmla="*/ 5319809 h 5445901"/>
              <a:gd name="csX29" fmla="*/ 1569314 w 4506807"/>
              <a:gd name="csY29" fmla="*/ 5412535 h 5445901"/>
              <a:gd name="csX30" fmla="*/ 1443658 w 4506807"/>
              <a:gd name="csY30" fmla="*/ 5430914 h 5445901"/>
              <a:gd name="csX31" fmla="*/ 565844 w 4506807"/>
              <a:gd name="csY31" fmla="*/ 5266824 h 5445901"/>
              <a:gd name="csX32" fmla="*/ 406476 w 4506807"/>
              <a:gd name="csY32" fmla="*/ 1970519 h 5445901"/>
              <a:gd name="csX33" fmla="*/ 563810 w 4506807"/>
              <a:gd name="csY33" fmla="*/ 228268 h 5445901"/>
              <a:gd name="csX34" fmla="*/ 1303591 w 4506807"/>
              <a:gd name="csY34" fmla="*/ 305 h 54459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4506807" h="5445901">
                <a:moveTo>
                  <a:pt x="2283321" y="5002199"/>
                </a:moveTo>
                <a:lnTo>
                  <a:pt x="2434478" y="5232007"/>
                </a:lnTo>
                <a:lnTo>
                  <a:pt x="2434477" y="5232007"/>
                </a:lnTo>
                <a:close/>
                <a:moveTo>
                  <a:pt x="3651656" y="4920818"/>
                </a:moveTo>
                <a:cubicBezTo>
                  <a:pt x="3846440" y="4914468"/>
                  <a:pt x="4041296" y="4936784"/>
                  <a:pt x="4230933" y="4987534"/>
                </a:cubicBezTo>
                <a:lnTo>
                  <a:pt x="4258119" y="4995890"/>
                </a:lnTo>
                <a:lnTo>
                  <a:pt x="4142441" y="5089349"/>
                </a:lnTo>
                <a:cubicBezTo>
                  <a:pt x="4054731" y="5147383"/>
                  <a:pt x="3949056" y="5193405"/>
                  <a:pt x="3823194" y="5224000"/>
                </a:cubicBezTo>
                <a:cubicBezTo>
                  <a:pt x="3471967" y="5309290"/>
                  <a:pt x="3128348" y="5203896"/>
                  <a:pt x="2778099" y="5199670"/>
                </a:cubicBezTo>
                <a:lnTo>
                  <a:pt x="2681430" y="5203031"/>
                </a:lnTo>
                <a:lnTo>
                  <a:pt x="2693189" y="5195328"/>
                </a:lnTo>
                <a:cubicBezTo>
                  <a:pt x="2858196" y="5101800"/>
                  <a:pt x="3033883" y="5030338"/>
                  <a:pt x="3215751" y="4983579"/>
                </a:cubicBezTo>
                <a:cubicBezTo>
                  <a:pt x="3359523" y="4946469"/>
                  <a:pt x="3505569" y="4925581"/>
                  <a:pt x="3651656" y="4920818"/>
                </a:cubicBezTo>
                <a:close/>
                <a:moveTo>
                  <a:pt x="1303591" y="305"/>
                </a:moveTo>
                <a:cubicBezTo>
                  <a:pt x="1719843" y="8512"/>
                  <a:pt x="2141539" y="180237"/>
                  <a:pt x="2552026" y="209300"/>
                </a:cubicBezTo>
                <a:cubicBezTo>
                  <a:pt x="2959911" y="238168"/>
                  <a:pt x="3532406" y="100148"/>
                  <a:pt x="3867280" y="316011"/>
                </a:cubicBezTo>
                <a:cubicBezTo>
                  <a:pt x="4539526" y="749741"/>
                  <a:pt x="4118137" y="1471496"/>
                  <a:pt x="4034164" y="2072978"/>
                </a:cubicBezTo>
                <a:cubicBezTo>
                  <a:pt x="3917985" y="2904219"/>
                  <a:pt x="4156562" y="3095116"/>
                  <a:pt x="4407746" y="3795846"/>
                </a:cubicBezTo>
                <a:cubicBezTo>
                  <a:pt x="4469203" y="3967693"/>
                  <a:pt x="4506676" y="4154221"/>
                  <a:pt x="4506807" y="4334904"/>
                </a:cubicBezTo>
                <a:lnTo>
                  <a:pt x="4499391" y="4461309"/>
                </a:lnTo>
                <a:lnTo>
                  <a:pt x="4381798" y="4425172"/>
                </a:lnTo>
                <a:cubicBezTo>
                  <a:pt x="4167177" y="4367743"/>
                  <a:pt x="3947260" y="4338396"/>
                  <a:pt x="3726790" y="4337380"/>
                </a:cubicBezTo>
                <a:cubicBezTo>
                  <a:pt x="3506321" y="4336365"/>
                  <a:pt x="3285298" y="4363679"/>
                  <a:pt x="3068468" y="4419571"/>
                </a:cubicBezTo>
                <a:cubicBezTo>
                  <a:pt x="2779809" y="4494229"/>
                  <a:pt x="2503751" y="4617001"/>
                  <a:pt x="2251591" y="4781782"/>
                </a:cubicBezTo>
                <a:lnTo>
                  <a:pt x="2174049" y="4836071"/>
                </a:lnTo>
                <a:lnTo>
                  <a:pt x="2174049" y="4836072"/>
                </a:lnTo>
                <a:lnTo>
                  <a:pt x="2103251" y="4885641"/>
                </a:lnTo>
                <a:cubicBezTo>
                  <a:pt x="2006391" y="4958175"/>
                  <a:pt x="1913716" y="5037234"/>
                  <a:pt x="1825948" y="5122428"/>
                </a:cubicBezTo>
                <a:cubicBezTo>
                  <a:pt x="1760830" y="5185554"/>
                  <a:pt x="1699084" y="5251448"/>
                  <a:pt x="1640886" y="5319809"/>
                </a:cubicBezTo>
                <a:lnTo>
                  <a:pt x="1569314" y="5412535"/>
                </a:lnTo>
                <a:lnTo>
                  <a:pt x="1443658" y="5430914"/>
                </a:lnTo>
                <a:cubicBezTo>
                  <a:pt x="1140642" y="5467631"/>
                  <a:pt x="844816" y="5445483"/>
                  <a:pt x="565844" y="5266824"/>
                </a:cubicBezTo>
                <a:cubicBezTo>
                  <a:pt x="-598924" y="4521552"/>
                  <a:pt x="393399" y="3028470"/>
                  <a:pt x="406476" y="1970519"/>
                </a:cubicBezTo>
                <a:cubicBezTo>
                  <a:pt x="413249" y="1404980"/>
                  <a:pt x="-82154" y="705453"/>
                  <a:pt x="563810" y="228268"/>
                </a:cubicBezTo>
                <a:cubicBezTo>
                  <a:pt x="806047" y="49324"/>
                  <a:pt x="1053839" y="-4619"/>
                  <a:pt x="1303591" y="305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0C80EC-9D9D-40C5-FF33-75FFC674FE4A}"/>
              </a:ext>
            </a:extLst>
          </p:cNvPr>
          <p:cNvSpPr/>
          <p:nvPr userDrawn="1"/>
        </p:nvSpPr>
        <p:spPr>
          <a:xfrm rot="14199901">
            <a:off x="8168557" y="5556886"/>
            <a:ext cx="889203" cy="1576585"/>
          </a:xfrm>
          <a:custGeom>
            <a:avLst/>
            <a:gdLst>
              <a:gd name="csX0" fmla="*/ 889203 w 889203"/>
              <a:gd name="csY0" fmla="*/ 1576585 h 1576585"/>
              <a:gd name="csX1" fmla="*/ 304217 w 889203"/>
              <a:gd name="csY1" fmla="*/ 1576585 h 1576585"/>
              <a:gd name="csX2" fmla="*/ 304311 w 889203"/>
              <a:gd name="csY2" fmla="*/ 1527246 h 1576585"/>
              <a:gd name="csX3" fmla="*/ 268190 w 889203"/>
              <a:gd name="csY3" fmla="*/ 1240693 h 1576585"/>
              <a:gd name="csX4" fmla="*/ 13180 w 889203"/>
              <a:gd name="csY4" fmla="*/ 551074 h 1576585"/>
              <a:gd name="csX5" fmla="*/ 0 w 889203"/>
              <a:gd name="csY5" fmla="*/ 531038 h 1576585"/>
              <a:gd name="csX6" fmla="*/ 349292 w 889203"/>
              <a:gd name="csY6" fmla="*/ 0 h 1576585"/>
              <a:gd name="csX7" fmla="*/ 447775 w 889203"/>
              <a:gd name="csY7" fmla="*/ 141432 h 1576585"/>
              <a:gd name="csX8" fmla="*/ 841253 w 889203"/>
              <a:gd name="csY8" fmla="*/ 1128394 h 1576585"/>
              <a:gd name="csX9" fmla="*/ 886695 w 889203"/>
              <a:gd name="csY9" fmla="*/ 1490195 h 15765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889203" h="1576585">
                <a:moveTo>
                  <a:pt x="889203" y="1576585"/>
                </a:moveTo>
                <a:lnTo>
                  <a:pt x="304217" y="1576585"/>
                </a:lnTo>
                <a:lnTo>
                  <a:pt x="304311" y="1527246"/>
                </a:lnTo>
                <a:cubicBezTo>
                  <a:pt x="298393" y="1431664"/>
                  <a:pt x="286364" y="1335929"/>
                  <a:pt x="268190" y="1240693"/>
                </a:cubicBezTo>
                <a:cubicBezTo>
                  <a:pt x="221066" y="993986"/>
                  <a:pt x="134409" y="760786"/>
                  <a:pt x="13180" y="551074"/>
                </a:cubicBezTo>
                <a:lnTo>
                  <a:pt x="0" y="531038"/>
                </a:lnTo>
                <a:lnTo>
                  <a:pt x="349292" y="0"/>
                </a:lnTo>
                <a:lnTo>
                  <a:pt x="447775" y="141432"/>
                </a:lnTo>
                <a:cubicBezTo>
                  <a:pt x="638953" y="436387"/>
                  <a:pt x="773432" y="772016"/>
                  <a:pt x="841253" y="1128394"/>
                </a:cubicBezTo>
                <a:cubicBezTo>
                  <a:pt x="864199" y="1248538"/>
                  <a:pt x="879323" y="1369412"/>
                  <a:pt x="886695" y="14901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85E4BC-4DC1-2943-C556-9ED67C966C14}"/>
              </a:ext>
            </a:extLst>
          </p:cNvPr>
          <p:cNvSpPr/>
          <p:nvPr userDrawn="1"/>
        </p:nvSpPr>
        <p:spPr>
          <a:xfrm rot="11461600">
            <a:off x="11303691" y="5262257"/>
            <a:ext cx="972351" cy="784940"/>
          </a:xfrm>
          <a:custGeom>
            <a:avLst/>
            <a:gdLst>
              <a:gd name="csX0" fmla="*/ 972351 w 972351"/>
              <a:gd name="csY0" fmla="*/ 784940 h 784940"/>
              <a:gd name="csX1" fmla="*/ 941141 w 972351"/>
              <a:gd name="csY1" fmla="*/ 781630 h 784940"/>
              <a:gd name="csX2" fmla="*/ 363698 w 972351"/>
              <a:gd name="csY2" fmla="*/ 667612 h 784940"/>
              <a:gd name="csX3" fmla="*/ 119849 w 972351"/>
              <a:gd name="csY3" fmla="*/ 615042 h 784940"/>
              <a:gd name="csX4" fmla="*/ 0 w 972351"/>
              <a:gd name="csY4" fmla="*/ 0 h 784940"/>
              <a:gd name="csX5" fmla="*/ 79571 w 972351"/>
              <a:gd name="csY5" fmla="*/ 12236 h 784940"/>
              <a:gd name="csX6" fmla="*/ 494163 w 972351"/>
              <a:gd name="csY6" fmla="*/ 99628 h 784940"/>
              <a:gd name="csX7" fmla="*/ 761819 w 972351"/>
              <a:gd name="csY7" fmla="*/ 158402 h 784940"/>
              <a:gd name="csX8" fmla="*/ 972351 w 972351"/>
              <a:gd name="csY8" fmla="*/ 196002 h 7849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72351" h="784940">
                <a:moveTo>
                  <a:pt x="972351" y="784940"/>
                </a:moveTo>
                <a:lnTo>
                  <a:pt x="941141" y="781630"/>
                </a:lnTo>
                <a:cubicBezTo>
                  <a:pt x="741514" y="753224"/>
                  <a:pt x="549931" y="709314"/>
                  <a:pt x="363698" y="667612"/>
                </a:cubicBezTo>
                <a:lnTo>
                  <a:pt x="119849" y="615042"/>
                </a:lnTo>
                <a:lnTo>
                  <a:pt x="0" y="0"/>
                </a:lnTo>
                <a:lnTo>
                  <a:pt x="79571" y="12236"/>
                </a:lnTo>
                <a:cubicBezTo>
                  <a:pt x="219563" y="37460"/>
                  <a:pt x="357507" y="68692"/>
                  <a:pt x="494163" y="99628"/>
                </a:cubicBezTo>
                <a:cubicBezTo>
                  <a:pt x="585312" y="120296"/>
                  <a:pt x="673963" y="140334"/>
                  <a:pt x="761819" y="158402"/>
                </a:cubicBezTo>
                <a:lnTo>
                  <a:pt x="972351" y="1960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9FA461-EE90-0ED2-2DBF-5B64578DA67F}"/>
              </a:ext>
            </a:extLst>
          </p:cNvPr>
          <p:cNvSpPr/>
          <p:nvPr userDrawn="1"/>
        </p:nvSpPr>
        <p:spPr>
          <a:xfrm rot="11461600">
            <a:off x="9046235" y="4927495"/>
            <a:ext cx="2247101" cy="1249982"/>
          </a:xfrm>
          <a:custGeom>
            <a:avLst/>
            <a:gdLst>
              <a:gd name="csX0" fmla="*/ 1544426 w 1888094"/>
              <a:gd name="csY0" fmla="*/ 0 h 1050279"/>
              <a:gd name="csX1" fmla="*/ 1888094 w 1888094"/>
              <a:gd name="csY1" fmla="*/ 351412 h 1050279"/>
              <a:gd name="csX2" fmla="*/ 1832868 w 1888094"/>
              <a:gd name="csY2" fmla="*/ 408647 h 1050279"/>
              <a:gd name="csX3" fmla="*/ 1217380 w 1888094"/>
              <a:gd name="csY3" fmla="*/ 838650 h 1050279"/>
              <a:gd name="csX4" fmla="*/ 133347 w 1888094"/>
              <a:gd name="csY4" fmla="*/ 1045093 h 1050279"/>
              <a:gd name="csX5" fmla="*/ 0 w 1888094"/>
              <a:gd name="csY5" fmla="*/ 1030947 h 1050279"/>
              <a:gd name="csX6" fmla="*/ 0 w 1888094"/>
              <a:gd name="csY6" fmla="*/ 536100 h 1050279"/>
              <a:gd name="csX7" fmla="*/ 43997 w 1888094"/>
              <a:gd name="csY7" fmla="*/ 543957 h 1050279"/>
              <a:gd name="csX8" fmla="*/ 1005273 w 1888094"/>
              <a:gd name="csY8" fmla="*/ 397168 h 1050279"/>
              <a:gd name="csX9" fmla="*/ 1402212 w 1888094"/>
              <a:gd name="csY9" fmla="*/ 138554 h 1050279"/>
              <a:gd name="csX10" fmla="*/ 1544426 w 1888094"/>
              <a:gd name="csY10" fmla="*/ 0 h 10502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888094" h="1050279">
                <a:moveTo>
                  <a:pt x="1544426" y="0"/>
                </a:moveTo>
                <a:lnTo>
                  <a:pt x="1888094" y="351412"/>
                </a:lnTo>
                <a:lnTo>
                  <a:pt x="1832868" y="408647"/>
                </a:lnTo>
                <a:cubicBezTo>
                  <a:pt x="1651387" y="585069"/>
                  <a:pt x="1443447" y="730687"/>
                  <a:pt x="1217380" y="838650"/>
                </a:cubicBezTo>
                <a:cubicBezTo>
                  <a:pt x="877695" y="1000533"/>
                  <a:pt x="505811" y="1070838"/>
                  <a:pt x="133347" y="1045093"/>
                </a:cubicBezTo>
                <a:lnTo>
                  <a:pt x="0" y="1030947"/>
                </a:lnTo>
                <a:lnTo>
                  <a:pt x="0" y="536100"/>
                </a:lnTo>
                <a:lnTo>
                  <a:pt x="43997" y="543957"/>
                </a:lnTo>
                <a:cubicBezTo>
                  <a:pt x="372818" y="591085"/>
                  <a:pt x="704985" y="540399"/>
                  <a:pt x="1005273" y="397168"/>
                </a:cubicBezTo>
                <a:cubicBezTo>
                  <a:pt x="1147749" y="329377"/>
                  <a:pt x="1281157" y="242207"/>
                  <a:pt x="1402212" y="138554"/>
                </a:cubicBezTo>
                <a:lnTo>
                  <a:pt x="154442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73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AF6752-51AE-1F8A-9FA4-9F2B7787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672" y="3428998"/>
            <a:ext cx="5867860" cy="2483259"/>
          </a:xfrm>
        </p:spPr>
        <p:txBody>
          <a:bodyPr anchor="ctr"/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D69113E-0110-AA04-15F7-18FADF432738}"/>
              </a:ext>
            </a:extLst>
          </p:cNvPr>
          <p:cNvSpPr/>
          <p:nvPr userDrawn="1"/>
        </p:nvSpPr>
        <p:spPr>
          <a:xfrm rot="21093447">
            <a:off x="568867" y="1463"/>
            <a:ext cx="1362450" cy="2900810"/>
          </a:xfrm>
          <a:custGeom>
            <a:avLst/>
            <a:gdLst>
              <a:gd name="csX0" fmla="*/ 798240 w 1362450"/>
              <a:gd name="csY0" fmla="*/ 0 h 2900810"/>
              <a:gd name="csX1" fmla="*/ 1351064 w 1362450"/>
              <a:gd name="csY1" fmla="*/ 82054 h 2900810"/>
              <a:gd name="csX2" fmla="*/ 1360761 w 1362450"/>
              <a:gd name="csY2" fmla="*/ 202237 h 2900810"/>
              <a:gd name="csX3" fmla="*/ 1176870 w 1362450"/>
              <a:gd name="csY3" fmla="*/ 1184479 h 2900810"/>
              <a:gd name="csX4" fmla="*/ 924095 w 1362450"/>
              <a:gd name="csY4" fmla="*/ 1732432 h 2900810"/>
              <a:gd name="csX5" fmla="*/ 529252 w 1362450"/>
              <a:gd name="csY5" fmla="*/ 2868590 h 2900810"/>
              <a:gd name="csX6" fmla="*/ 528631 w 1362450"/>
              <a:gd name="csY6" fmla="*/ 2900810 h 2900810"/>
              <a:gd name="csX7" fmla="*/ 0 w 1362450"/>
              <a:gd name="csY7" fmla="*/ 2900810 h 2900810"/>
              <a:gd name="csX8" fmla="*/ 1512 w 1362450"/>
              <a:gd name="csY8" fmla="*/ 2826590 h 2900810"/>
              <a:gd name="csX9" fmla="*/ 449387 w 1362450"/>
              <a:gd name="csY9" fmla="*/ 1497590 h 2900810"/>
              <a:gd name="csX10" fmla="*/ 686055 w 1362450"/>
              <a:gd name="csY10" fmla="*/ 985958 h 2900810"/>
              <a:gd name="csX11" fmla="*/ 831919 w 1362450"/>
              <a:gd name="csY11" fmla="*/ 223804 h 2900810"/>
              <a:gd name="csX12" fmla="*/ 811393 w 1362450"/>
              <a:gd name="csY12" fmla="*/ 45187 h 2900810"/>
              <a:gd name="csX13" fmla="*/ 798240 w 1362450"/>
              <a:gd name="csY13" fmla="*/ 0 h 29008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1362450" h="2900810">
                <a:moveTo>
                  <a:pt x="798240" y="0"/>
                </a:moveTo>
                <a:lnTo>
                  <a:pt x="1351064" y="82054"/>
                </a:lnTo>
                <a:lnTo>
                  <a:pt x="1360761" y="202237"/>
                </a:lnTo>
                <a:cubicBezTo>
                  <a:pt x="1377234" y="596583"/>
                  <a:pt x="1270087" y="953524"/>
                  <a:pt x="1176870" y="1184479"/>
                </a:cubicBezTo>
                <a:cubicBezTo>
                  <a:pt x="1100541" y="1373864"/>
                  <a:pt x="1011014" y="1555930"/>
                  <a:pt x="924095" y="1732432"/>
                </a:cubicBezTo>
                <a:cubicBezTo>
                  <a:pt x="736795" y="2112017"/>
                  <a:pt x="560435" y="2470001"/>
                  <a:pt x="529252" y="2868590"/>
                </a:cubicBezTo>
                <a:lnTo>
                  <a:pt x="528631" y="2900810"/>
                </a:lnTo>
                <a:lnTo>
                  <a:pt x="0" y="2900810"/>
                </a:lnTo>
                <a:lnTo>
                  <a:pt x="1512" y="2826590"/>
                </a:lnTo>
                <a:cubicBezTo>
                  <a:pt x="41164" y="2326814"/>
                  <a:pt x="248936" y="1905594"/>
                  <a:pt x="449387" y="1497590"/>
                </a:cubicBezTo>
                <a:cubicBezTo>
                  <a:pt x="535462" y="1322753"/>
                  <a:pt x="617154" y="1157386"/>
                  <a:pt x="686055" y="985958"/>
                </a:cubicBezTo>
                <a:cubicBezTo>
                  <a:pt x="789740" y="728563"/>
                  <a:pt x="841783" y="458146"/>
                  <a:pt x="831919" y="223804"/>
                </a:cubicBezTo>
                <a:cubicBezTo>
                  <a:pt x="829352" y="160885"/>
                  <a:pt x="822493" y="101313"/>
                  <a:pt x="811393" y="45187"/>
                </a:cubicBezTo>
                <a:lnTo>
                  <a:pt x="7982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32A4A6E-5C13-0581-476E-AE3D2AC2864F}"/>
              </a:ext>
            </a:extLst>
          </p:cNvPr>
          <p:cNvSpPr/>
          <p:nvPr userDrawn="1"/>
        </p:nvSpPr>
        <p:spPr>
          <a:xfrm rot="2785096">
            <a:off x="5354421" y="-213634"/>
            <a:ext cx="1721232" cy="2820012"/>
          </a:xfrm>
          <a:custGeom>
            <a:avLst/>
            <a:gdLst>
              <a:gd name="csX0" fmla="*/ 540392 w 1721232"/>
              <a:gd name="csY0" fmla="*/ 487103 h 2820012"/>
              <a:gd name="csX1" fmla="*/ 1325593 w 1721232"/>
              <a:gd name="csY1" fmla="*/ 42625 h 2820012"/>
              <a:gd name="csX2" fmla="*/ 1641152 w 1721232"/>
              <a:gd name="csY2" fmla="*/ 0 h 2820012"/>
              <a:gd name="csX3" fmla="*/ 1721232 w 1721232"/>
              <a:gd name="csY3" fmla="*/ 601 h 2820012"/>
              <a:gd name="csX4" fmla="*/ 1721232 w 1721232"/>
              <a:gd name="csY4" fmla="*/ 527740 h 2820012"/>
              <a:gd name="csX5" fmla="*/ 1667804 w 1721232"/>
              <a:gd name="csY5" fmla="*/ 527082 h 2820012"/>
              <a:gd name="csX6" fmla="*/ 1447596 w 1721232"/>
              <a:gd name="csY6" fmla="*/ 556216 h 2820012"/>
              <a:gd name="csX7" fmla="*/ 690909 w 1721232"/>
              <a:gd name="csY7" fmla="*/ 1183833 h 2820012"/>
              <a:gd name="csX8" fmla="*/ 565263 w 1721232"/>
              <a:gd name="csY8" fmla="*/ 2239665 h 2820012"/>
              <a:gd name="csX9" fmla="*/ 706504 w 1721232"/>
              <a:gd name="csY9" fmla="*/ 2672897 h 2820012"/>
              <a:gd name="csX10" fmla="*/ 744105 w 1721232"/>
              <a:gd name="csY10" fmla="*/ 2764792 h 2820012"/>
              <a:gd name="csX11" fmla="*/ 194075 w 1721232"/>
              <a:gd name="csY11" fmla="*/ 2820012 h 2820012"/>
              <a:gd name="csX12" fmla="*/ 147510 w 1721232"/>
              <a:gd name="csY12" fmla="*/ 2697959 h 2820012"/>
              <a:gd name="csX13" fmla="*/ 46462 w 1721232"/>
              <a:gd name="csY13" fmla="*/ 2351528 h 2820012"/>
              <a:gd name="csX14" fmla="*/ 214366 w 1721232"/>
              <a:gd name="csY14" fmla="*/ 953042 h 2820012"/>
              <a:gd name="csX15" fmla="*/ 540392 w 1721232"/>
              <a:gd name="csY15" fmla="*/ 487103 h 28200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1721232" h="2820012">
                <a:moveTo>
                  <a:pt x="540392" y="487103"/>
                </a:moveTo>
                <a:cubicBezTo>
                  <a:pt x="755314" y="266843"/>
                  <a:pt x="1022995" y="113825"/>
                  <a:pt x="1325593" y="42625"/>
                </a:cubicBezTo>
                <a:cubicBezTo>
                  <a:pt x="1429034" y="18322"/>
                  <a:pt x="1534656" y="4172"/>
                  <a:pt x="1641152" y="0"/>
                </a:cubicBezTo>
                <a:lnTo>
                  <a:pt x="1721232" y="601"/>
                </a:lnTo>
                <a:lnTo>
                  <a:pt x="1721232" y="527740"/>
                </a:lnTo>
                <a:lnTo>
                  <a:pt x="1667804" y="527082"/>
                </a:lnTo>
                <a:cubicBezTo>
                  <a:pt x="1593265" y="529682"/>
                  <a:pt x="1519559" y="539352"/>
                  <a:pt x="1447596" y="556216"/>
                </a:cubicBezTo>
                <a:cubicBezTo>
                  <a:pt x="1028460" y="654802"/>
                  <a:pt x="804682" y="952327"/>
                  <a:pt x="690909" y="1183833"/>
                </a:cubicBezTo>
                <a:cubicBezTo>
                  <a:pt x="536321" y="1499236"/>
                  <a:pt x="490539" y="1884048"/>
                  <a:pt x="565263" y="2239665"/>
                </a:cubicBezTo>
                <a:cubicBezTo>
                  <a:pt x="595068" y="2382037"/>
                  <a:pt x="647151" y="2525037"/>
                  <a:pt x="706504" y="2672897"/>
                </a:cubicBezTo>
                <a:lnTo>
                  <a:pt x="744105" y="2764792"/>
                </a:lnTo>
                <a:lnTo>
                  <a:pt x="194075" y="2820012"/>
                </a:lnTo>
                <a:lnTo>
                  <a:pt x="147510" y="2697959"/>
                </a:lnTo>
                <a:cubicBezTo>
                  <a:pt x="107102" y="2585634"/>
                  <a:pt x="71517" y="2470482"/>
                  <a:pt x="46462" y="2351528"/>
                </a:cubicBezTo>
                <a:cubicBezTo>
                  <a:pt x="-52761" y="1882365"/>
                  <a:pt x="8640" y="1372605"/>
                  <a:pt x="214366" y="953042"/>
                </a:cubicBezTo>
                <a:cubicBezTo>
                  <a:pt x="301477" y="775622"/>
                  <a:pt x="411438" y="619258"/>
                  <a:pt x="540392" y="4871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CD0E4E-2224-1AA9-2562-98E4C95D25D7}"/>
              </a:ext>
            </a:extLst>
          </p:cNvPr>
          <p:cNvSpPr/>
          <p:nvPr userDrawn="1"/>
        </p:nvSpPr>
        <p:spPr>
          <a:xfrm rot="20961243">
            <a:off x="963544" y="2795605"/>
            <a:ext cx="1884847" cy="2164816"/>
          </a:xfrm>
          <a:custGeom>
            <a:avLst/>
            <a:gdLst>
              <a:gd name="csX0" fmla="*/ 537800 w 1884847"/>
              <a:gd name="csY0" fmla="*/ 20324 h 2164816"/>
              <a:gd name="csX1" fmla="*/ 529177 w 1884847"/>
              <a:gd name="csY1" fmla="*/ 169477 h 2164816"/>
              <a:gd name="csX2" fmla="*/ 993492 w 1884847"/>
              <a:gd name="csY2" fmla="*/ 1280771 h 2164816"/>
              <a:gd name="csX3" fmla="*/ 1863340 w 1884847"/>
              <a:gd name="csY3" fmla="*/ 1634674 h 2164816"/>
              <a:gd name="csX4" fmla="*/ 1884847 w 1884847"/>
              <a:gd name="csY4" fmla="*/ 1634165 h 2164816"/>
              <a:gd name="csX5" fmla="*/ 1884847 w 1884847"/>
              <a:gd name="csY5" fmla="*/ 2164816 h 2164816"/>
              <a:gd name="csX6" fmla="*/ 1847345 w 1884847"/>
              <a:gd name="csY6" fmla="*/ 2164541 h 2164816"/>
              <a:gd name="csX7" fmla="*/ 1576703 w 1884847"/>
              <a:gd name="csY7" fmla="*/ 2133729 h 2164816"/>
              <a:gd name="csX8" fmla="*/ 637193 w 1884847"/>
              <a:gd name="csY8" fmla="*/ 1671782 h 2164816"/>
              <a:gd name="csX9" fmla="*/ 117943 w 1884847"/>
              <a:gd name="csY9" fmla="*/ 867412 h 2164816"/>
              <a:gd name="csX10" fmla="*/ 4 w 1884847"/>
              <a:gd name="csY10" fmla="*/ 162255 h 2164816"/>
              <a:gd name="csX11" fmla="*/ 9560 w 1884847"/>
              <a:gd name="csY11" fmla="*/ 0 h 2164816"/>
              <a:gd name="csX12" fmla="*/ 537800 w 1884847"/>
              <a:gd name="csY12" fmla="*/ 20324 h 21648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884847" h="2164816">
                <a:moveTo>
                  <a:pt x="537800" y="20324"/>
                </a:moveTo>
                <a:lnTo>
                  <a:pt x="529177" y="169477"/>
                </a:lnTo>
                <a:cubicBezTo>
                  <a:pt x="529713" y="593339"/>
                  <a:pt x="702640" y="1015240"/>
                  <a:pt x="993492" y="1280771"/>
                </a:cubicBezTo>
                <a:cubicBezTo>
                  <a:pt x="1230641" y="1497319"/>
                  <a:pt x="1547651" y="1620227"/>
                  <a:pt x="1863340" y="1634674"/>
                </a:cubicBezTo>
                <a:lnTo>
                  <a:pt x="1884847" y="1634165"/>
                </a:lnTo>
                <a:lnTo>
                  <a:pt x="1884847" y="2164816"/>
                </a:lnTo>
                <a:lnTo>
                  <a:pt x="1847345" y="2164541"/>
                </a:lnTo>
                <a:cubicBezTo>
                  <a:pt x="1757596" y="2160690"/>
                  <a:pt x="1667179" y="2150437"/>
                  <a:pt x="1576703" y="2133729"/>
                </a:cubicBezTo>
                <a:cubicBezTo>
                  <a:pt x="1220585" y="2067990"/>
                  <a:pt x="895950" y="1908059"/>
                  <a:pt x="637193" y="1671782"/>
                </a:cubicBezTo>
                <a:cubicBezTo>
                  <a:pt x="406565" y="1461186"/>
                  <a:pt x="227011" y="1182849"/>
                  <a:pt x="117943" y="867412"/>
                </a:cubicBezTo>
                <a:cubicBezTo>
                  <a:pt x="39365" y="639988"/>
                  <a:pt x="-443" y="399951"/>
                  <a:pt x="4" y="162255"/>
                </a:cubicBezTo>
                <a:lnTo>
                  <a:pt x="9560" y="0"/>
                </a:lnTo>
                <a:lnTo>
                  <a:pt x="537800" y="203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DABC7E-8E18-2631-1533-3BCF8D77B083}"/>
              </a:ext>
            </a:extLst>
          </p:cNvPr>
          <p:cNvSpPr/>
          <p:nvPr userDrawn="1"/>
        </p:nvSpPr>
        <p:spPr>
          <a:xfrm rot="20961243">
            <a:off x="2748300" y="1720651"/>
            <a:ext cx="2587492" cy="2833108"/>
          </a:xfrm>
          <a:custGeom>
            <a:avLst/>
            <a:gdLst>
              <a:gd name="csX0" fmla="*/ 2242096 w 2587492"/>
              <a:gd name="csY0" fmla="*/ 117769 h 2833108"/>
              <a:gd name="csX1" fmla="*/ 2587492 w 2587492"/>
              <a:gd name="csY1" fmla="*/ 549374 h 2833108"/>
              <a:gd name="csX2" fmla="*/ 2551876 w 2587492"/>
              <a:gd name="csY2" fmla="*/ 600594 h 2833108"/>
              <a:gd name="csX3" fmla="*/ 2180296 w 2587492"/>
              <a:gd name="csY3" fmla="*/ 1088845 h 2833108"/>
              <a:gd name="csX4" fmla="*/ 1770019 w 2587492"/>
              <a:gd name="csY4" fmla="*/ 1425947 h 2833108"/>
              <a:gd name="csX5" fmla="*/ 1703470 w 2587492"/>
              <a:gd name="csY5" fmla="*/ 1665213 h 2833108"/>
              <a:gd name="csX6" fmla="*/ 735718 w 2587492"/>
              <a:gd name="csY6" fmla="*/ 2695407 h 2833108"/>
              <a:gd name="csX7" fmla="*/ 96542 w 2587492"/>
              <a:gd name="csY7" fmla="*/ 2833108 h 2833108"/>
              <a:gd name="csX8" fmla="*/ 0 w 2587492"/>
              <a:gd name="csY8" fmla="*/ 2832400 h 2833108"/>
              <a:gd name="csX9" fmla="*/ 0 w 2587492"/>
              <a:gd name="csY9" fmla="*/ 2301749 h 2833108"/>
              <a:gd name="csX10" fmla="*/ 167099 w 2587492"/>
              <a:gd name="csY10" fmla="*/ 2297792 h 2833108"/>
              <a:gd name="csX11" fmla="*/ 527772 w 2587492"/>
              <a:gd name="csY11" fmla="*/ 2207924 h 2833108"/>
              <a:gd name="csX12" fmla="*/ 1152555 w 2587492"/>
              <a:gd name="csY12" fmla="*/ 1603020 h 2833108"/>
              <a:gd name="csX13" fmla="*/ 727507 w 2587492"/>
              <a:gd name="csY13" fmla="*/ 1518321 h 2833108"/>
              <a:gd name="csX14" fmla="*/ 343635 w 2587492"/>
              <a:gd name="csY14" fmla="*/ 1198589 h 2833108"/>
              <a:gd name="csX15" fmla="*/ 196940 w 2587492"/>
              <a:gd name="csY15" fmla="*/ 704031 h 2833108"/>
              <a:gd name="csX16" fmla="*/ 418551 w 2587492"/>
              <a:gd name="csY16" fmla="*/ 210377 h 2833108"/>
              <a:gd name="csX17" fmla="*/ 931924 w 2587492"/>
              <a:gd name="csY17" fmla="*/ 553 h 2833108"/>
              <a:gd name="csX18" fmla="*/ 1574889 w 2587492"/>
              <a:gd name="csY18" fmla="*/ 395365 h 2833108"/>
              <a:gd name="csX19" fmla="*/ 1746935 w 2587492"/>
              <a:gd name="csY19" fmla="*/ 774196 h 2833108"/>
              <a:gd name="csX20" fmla="*/ 2113377 w 2587492"/>
              <a:gd name="csY20" fmla="*/ 300568 h 2833108"/>
              <a:gd name="csX21" fmla="*/ 2214018 w 2587492"/>
              <a:gd name="csY21" fmla="*/ 156160 h 2833108"/>
              <a:gd name="csX22" fmla="*/ 2242096 w 2587492"/>
              <a:gd name="csY22" fmla="*/ 117769 h 2833108"/>
              <a:gd name="csX23" fmla="*/ 912241 w 2587492"/>
              <a:gd name="csY23" fmla="*/ 529169 h 2833108"/>
              <a:gd name="csX24" fmla="*/ 755062 w 2587492"/>
              <a:gd name="csY24" fmla="*/ 636528 h 2833108"/>
              <a:gd name="csX25" fmla="*/ 730549 w 2587492"/>
              <a:gd name="csY25" fmla="*/ 702257 h 2833108"/>
              <a:gd name="csX26" fmla="*/ 730595 w 2587492"/>
              <a:gd name="csY26" fmla="*/ 701840 h 2833108"/>
              <a:gd name="csX27" fmla="*/ 730486 w 2587492"/>
              <a:gd name="csY27" fmla="*/ 702420 h 2833108"/>
              <a:gd name="csX28" fmla="*/ 730549 w 2587492"/>
              <a:gd name="csY28" fmla="*/ 702257 h 2833108"/>
              <a:gd name="csX29" fmla="*/ 727758 w 2587492"/>
              <a:gd name="csY29" fmla="*/ 726482 h 2833108"/>
              <a:gd name="csX30" fmla="*/ 942278 w 2587492"/>
              <a:gd name="csY30" fmla="*/ 1032365 h 2833108"/>
              <a:gd name="csX31" fmla="*/ 1263657 w 2587492"/>
              <a:gd name="csY31" fmla="*/ 1059811 h 2833108"/>
              <a:gd name="csX32" fmla="*/ 1137943 w 2587492"/>
              <a:gd name="csY32" fmla="*/ 692688 h 2833108"/>
              <a:gd name="csX33" fmla="*/ 912241 w 2587492"/>
              <a:gd name="csY33" fmla="*/ 529169 h 28331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2587492" h="2833108">
                <a:moveTo>
                  <a:pt x="2242096" y="117769"/>
                </a:moveTo>
                <a:lnTo>
                  <a:pt x="2587492" y="549374"/>
                </a:lnTo>
                <a:lnTo>
                  <a:pt x="2551876" y="600594"/>
                </a:lnTo>
                <a:cubicBezTo>
                  <a:pt x="2438276" y="765072"/>
                  <a:pt x="2320585" y="935378"/>
                  <a:pt x="2180296" y="1088845"/>
                </a:cubicBezTo>
                <a:cubicBezTo>
                  <a:pt x="2050497" y="1231096"/>
                  <a:pt x="1915156" y="1342331"/>
                  <a:pt x="1770019" y="1425947"/>
                </a:cubicBezTo>
                <a:cubicBezTo>
                  <a:pt x="1754781" y="1507010"/>
                  <a:pt x="1732491" y="1587343"/>
                  <a:pt x="1703470" y="1665213"/>
                </a:cubicBezTo>
                <a:cubicBezTo>
                  <a:pt x="1536251" y="2118146"/>
                  <a:pt x="1165442" y="2513022"/>
                  <a:pt x="735718" y="2695407"/>
                </a:cubicBezTo>
                <a:cubicBezTo>
                  <a:pt x="535094" y="2780583"/>
                  <a:pt x="318861" y="2826766"/>
                  <a:pt x="96542" y="2833108"/>
                </a:cubicBezTo>
                <a:lnTo>
                  <a:pt x="0" y="2832400"/>
                </a:lnTo>
                <a:lnTo>
                  <a:pt x="0" y="2301749"/>
                </a:lnTo>
                <a:lnTo>
                  <a:pt x="167099" y="2297792"/>
                </a:lnTo>
                <a:cubicBezTo>
                  <a:pt x="291864" y="2285980"/>
                  <a:pt x="413820" y="2256340"/>
                  <a:pt x="527772" y="2207924"/>
                </a:cubicBezTo>
                <a:cubicBezTo>
                  <a:pt x="784989" y="2098615"/>
                  <a:pt x="1019911" y="1868824"/>
                  <a:pt x="1152555" y="1603020"/>
                </a:cubicBezTo>
                <a:cubicBezTo>
                  <a:pt x="1003706" y="1604409"/>
                  <a:pt x="859137" y="1576639"/>
                  <a:pt x="727507" y="1518321"/>
                </a:cubicBezTo>
                <a:cubicBezTo>
                  <a:pt x="574748" y="1451245"/>
                  <a:pt x="438546" y="1337522"/>
                  <a:pt x="343635" y="1198589"/>
                </a:cubicBezTo>
                <a:cubicBezTo>
                  <a:pt x="240264" y="1047276"/>
                  <a:pt x="189211" y="875828"/>
                  <a:pt x="196940" y="704031"/>
                </a:cubicBezTo>
                <a:cubicBezTo>
                  <a:pt x="205142" y="523339"/>
                  <a:pt x="285649" y="343647"/>
                  <a:pt x="418551" y="210377"/>
                </a:cubicBezTo>
                <a:cubicBezTo>
                  <a:pt x="559453" y="69610"/>
                  <a:pt x="746467" y="-7336"/>
                  <a:pt x="931924" y="553"/>
                </a:cubicBezTo>
                <a:cubicBezTo>
                  <a:pt x="1176299" y="10518"/>
                  <a:pt x="1411126" y="154176"/>
                  <a:pt x="1574889" y="395365"/>
                </a:cubicBezTo>
                <a:cubicBezTo>
                  <a:pt x="1651839" y="508739"/>
                  <a:pt x="1709792" y="637128"/>
                  <a:pt x="1746935" y="774196"/>
                </a:cubicBezTo>
                <a:cubicBezTo>
                  <a:pt x="1879585" y="639075"/>
                  <a:pt x="1994779" y="472499"/>
                  <a:pt x="2113377" y="300568"/>
                </a:cubicBezTo>
                <a:cubicBezTo>
                  <a:pt x="2146491" y="252690"/>
                  <a:pt x="2179874" y="204376"/>
                  <a:pt x="2214018" y="156160"/>
                </a:cubicBezTo>
                <a:lnTo>
                  <a:pt x="2242096" y="117769"/>
                </a:lnTo>
                <a:close/>
                <a:moveTo>
                  <a:pt x="912241" y="529169"/>
                </a:moveTo>
                <a:cubicBezTo>
                  <a:pt x="853398" y="526649"/>
                  <a:pt x="790195" y="574230"/>
                  <a:pt x="755062" y="636528"/>
                </a:cubicBezTo>
                <a:lnTo>
                  <a:pt x="730549" y="702257"/>
                </a:lnTo>
                <a:lnTo>
                  <a:pt x="730595" y="701840"/>
                </a:lnTo>
                <a:lnTo>
                  <a:pt x="730486" y="702420"/>
                </a:lnTo>
                <a:lnTo>
                  <a:pt x="730549" y="702257"/>
                </a:lnTo>
                <a:lnTo>
                  <a:pt x="727758" y="726482"/>
                </a:lnTo>
                <a:cubicBezTo>
                  <a:pt x="722306" y="844754"/>
                  <a:pt x="814477" y="975977"/>
                  <a:pt x="942278" y="1032365"/>
                </a:cubicBezTo>
                <a:cubicBezTo>
                  <a:pt x="1034673" y="1073114"/>
                  <a:pt x="1148653" y="1081954"/>
                  <a:pt x="1263657" y="1059811"/>
                </a:cubicBezTo>
                <a:cubicBezTo>
                  <a:pt x="1251362" y="924416"/>
                  <a:pt x="1209361" y="797229"/>
                  <a:pt x="1137943" y="692688"/>
                </a:cubicBezTo>
                <a:cubicBezTo>
                  <a:pt x="1071218" y="595024"/>
                  <a:pt x="984800" y="532020"/>
                  <a:pt x="912241" y="529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01E8154-62C1-5EAB-E548-559B067E08B9}"/>
              </a:ext>
            </a:extLst>
          </p:cNvPr>
          <p:cNvSpPr/>
          <p:nvPr userDrawn="1"/>
        </p:nvSpPr>
        <p:spPr>
          <a:xfrm>
            <a:off x="7653397" y="2003663"/>
            <a:ext cx="678875" cy="1045881"/>
          </a:xfrm>
          <a:custGeom>
            <a:avLst/>
            <a:gdLst>
              <a:gd name="csX0" fmla="*/ 142751 w 678875"/>
              <a:gd name="csY0" fmla="*/ 0 h 1045881"/>
              <a:gd name="csX1" fmla="*/ 672351 w 678875"/>
              <a:gd name="csY1" fmla="*/ 0 h 1045881"/>
              <a:gd name="csX2" fmla="*/ 672890 w 678875"/>
              <a:gd name="csY2" fmla="*/ 5355 h 1045881"/>
              <a:gd name="csX3" fmla="*/ 677100 w 678875"/>
              <a:gd name="csY3" fmla="*/ 130428 h 1045881"/>
              <a:gd name="csX4" fmla="*/ 678875 w 678875"/>
              <a:gd name="csY4" fmla="*/ 129252 h 1045881"/>
              <a:gd name="csX5" fmla="*/ 502219 w 678875"/>
              <a:gd name="csY5" fmla="*/ 898673 h 1045881"/>
              <a:gd name="csX6" fmla="*/ 147124 w 678875"/>
              <a:gd name="csY6" fmla="*/ 1018264 h 1045881"/>
              <a:gd name="csX7" fmla="*/ 27597 w 678875"/>
              <a:gd name="csY7" fmla="*/ 663016 h 1045881"/>
              <a:gd name="csX8" fmla="*/ 142955 w 678875"/>
              <a:gd name="csY8" fmla="*/ 1471 h 1045881"/>
              <a:gd name="csX9" fmla="*/ 142751 w 678875"/>
              <a:gd name="csY9" fmla="*/ 0 h 10458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678875" h="1045881">
                <a:moveTo>
                  <a:pt x="142751" y="0"/>
                </a:moveTo>
                <a:lnTo>
                  <a:pt x="672351" y="0"/>
                </a:lnTo>
                <a:lnTo>
                  <a:pt x="672890" y="5355"/>
                </a:lnTo>
                <a:cubicBezTo>
                  <a:pt x="675700" y="47175"/>
                  <a:pt x="677100" y="88893"/>
                  <a:pt x="677100" y="130428"/>
                </a:cubicBezTo>
                <a:lnTo>
                  <a:pt x="678875" y="129252"/>
                </a:lnTo>
                <a:cubicBezTo>
                  <a:pt x="678876" y="399663"/>
                  <a:pt x="619397" y="662426"/>
                  <a:pt x="502219" y="898673"/>
                </a:cubicBezTo>
                <a:cubicBezTo>
                  <a:pt x="436837" y="1030048"/>
                  <a:pt x="277826" y="1083072"/>
                  <a:pt x="147124" y="1018264"/>
                </a:cubicBezTo>
                <a:cubicBezTo>
                  <a:pt x="15790" y="952867"/>
                  <a:pt x="-37151" y="793800"/>
                  <a:pt x="27597" y="663016"/>
                </a:cubicBezTo>
                <a:cubicBezTo>
                  <a:pt x="126098" y="464621"/>
                  <a:pt x="165292" y="235738"/>
                  <a:pt x="142955" y="1471"/>
                </a:cubicBezTo>
                <a:lnTo>
                  <a:pt x="1427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33E1936-F7CC-EAF1-AEDD-68F408C0C43A}"/>
              </a:ext>
            </a:extLst>
          </p:cNvPr>
          <p:cNvSpPr/>
          <p:nvPr userDrawn="1"/>
        </p:nvSpPr>
        <p:spPr>
          <a:xfrm>
            <a:off x="7447443" y="848168"/>
            <a:ext cx="878304" cy="1155494"/>
          </a:xfrm>
          <a:custGeom>
            <a:avLst/>
            <a:gdLst>
              <a:gd name="csX0" fmla="*/ 381855 w 878304"/>
              <a:gd name="csY0" fmla="*/ 0 h 1155494"/>
              <a:gd name="csX1" fmla="*/ 436679 w 878304"/>
              <a:gd name="csY1" fmla="*/ 58479 h 1155494"/>
              <a:gd name="csX2" fmla="*/ 815322 w 878304"/>
              <a:gd name="csY2" fmla="*/ 783974 h 1155494"/>
              <a:gd name="csX3" fmla="*/ 866183 w 878304"/>
              <a:gd name="csY3" fmla="*/ 1035170 h 1155494"/>
              <a:gd name="csX4" fmla="*/ 878304 w 878304"/>
              <a:gd name="csY4" fmla="*/ 1155494 h 1155494"/>
              <a:gd name="csX5" fmla="*/ 348704 w 878304"/>
              <a:gd name="csY5" fmla="*/ 1155494 h 1155494"/>
              <a:gd name="csX6" fmla="*/ 332601 w 878304"/>
              <a:gd name="csY6" fmla="*/ 1039499 h 1155494"/>
              <a:gd name="csX7" fmla="*/ 305978 w 878304"/>
              <a:gd name="csY7" fmla="*/ 921833 h 1155494"/>
              <a:gd name="csX8" fmla="*/ 40077 w 878304"/>
              <a:gd name="csY8" fmla="*/ 406567 h 1155494"/>
              <a:gd name="csX9" fmla="*/ 0 w 878304"/>
              <a:gd name="csY9" fmla="*/ 363404 h 1155494"/>
              <a:gd name="csX10" fmla="*/ 381855 w 878304"/>
              <a:gd name="csY10" fmla="*/ 0 h 11554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878304" h="1155494">
                <a:moveTo>
                  <a:pt x="381855" y="0"/>
                </a:moveTo>
                <a:lnTo>
                  <a:pt x="436679" y="58479"/>
                </a:lnTo>
                <a:cubicBezTo>
                  <a:pt x="610735" y="262262"/>
                  <a:pt x="740972" y="509655"/>
                  <a:pt x="815322" y="783974"/>
                </a:cubicBezTo>
                <a:cubicBezTo>
                  <a:pt x="837983" y="867339"/>
                  <a:pt x="854915" y="951291"/>
                  <a:pt x="866183" y="1035170"/>
                </a:cubicBezTo>
                <a:lnTo>
                  <a:pt x="878304" y="1155494"/>
                </a:lnTo>
                <a:lnTo>
                  <a:pt x="348704" y="1155494"/>
                </a:lnTo>
                <a:lnTo>
                  <a:pt x="332601" y="1039499"/>
                </a:lnTo>
                <a:cubicBezTo>
                  <a:pt x="325450" y="1000271"/>
                  <a:pt x="316579" y="961011"/>
                  <a:pt x="305978" y="921833"/>
                </a:cubicBezTo>
                <a:cubicBezTo>
                  <a:pt x="252974" y="725942"/>
                  <a:pt x="161561" y="550303"/>
                  <a:pt x="40077" y="406567"/>
                </a:cubicBezTo>
                <a:lnTo>
                  <a:pt x="0" y="363404"/>
                </a:lnTo>
                <a:lnTo>
                  <a:pt x="3818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265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74F66B-3B7C-84B8-6002-19759FC5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672" y="3428995"/>
            <a:ext cx="5867860" cy="2475761"/>
          </a:xfrm>
        </p:spPr>
        <p:txBody>
          <a:bodyPr anchor="ctr"/>
          <a:lstStyle>
            <a:lvl1pPr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D69113E-0110-AA04-15F7-18FADF432738}"/>
              </a:ext>
            </a:extLst>
          </p:cNvPr>
          <p:cNvSpPr/>
          <p:nvPr userDrawn="1"/>
        </p:nvSpPr>
        <p:spPr>
          <a:xfrm rot="21093447">
            <a:off x="568867" y="1463"/>
            <a:ext cx="1362450" cy="2900810"/>
          </a:xfrm>
          <a:custGeom>
            <a:avLst/>
            <a:gdLst>
              <a:gd name="csX0" fmla="*/ 798240 w 1362450"/>
              <a:gd name="csY0" fmla="*/ 0 h 2900810"/>
              <a:gd name="csX1" fmla="*/ 1351064 w 1362450"/>
              <a:gd name="csY1" fmla="*/ 82054 h 2900810"/>
              <a:gd name="csX2" fmla="*/ 1360761 w 1362450"/>
              <a:gd name="csY2" fmla="*/ 202237 h 2900810"/>
              <a:gd name="csX3" fmla="*/ 1176870 w 1362450"/>
              <a:gd name="csY3" fmla="*/ 1184479 h 2900810"/>
              <a:gd name="csX4" fmla="*/ 924095 w 1362450"/>
              <a:gd name="csY4" fmla="*/ 1732432 h 2900810"/>
              <a:gd name="csX5" fmla="*/ 529252 w 1362450"/>
              <a:gd name="csY5" fmla="*/ 2868590 h 2900810"/>
              <a:gd name="csX6" fmla="*/ 528631 w 1362450"/>
              <a:gd name="csY6" fmla="*/ 2900810 h 2900810"/>
              <a:gd name="csX7" fmla="*/ 0 w 1362450"/>
              <a:gd name="csY7" fmla="*/ 2900810 h 2900810"/>
              <a:gd name="csX8" fmla="*/ 1512 w 1362450"/>
              <a:gd name="csY8" fmla="*/ 2826590 h 2900810"/>
              <a:gd name="csX9" fmla="*/ 449387 w 1362450"/>
              <a:gd name="csY9" fmla="*/ 1497590 h 2900810"/>
              <a:gd name="csX10" fmla="*/ 686055 w 1362450"/>
              <a:gd name="csY10" fmla="*/ 985958 h 2900810"/>
              <a:gd name="csX11" fmla="*/ 831919 w 1362450"/>
              <a:gd name="csY11" fmla="*/ 223804 h 2900810"/>
              <a:gd name="csX12" fmla="*/ 811393 w 1362450"/>
              <a:gd name="csY12" fmla="*/ 45187 h 2900810"/>
              <a:gd name="csX13" fmla="*/ 798240 w 1362450"/>
              <a:gd name="csY13" fmla="*/ 0 h 29008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1362450" h="2900810">
                <a:moveTo>
                  <a:pt x="798240" y="0"/>
                </a:moveTo>
                <a:lnTo>
                  <a:pt x="1351064" y="82054"/>
                </a:lnTo>
                <a:lnTo>
                  <a:pt x="1360761" y="202237"/>
                </a:lnTo>
                <a:cubicBezTo>
                  <a:pt x="1377234" y="596583"/>
                  <a:pt x="1270087" y="953524"/>
                  <a:pt x="1176870" y="1184479"/>
                </a:cubicBezTo>
                <a:cubicBezTo>
                  <a:pt x="1100541" y="1373864"/>
                  <a:pt x="1011014" y="1555930"/>
                  <a:pt x="924095" y="1732432"/>
                </a:cubicBezTo>
                <a:cubicBezTo>
                  <a:pt x="736795" y="2112017"/>
                  <a:pt x="560435" y="2470001"/>
                  <a:pt x="529252" y="2868590"/>
                </a:cubicBezTo>
                <a:lnTo>
                  <a:pt x="528631" y="2900810"/>
                </a:lnTo>
                <a:lnTo>
                  <a:pt x="0" y="2900810"/>
                </a:lnTo>
                <a:lnTo>
                  <a:pt x="1512" y="2826590"/>
                </a:lnTo>
                <a:cubicBezTo>
                  <a:pt x="41164" y="2326814"/>
                  <a:pt x="248936" y="1905594"/>
                  <a:pt x="449387" y="1497590"/>
                </a:cubicBezTo>
                <a:cubicBezTo>
                  <a:pt x="535462" y="1322753"/>
                  <a:pt x="617154" y="1157386"/>
                  <a:pt x="686055" y="985958"/>
                </a:cubicBezTo>
                <a:cubicBezTo>
                  <a:pt x="789740" y="728563"/>
                  <a:pt x="841783" y="458146"/>
                  <a:pt x="831919" y="223804"/>
                </a:cubicBezTo>
                <a:cubicBezTo>
                  <a:pt x="829352" y="160885"/>
                  <a:pt x="822493" y="101313"/>
                  <a:pt x="811393" y="45187"/>
                </a:cubicBezTo>
                <a:lnTo>
                  <a:pt x="7982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32A4A6E-5C13-0581-476E-AE3D2AC2864F}"/>
              </a:ext>
            </a:extLst>
          </p:cNvPr>
          <p:cNvSpPr/>
          <p:nvPr userDrawn="1"/>
        </p:nvSpPr>
        <p:spPr>
          <a:xfrm rot="2785096">
            <a:off x="5354421" y="-213634"/>
            <a:ext cx="1721232" cy="2820012"/>
          </a:xfrm>
          <a:custGeom>
            <a:avLst/>
            <a:gdLst>
              <a:gd name="csX0" fmla="*/ 540392 w 1721232"/>
              <a:gd name="csY0" fmla="*/ 487103 h 2820012"/>
              <a:gd name="csX1" fmla="*/ 1325593 w 1721232"/>
              <a:gd name="csY1" fmla="*/ 42625 h 2820012"/>
              <a:gd name="csX2" fmla="*/ 1641152 w 1721232"/>
              <a:gd name="csY2" fmla="*/ 0 h 2820012"/>
              <a:gd name="csX3" fmla="*/ 1721232 w 1721232"/>
              <a:gd name="csY3" fmla="*/ 601 h 2820012"/>
              <a:gd name="csX4" fmla="*/ 1721232 w 1721232"/>
              <a:gd name="csY4" fmla="*/ 527740 h 2820012"/>
              <a:gd name="csX5" fmla="*/ 1667804 w 1721232"/>
              <a:gd name="csY5" fmla="*/ 527082 h 2820012"/>
              <a:gd name="csX6" fmla="*/ 1447596 w 1721232"/>
              <a:gd name="csY6" fmla="*/ 556216 h 2820012"/>
              <a:gd name="csX7" fmla="*/ 690909 w 1721232"/>
              <a:gd name="csY7" fmla="*/ 1183833 h 2820012"/>
              <a:gd name="csX8" fmla="*/ 565263 w 1721232"/>
              <a:gd name="csY8" fmla="*/ 2239665 h 2820012"/>
              <a:gd name="csX9" fmla="*/ 706504 w 1721232"/>
              <a:gd name="csY9" fmla="*/ 2672897 h 2820012"/>
              <a:gd name="csX10" fmla="*/ 744105 w 1721232"/>
              <a:gd name="csY10" fmla="*/ 2764792 h 2820012"/>
              <a:gd name="csX11" fmla="*/ 194075 w 1721232"/>
              <a:gd name="csY11" fmla="*/ 2820012 h 2820012"/>
              <a:gd name="csX12" fmla="*/ 147510 w 1721232"/>
              <a:gd name="csY12" fmla="*/ 2697959 h 2820012"/>
              <a:gd name="csX13" fmla="*/ 46462 w 1721232"/>
              <a:gd name="csY13" fmla="*/ 2351528 h 2820012"/>
              <a:gd name="csX14" fmla="*/ 214366 w 1721232"/>
              <a:gd name="csY14" fmla="*/ 953042 h 2820012"/>
              <a:gd name="csX15" fmla="*/ 540392 w 1721232"/>
              <a:gd name="csY15" fmla="*/ 487103 h 28200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1721232" h="2820012">
                <a:moveTo>
                  <a:pt x="540392" y="487103"/>
                </a:moveTo>
                <a:cubicBezTo>
                  <a:pt x="755314" y="266843"/>
                  <a:pt x="1022995" y="113825"/>
                  <a:pt x="1325593" y="42625"/>
                </a:cubicBezTo>
                <a:cubicBezTo>
                  <a:pt x="1429034" y="18322"/>
                  <a:pt x="1534656" y="4172"/>
                  <a:pt x="1641152" y="0"/>
                </a:cubicBezTo>
                <a:lnTo>
                  <a:pt x="1721232" y="601"/>
                </a:lnTo>
                <a:lnTo>
                  <a:pt x="1721232" y="527740"/>
                </a:lnTo>
                <a:lnTo>
                  <a:pt x="1667804" y="527082"/>
                </a:lnTo>
                <a:cubicBezTo>
                  <a:pt x="1593265" y="529682"/>
                  <a:pt x="1519559" y="539352"/>
                  <a:pt x="1447596" y="556216"/>
                </a:cubicBezTo>
                <a:cubicBezTo>
                  <a:pt x="1028460" y="654802"/>
                  <a:pt x="804682" y="952327"/>
                  <a:pt x="690909" y="1183833"/>
                </a:cubicBezTo>
                <a:cubicBezTo>
                  <a:pt x="536321" y="1499236"/>
                  <a:pt x="490539" y="1884048"/>
                  <a:pt x="565263" y="2239665"/>
                </a:cubicBezTo>
                <a:cubicBezTo>
                  <a:pt x="595068" y="2382037"/>
                  <a:pt x="647151" y="2525037"/>
                  <a:pt x="706504" y="2672897"/>
                </a:cubicBezTo>
                <a:lnTo>
                  <a:pt x="744105" y="2764792"/>
                </a:lnTo>
                <a:lnTo>
                  <a:pt x="194075" y="2820012"/>
                </a:lnTo>
                <a:lnTo>
                  <a:pt x="147510" y="2697959"/>
                </a:lnTo>
                <a:cubicBezTo>
                  <a:pt x="107102" y="2585634"/>
                  <a:pt x="71517" y="2470482"/>
                  <a:pt x="46462" y="2351528"/>
                </a:cubicBezTo>
                <a:cubicBezTo>
                  <a:pt x="-52761" y="1882365"/>
                  <a:pt x="8640" y="1372605"/>
                  <a:pt x="214366" y="953042"/>
                </a:cubicBezTo>
                <a:cubicBezTo>
                  <a:pt x="301477" y="775622"/>
                  <a:pt x="411438" y="619258"/>
                  <a:pt x="540392" y="4871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CD0E4E-2224-1AA9-2562-98E4C95D25D7}"/>
              </a:ext>
            </a:extLst>
          </p:cNvPr>
          <p:cNvSpPr/>
          <p:nvPr userDrawn="1"/>
        </p:nvSpPr>
        <p:spPr>
          <a:xfrm rot="20961243">
            <a:off x="963544" y="2795605"/>
            <a:ext cx="1884847" cy="2164816"/>
          </a:xfrm>
          <a:custGeom>
            <a:avLst/>
            <a:gdLst>
              <a:gd name="csX0" fmla="*/ 537800 w 1884847"/>
              <a:gd name="csY0" fmla="*/ 20324 h 2164816"/>
              <a:gd name="csX1" fmla="*/ 529177 w 1884847"/>
              <a:gd name="csY1" fmla="*/ 169477 h 2164816"/>
              <a:gd name="csX2" fmla="*/ 993492 w 1884847"/>
              <a:gd name="csY2" fmla="*/ 1280771 h 2164816"/>
              <a:gd name="csX3" fmla="*/ 1863340 w 1884847"/>
              <a:gd name="csY3" fmla="*/ 1634674 h 2164816"/>
              <a:gd name="csX4" fmla="*/ 1884847 w 1884847"/>
              <a:gd name="csY4" fmla="*/ 1634165 h 2164816"/>
              <a:gd name="csX5" fmla="*/ 1884847 w 1884847"/>
              <a:gd name="csY5" fmla="*/ 2164816 h 2164816"/>
              <a:gd name="csX6" fmla="*/ 1847345 w 1884847"/>
              <a:gd name="csY6" fmla="*/ 2164541 h 2164816"/>
              <a:gd name="csX7" fmla="*/ 1576703 w 1884847"/>
              <a:gd name="csY7" fmla="*/ 2133729 h 2164816"/>
              <a:gd name="csX8" fmla="*/ 637193 w 1884847"/>
              <a:gd name="csY8" fmla="*/ 1671782 h 2164816"/>
              <a:gd name="csX9" fmla="*/ 117943 w 1884847"/>
              <a:gd name="csY9" fmla="*/ 867412 h 2164816"/>
              <a:gd name="csX10" fmla="*/ 4 w 1884847"/>
              <a:gd name="csY10" fmla="*/ 162255 h 2164816"/>
              <a:gd name="csX11" fmla="*/ 9560 w 1884847"/>
              <a:gd name="csY11" fmla="*/ 0 h 2164816"/>
              <a:gd name="csX12" fmla="*/ 537800 w 1884847"/>
              <a:gd name="csY12" fmla="*/ 20324 h 21648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884847" h="2164816">
                <a:moveTo>
                  <a:pt x="537800" y="20324"/>
                </a:moveTo>
                <a:lnTo>
                  <a:pt x="529177" y="169477"/>
                </a:lnTo>
                <a:cubicBezTo>
                  <a:pt x="529713" y="593339"/>
                  <a:pt x="702640" y="1015240"/>
                  <a:pt x="993492" y="1280771"/>
                </a:cubicBezTo>
                <a:cubicBezTo>
                  <a:pt x="1230641" y="1497319"/>
                  <a:pt x="1547651" y="1620227"/>
                  <a:pt x="1863340" y="1634674"/>
                </a:cubicBezTo>
                <a:lnTo>
                  <a:pt x="1884847" y="1634165"/>
                </a:lnTo>
                <a:lnTo>
                  <a:pt x="1884847" y="2164816"/>
                </a:lnTo>
                <a:lnTo>
                  <a:pt x="1847345" y="2164541"/>
                </a:lnTo>
                <a:cubicBezTo>
                  <a:pt x="1757596" y="2160690"/>
                  <a:pt x="1667179" y="2150437"/>
                  <a:pt x="1576703" y="2133729"/>
                </a:cubicBezTo>
                <a:cubicBezTo>
                  <a:pt x="1220585" y="2067990"/>
                  <a:pt x="895950" y="1908059"/>
                  <a:pt x="637193" y="1671782"/>
                </a:cubicBezTo>
                <a:cubicBezTo>
                  <a:pt x="406565" y="1461186"/>
                  <a:pt x="227011" y="1182849"/>
                  <a:pt x="117943" y="867412"/>
                </a:cubicBezTo>
                <a:cubicBezTo>
                  <a:pt x="39365" y="639988"/>
                  <a:pt x="-443" y="399951"/>
                  <a:pt x="4" y="162255"/>
                </a:cubicBezTo>
                <a:lnTo>
                  <a:pt x="9560" y="0"/>
                </a:lnTo>
                <a:lnTo>
                  <a:pt x="537800" y="203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DABC7E-8E18-2631-1533-3BCF8D77B083}"/>
              </a:ext>
            </a:extLst>
          </p:cNvPr>
          <p:cNvSpPr/>
          <p:nvPr userDrawn="1"/>
        </p:nvSpPr>
        <p:spPr>
          <a:xfrm rot="20961243">
            <a:off x="2748300" y="1720651"/>
            <a:ext cx="2587492" cy="2833108"/>
          </a:xfrm>
          <a:custGeom>
            <a:avLst/>
            <a:gdLst>
              <a:gd name="csX0" fmla="*/ 2242096 w 2587492"/>
              <a:gd name="csY0" fmla="*/ 117769 h 2833108"/>
              <a:gd name="csX1" fmla="*/ 2587492 w 2587492"/>
              <a:gd name="csY1" fmla="*/ 549374 h 2833108"/>
              <a:gd name="csX2" fmla="*/ 2551876 w 2587492"/>
              <a:gd name="csY2" fmla="*/ 600594 h 2833108"/>
              <a:gd name="csX3" fmla="*/ 2180296 w 2587492"/>
              <a:gd name="csY3" fmla="*/ 1088845 h 2833108"/>
              <a:gd name="csX4" fmla="*/ 1770019 w 2587492"/>
              <a:gd name="csY4" fmla="*/ 1425947 h 2833108"/>
              <a:gd name="csX5" fmla="*/ 1703470 w 2587492"/>
              <a:gd name="csY5" fmla="*/ 1665213 h 2833108"/>
              <a:gd name="csX6" fmla="*/ 735718 w 2587492"/>
              <a:gd name="csY6" fmla="*/ 2695407 h 2833108"/>
              <a:gd name="csX7" fmla="*/ 96542 w 2587492"/>
              <a:gd name="csY7" fmla="*/ 2833108 h 2833108"/>
              <a:gd name="csX8" fmla="*/ 0 w 2587492"/>
              <a:gd name="csY8" fmla="*/ 2832400 h 2833108"/>
              <a:gd name="csX9" fmla="*/ 0 w 2587492"/>
              <a:gd name="csY9" fmla="*/ 2301749 h 2833108"/>
              <a:gd name="csX10" fmla="*/ 167099 w 2587492"/>
              <a:gd name="csY10" fmla="*/ 2297792 h 2833108"/>
              <a:gd name="csX11" fmla="*/ 527772 w 2587492"/>
              <a:gd name="csY11" fmla="*/ 2207924 h 2833108"/>
              <a:gd name="csX12" fmla="*/ 1152555 w 2587492"/>
              <a:gd name="csY12" fmla="*/ 1603020 h 2833108"/>
              <a:gd name="csX13" fmla="*/ 727507 w 2587492"/>
              <a:gd name="csY13" fmla="*/ 1518321 h 2833108"/>
              <a:gd name="csX14" fmla="*/ 343635 w 2587492"/>
              <a:gd name="csY14" fmla="*/ 1198589 h 2833108"/>
              <a:gd name="csX15" fmla="*/ 196940 w 2587492"/>
              <a:gd name="csY15" fmla="*/ 704031 h 2833108"/>
              <a:gd name="csX16" fmla="*/ 418551 w 2587492"/>
              <a:gd name="csY16" fmla="*/ 210377 h 2833108"/>
              <a:gd name="csX17" fmla="*/ 931924 w 2587492"/>
              <a:gd name="csY17" fmla="*/ 553 h 2833108"/>
              <a:gd name="csX18" fmla="*/ 1574889 w 2587492"/>
              <a:gd name="csY18" fmla="*/ 395365 h 2833108"/>
              <a:gd name="csX19" fmla="*/ 1746935 w 2587492"/>
              <a:gd name="csY19" fmla="*/ 774196 h 2833108"/>
              <a:gd name="csX20" fmla="*/ 2113377 w 2587492"/>
              <a:gd name="csY20" fmla="*/ 300568 h 2833108"/>
              <a:gd name="csX21" fmla="*/ 2214018 w 2587492"/>
              <a:gd name="csY21" fmla="*/ 156160 h 2833108"/>
              <a:gd name="csX22" fmla="*/ 2242096 w 2587492"/>
              <a:gd name="csY22" fmla="*/ 117769 h 2833108"/>
              <a:gd name="csX23" fmla="*/ 912241 w 2587492"/>
              <a:gd name="csY23" fmla="*/ 529169 h 2833108"/>
              <a:gd name="csX24" fmla="*/ 755062 w 2587492"/>
              <a:gd name="csY24" fmla="*/ 636528 h 2833108"/>
              <a:gd name="csX25" fmla="*/ 730549 w 2587492"/>
              <a:gd name="csY25" fmla="*/ 702257 h 2833108"/>
              <a:gd name="csX26" fmla="*/ 730595 w 2587492"/>
              <a:gd name="csY26" fmla="*/ 701840 h 2833108"/>
              <a:gd name="csX27" fmla="*/ 730486 w 2587492"/>
              <a:gd name="csY27" fmla="*/ 702420 h 2833108"/>
              <a:gd name="csX28" fmla="*/ 730549 w 2587492"/>
              <a:gd name="csY28" fmla="*/ 702257 h 2833108"/>
              <a:gd name="csX29" fmla="*/ 727758 w 2587492"/>
              <a:gd name="csY29" fmla="*/ 726482 h 2833108"/>
              <a:gd name="csX30" fmla="*/ 942278 w 2587492"/>
              <a:gd name="csY30" fmla="*/ 1032365 h 2833108"/>
              <a:gd name="csX31" fmla="*/ 1263657 w 2587492"/>
              <a:gd name="csY31" fmla="*/ 1059811 h 2833108"/>
              <a:gd name="csX32" fmla="*/ 1137943 w 2587492"/>
              <a:gd name="csY32" fmla="*/ 692688 h 2833108"/>
              <a:gd name="csX33" fmla="*/ 912241 w 2587492"/>
              <a:gd name="csY33" fmla="*/ 529169 h 28331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2587492" h="2833108">
                <a:moveTo>
                  <a:pt x="2242096" y="117769"/>
                </a:moveTo>
                <a:lnTo>
                  <a:pt x="2587492" y="549374"/>
                </a:lnTo>
                <a:lnTo>
                  <a:pt x="2551876" y="600594"/>
                </a:lnTo>
                <a:cubicBezTo>
                  <a:pt x="2438276" y="765072"/>
                  <a:pt x="2320585" y="935378"/>
                  <a:pt x="2180296" y="1088845"/>
                </a:cubicBezTo>
                <a:cubicBezTo>
                  <a:pt x="2050497" y="1231096"/>
                  <a:pt x="1915156" y="1342331"/>
                  <a:pt x="1770019" y="1425947"/>
                </a:cubicBezTo>
                <a:cubicBezTo>
                  <a:pt x="1754781" y="1507010"/>
                  <a:pt x="1732491" y="1587343"/>
                  <a:pt x="1703470" y="1665213"/>
                </a:cubicBezTo>
                <a:cubicBezTo>
                  <a:pt x="1536251" y="2118146"/>
                  <a:pt x="1165442" y="2513022"/>
                  <a:pt x="735718" y="2695407"/>
                </a:cubicBezTo>
                <a:cubicBezTo>
                  <a:pt x="535094" y="2780583"/>
                  <a:pt x="318861" y="2826766"/>
                  <a:pt x="96542" y="2833108"/>
                </a:cubicBezTo>
                <a:lnTo>
                  <a:pt x="0" y="2832400"/>
                </a:lnTo>
                <a:lnTo>
                  <a:pt x="0" y="2301749"/>
                </a:lnTo>
                <a:lnTo>
                  <a:pt x="167099" y="2297792"/>
                </a:lnTo>
                <a:cubicBezTo>
                  <a:pt x="291864" y="2285980"/>
                  <a:pt x="413820" y="2256340"/>
                  <a:pt x="527772" y="2207924"/>
                </a:cubicBezTo>
                <a:cubicBezTo>
                  <a:pt x="784989" y="2098615"/>
                  <a:pt x="1019911" y="1868824"/>
                  <a:pt x="1152555" y="1603020"/>
                </a:cubicBezTo>
                <a:cubicBezTo>
                  <a:pt x="1003706" y="1604409"/>
                  <a:pt x="859137" y="1576639"/>
                  <a:pt x="727507" y="1518321"/>
                </a:cubicBezTo>
                <a:cubicBezTo>
                  <a:pt x="574748" y="1451245"/>
                  <a:pt x="438546" y="1337522"/>
                  <a:pt x="343635" y="1198589"/>
                </a:cubicBezTo>
                <a:cubicBezTo>
                  <a:pt x="240264" y="1047276"/>
                  <a:pt x="189211" y="875828"/>
                  <a:pt x="196940" y="704031"/>
                </a:cubicBezTo>
                <a:cubicBezTo>
                  <a:pt x="205142" y="523339"/>
                  <a:pt x="285649" y="343647"/>
                  <a:pt x="418551" y="210377"/>
                </a:cubicBezTo>
                <a:cubicBezTo>
                  <a:pt x="559453" y="69610"/>
                  <a:pt x="746467" y="-7336"/>
                  <a:pt x="931924" y="553"/>
                </a:cubicBezTo>
                <a:cubicBezTo>
                  <a:pt x="1176299" y="10518"/>
                  <a:pt x="1411126" y="154176"/>
                  <a:pt x="1574889" y="395365"/>
                </a:cubicBezTo>
                <a:cubicBezTo>
                  <a:pt x="1651839" y="508739"/>
                  <a:pt x="1709792" y="637128"/>
                  <a:pt x="1746935" y="774196"/>
                </a:cubicBezTo>
                <a:cubicBezTo>
                  <a:pt x="1879585" y="639075"/>
                  <a:pt x="1994779" y="472499"/>
                  <a:pt x="2113377" y="300568"/>
                </a:cubicBezTo>
                <a:cubicBezTo>
                  <a:pt x="2146491" y="252690"/>
                  <a:pt x="2179874" y="204376"/>
                  <a:pt x="2214018" y="156160"/>
                </a:cubicBezTo>
                <a:lnTo>
                  <a:pt x="2242096" y="117769"/>
                </a:lnTo>
                <a:close/>
                <a:moveTo>
                  <a:pt x="912241" y="529169"/>
                </a:moveTo>
                <a:cubicBezTo>
                  <a:pt x="853398" y="526649"/>
                  <a:pt x="790195" y="574230"/>
                  <a:pt x="755062" y="636528"/>
                </a:cubicBezTo>
                <a:lnTo>
                  <a:pt x="730549" y="702257"/>
                </a:lnTo>
                <a:lnTo>
                  <a:pt x="730595" y="701840"/>
                </a:lnTo>
                <a:lnTo>
                  <a:pt x="730486" y="702420"/>
                </a:lnTo>
                <a:lnTo>
                  <a:pt x="730549" y="702257"/>
                </a:lnTo>
                <a:lnTo>
                  <a:pt x="727758" y="726482"/>
                </a:lnTo>
                <a:cubicBezTo>
                  <a:pt x="722306" y="844754"/>
                  <a:pt x="814477" y="975977"/>
                  <a:pt x="942278" y="1032365"/>
                </a:cubicBezTo>
                <a:cubicBezTo>
                  <a:pt x="1034673" y="1073114"/>
                  <a:pt x="1148653" y="1081954"/>
                  <a:pt x="1263657" y="1059811"/>
                </a:cubicBezTo>
                <a:cubicBezTo>
                  <a:pt x="1251362" y="924416"/>
                  <a:pt x="1209361" y="797229"/>
                  <a:pt x="1137943" y="692688"/>
                </a:cubicBezTo>
                <a:cubicBezTo>
                  <a:pt x="1071218" y="595024"/>
                  <a:pt x="984800" y="532020"/>
                  <a:pt x="912241" y="529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01E8154-62C1-5EAB-E548-559B067E08B9}"/>
              </a:ext>
            </a:extLst>
          </p:cNvPr>
          <p:cNvSpPr/>
          <p:nvPr userDrawn="1"/>
        </p:nvSpPr>
        <p:spPr>
          <a:xfrm>
            <a:off x="7653397" y="2003663"/>
            <a:ext cx="678875" cy="1045881"/>
          </a:xfrm>
          <a:custGeom>
            <a:avLst/>
            <a:gdLst>
              <a:gd name="csX0" fmla="*/ 142751 w 678875"/>
              <a:gd name="csY0" fmla="*/ 0 h 1045881"/>
              <a:gd name="csX1" fmla="*/ 672351 w 678875"/>
              <a:gd name="csY1" fmla="*/ 0 h 1045881"/>
              <a:gd name="csX2" fmla="*/ 672890 w 678875"/>
              <a:gd name="csY2" fmla="*/ 5355 h 1045881"/>
              <a:gd name="csX3" fmla="*/ 677100 w 678875"/>
              <a:gd name="csY3" fmla="*/ 130428 h 1045881"/>
              <a:gd name="csX4" fmla="*/ 678875 w 678875"/>
              <a:gd name="csY4" fmla="*/ 129252 h 1045881"/>
              <a:gd name="csX5" fmla="*/ 502219 w 678875"/>
              <a:gd name="csY5" fmla="*/ 898673 h 1045881"/>
              <a:gd name="csX6" fmla="*/ 147124 w 678875"/>
              <a:gd name="csY6" fmla="*/ 1018264 h 1045881"/>
              <a:gd name="csX7" fmla="*/ 27597 w 678875"/>
              <a:gd name="csY7" fmla="*/ 663016 h 1045881"/>
              <a:gd name="csX8" fmla="*/ 142955 w 678875"/>
              <a:gd name="csY8" fmla="*/ 1471 h 1045881"/>
              <a:gd name="csX9" fmla="*/ 142751 w 678875"/>
              <a:gd name="csY9" fmla="*/ 0 h 10458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678875" h="1045881">
                <a:moveTo>
                  <a:pt x="142751" y="0"/>
                </a:moveTo>
                <a:lnTo>
                  <a:pt x="672351" y="0"/>
                </a:lnTo>
                <a:lnTo>
                  <a:pt x="672890" y="5355"/>
                </a:lnTo>
                <a:cubicBezTo>
                  <a:pt x="675700" y="47175"/>
                  <a:pt x="677100" y="88893"/>
                  <a:pt x="677100" y="130428"/>
                </a:cubicBezTo>
                <a:lnTo>
                  <a:pt x="678875" y="129252"/>
                </a:lnTo>
                <a:cubicBezTo>
                  <a:pt x="678876" y="399663"/>
                  <a:pt x="619397" y="662426"/>
                  <a:pt x="502219" y="898673"/>
                </a:cubicBezTo>
                <a:cubicBezTo>
                  <a:pt x="436837" y="1030048"/>
                  <a:pt x="277826" y="1083072"/>
                  <a:pt x="147124" y="1018264"/>
                </a:cubicBezTo>
                <a:cubicBezTo>
                  <a:pt x="15790" y="952867"/>
                  <a:pt x="-37151" y="793800"/>
                  <a:pt x="27597" y="663016"/>
                </a:cubicBezTo>
                <a:cubicBezTo>
                  <a:pt x="126098" y="464621"/>
                  <a:pt x="165292" y="235738"/>
                  <a:pt x="142955" y="1471"/>
                </a:cubicBezTo>
                <a:lnTo>
                  <a:pt x="1427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33E1936-F7CC-EAF1-AEDD-68F408C0C43A}"/>
              </a:ext>
            </a:extLst>
          </p:cNvPr>
          <p:cNvSpPr/>
          <p:nvPr userDrawn="1"/>
        </p:nvSpPr>
        <p:spPr>
          <a:xfrm>
            <a:off x="7447443" y="848168"/>
            <a:ext cx="878304" cy="1155494"/>
          </a:xfrm>
          <a:custGeom>
            <a:avLst/>
            <a:gdLst>
              <a:gd name="csX0" fmla="*/ 381855 w 878304"/>
              <a:gd name="csY0" fmla="*/ 0 h 1155494"/>
              <a:gd name="csX1" fmla="*/ 436679 w 878304"/>
              <a:gd name="csY1" fmla="*/ 58479 h 1155494"/>
              <a:gd name="csX2" fmla="*/ 815322 w 878304"/>
              <a:gd name="csY2" fmla="*/ 783974 h 1155494"/>
              <a:gd name="csX3" fmla="*/ 866183 w 878304"/>
              <a:gd name="csY3" fmla="*/ 1035170 h 1155494"/>
              <a:gd name="csX4" fmla="*/ 878304 w 878304"/>
              <a:gd name="csY4" fmla="*/ 1155494 h 1155494"/>
              <a:gd name="csX5" fmla="*/ 348704 w 878304"/>
              <a:gd name="csY5" fmla="*/ 1155494 h 1155494"/>
              <a:gd name="csX6" fmla="*/ 332601 w 878304"/>
              <a:gd name="csY6" fmla="*/ 1039499 h 1155494"/>
              <a:gd name="csX7" fmla="*/ 305978 w 878304"/>
              <a:gd name="csY7" fmla="*/ 921833 h 1155494"/>
              <a:gd name="csX8" fmla="*/ 40077 w 878304"/>
              <a:gd name="csY8" fmla="*/ 406567 h 1155494"/>
              <a:gd name="csX9" fmla="*/ 0 w 878304"/>
              <a:gd name="csY9" fmla="*/ 363404 h 1155494"/>
              <a:gd name="csX10" fmla="*/ 381855 w 878304"/>
              <a:gd name="csY10" fmla="*/ 0 h 11554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878304" h="1155494">
                <a:moveTo>
                  <a:pt x="381855" y="0"/>
                </a:moveTo>
                <a:lnTo>
                  <a:pt x="436679" y="58479"/>
                </a:lnTo>
                <a:cubicBezTo>
                  <a:pt x="610735" y="262262"/>
                  <a:pt x="740972" y="509655"/>
                  <a:pt x="815322" y="783974"/>
                </a:cubicBezTo>
                <a:cubicBezTo>
                  <a:pt x="837983" y="867339"/>
                  <a:pt x="854915" y="951291"/>
                  <a:pt x="866183" y="1035170"/>
                </a:cubicBezTo>
                <a:lnTo>
                  <a:pt x="878304" y="1155494"/>
                </a:lnTo>
                <a:lnTo>
                  <a:pt x="348704" y="1155494"/>
                </a:lnTo>
                <a:lnTo>
                  <a:pt x="332601" y="1039499"/>
                </a:lnTo>
                <a:cubicBezTo>
                  <a:pt x="325450" y="1000271"/>
                  <a:pt x="316579" y="961011"/>
                  <a:pt x="305978" y="921833"/>
                </a:cubicBezTo>
                <a:cubicBezTo>
                  <a:pt x="252974" y="725942"/>
                  <a:pt x="161561" y="550303"/>
                  <a:pt x="40077" y="406567"/>
                </a:cubicBezTo>
                <a:lnTo>
                  <a:pt x="0" y="363404"/>
                </a:lnTo>
                <a:lnTo>
                  <a:pt x="3818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823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6482-CCCE-EC05-0769-A428DC87B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3615049"/>
            <a:ext cx="5341468" cy="111347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3AF3A-6C67-B9EB-E729-F69D350402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413" y="5110163"/>
            <a:ext cx="5267325" cy="1112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5C4D0C7-2CE6-DF2D-1313-5DD619AD1629}"/>
              </a:ext>
            </a:extLst>
          </p:cNvPr>
          <p:cNvSpPr/>
          <p:nvPr userDrawn="1"/>
        </p:nvSpPr>
        <p:spPr>
          <a:xfrm>
            <a:off x="4547937" y="1005079"/>
            <a:ext cx="1358917" cy="740393"/>
          </a:xfrm>
          <a:custGeom>
            <a:avLst/>
            <a:gdLst>
              <a:gd name="csX0" fmla="*/ 1158699 w 1358917"/>
              <a:gd name="csY0" fmla="*/ 1163 h 740393"/>
              <a:gd name="csX1" fmla="*/ 1341094 w 1358917"/>
              <a:gd name="csY1" fmla="*/ 2384 h 740393"/>
              <a:gd name="csX2" fmla="*/ 1358917 w 1358917"/>
              <a:gd name="csY2" fmla="*/ 3855 h 740393"/>
              <a:gd name="csX3" fmla="*/ 1358917 w 1358917"/>
              <a:gd name="csY3" fmla="*/ 502260 h 740393"/>
              <a:gd name="csX4" fmla="*/ 1244558 w 1358917"/>
              <a:gd name="csY4" fmla="*/ 496082 h 740393"/>
              <a:gd name="csX5" fmla="*/ 366879 w 1358917"/>
              <a:gd name="csY5" fmla="*/ 710248 h 740393"/>
              <a:gd name="csX6" fmla="*/ 30083 w 1358917"/>
              <a:gd name="csY6" fmla="*/ 611027 h 740393"/>
              <a:gd name="csX7" fmla="*/ 129460 w 1358917"/>
              <a:gd name="csY7" fmla="*/ 274184 h 740393"/>
              <a:gd name="csX8" fmla="*/ 1158699 w 1358917"/>
              <a:gd name="csY8" fmla="*/ 1163 h 74039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358917" h="740393">
                <a:moveTo>
                  <a:pt x="1158699" y="1163"/>
                </a:moveTo>
                <a:cubicBezTo>
                  <a:pt x="1219338" y="-718"/>
                  <a:pt x="1280196" y="-321"/>
                  <a:pt x="1341094" y="2384"/>
                </a:cubicBezTo>
                <a:lnTo>
                  <a:pt x="1358917" y="3855"/>
                </a:lnTo>
                <a:lnTo>
                  <a:pt x="1358917" y="502260"/>
                </a:lnTo>
                <a:lnTo>
                  <a:pt x="1244558" y="496082"/>
                </a:lnTo>
                <a:cubicBezTo>
                  <a:pt x="940561" y="494059"/>
                  <a:pt x="636039" y="564127"/>
                  <a:pt x="366879" y="710248"/>
                </a:cubicBezTo>
                <a:cubicBezTo>
                  <a:pt x="246245" y="775565"/>
                  <a:pt x="95747" y="731250"/>
                  <a:pt x="30083" y="611027"/>
                </a:cubicBezTo>
                <a:cubicBezTo>
                  <a:pt x="-35169" y="490439"/>
                  <a:pt x="9224" y="339907"/>
                  <a:pt x="129460" y="274184"/>
                </a:cubicBezTo>
                <a:cubicBezTo>
                  <a:pt x="438913" y="105715"/>
                  <a:pt x="794867" y="12447"/>
                  <a:pt x="1158699" y="11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247B4DB-D327-F070-A241-F66AA62D1C9C}"/>
              </a:ext>
            </a:extLst>
          </p:cNvPr>
          <p:cNvSpPr/>
          <p:nvPr userDrawn="1"/>
        </p:nvSpPr>
        <p:spPr>
          <a:xfrm>
            <a:off x="5906854" y="964302"/>
            <a:ext cx="2864309" cy="2331338"/>
          </a:xfrm>
          <a:custGeom>
            <a:avLst/>
            <a:gdLst>
              <a:gd name="csX0" fmla="*/ 1579651 w 2864309"/>
              <a:gd name="csY0" fmla="*/ 17 h 2331338"/>
              <a:gd name="csX1" fmla="*/ 1954763 w 2864309"/>
              <a:gd name="csY1" fmla="*/ 62222 h 2331338"/>
              <a:gd name="csX2" fmla="*/ 2526423 w 2864309"/>
              <a:gd name="csY2" fmla="*/ 455000 h 2331338"/>
              <a:gd name="csX3" fmla="*/ 2819379 w 2864309"/>
              <a:gd name="csY3" fmla="*/ 859336 h 2331338"/>
              <a:gd name="csX4" fmla="*/ 2864309 w 2864309"/>
              <a:gd name="csY4" fmla="*/ 938832 h 2331338"/>
              <a:gd name="csX5" fmla="*/ 2497455 w 2864309"/>
              <a:gd name="csY5" fmla="*/ 1305926 h 2331338"/>
              <a:gd name="csX6" fmla="*/ 2477089 w 2864309"/>
              <a:gd name="csY6" fmla="*/ 1264656 h 2331338"/>
              <a:gd name="csX7" fmla="*/ 2158548 w 2864309"/>
              <a:gd name="csY7" fmla="*/ 788662 h 2331338"/>
              <a:gd name="csX8" fmla="*/ 1324851 w 2864309"/>
              <a:gd name="csY8" fmla="*/ 532117 h 2331338"/>
              <a:gd name="csX9" fmla="*/ 1456574 w 2864309"/>
              <a:gd name="csY9" fmla="*/ 644926 h 2331338"/>
              <a:gd name="csX10" fmla="*/ 1790414 w 2864309"/>
              <a:gd name="csY10" fmla="*/ 1110216 h 2331338"/>
              <a:gd name="csX11" fmla="*/ 1837371 w 2864309"/>
              <a:gd name="csY11" fmla="*/ 1736068 h 2331338"/>
              <a:gd name="csX12" fmla="*/ 1239328 w 2864309"/>
              <a:gd name="csY12" fmla="*/ 2312121 h 2331338"/>
              <a:gd name="csX13" fmla="*/ 457644 w 2864309"/>
              <a:gd name="csY13" fmla="*/ 2048789 h 2331338"/>
              <a:gd name="csX14" fmla="*/ 210939 w 2864309"/>
              <a:gd name="csY14" fmla="*/ 1194599 h 2331338"/>
              <a:gd name="csX15" fmla="*/ 424518 w 2864309"/>
              <a:gd name="csY15" fmla="*/ 617503 h 2331338"/>
              <a:gd name="csX16" fmla="*/ 67689 w 2864309"/>
              <a:gd name="csY16" fmla="*/ 546692 h 2331338"/>
              <a:gd name="csX17" fmla="*/ 0 w 2864309"/>
              <a:gd name="csY17" fmla="*/ 543036 h 2331338"/>
              <a:gd name="csX18" fmla="*/ 0 w 2864309"/>
              <a:gd name="csY18" fmla="*/ 44631 h 2331338"/>
              <a:gd name="csX19" fmla="*/ 164811 w 2864309"/>
              <a:gd name="csY19" fmla="*/ 58233 h 2331338"/>
              <a:gd name="csX20" fmla="*/ 809072 w 2864309"/>
              <a:gd name="csY20" fmla="*/ 228996 h 2331338"/>
              <a:gd name="csX21" fmla="*/ 1176127 w 2864309"/>
              <a:gd name="csY21" fmla="*/ 58086 h 2331338"/>
              <a:gd name="csX22" fmla="*/ 1579651 w 2864309"/>
              <a:gd name="csY22" fmla="*/ 17 h 2331338"/>
              <a:gd name="csX23" fmla="*/ 885232 w 2864309"/>
              <a:gd name="csY23" fmla="*/ 827859 h 2331338"/>
              <a:gd name="csX24" fmla="*/ 705159 w 2864309"/>
              <a:gd name="csY24" fmla="*/ 1251173 h 2331338"/>
              <a:gd name="csX25" fmla="*/ 829004 w 2864309"/>
              <a:gd name="csY25" fmla="*/ 1717110 h 2331338"/>
              <a:gd name="csX26" fmla="*/ 842120 w 2864309"/>
              <a:gd name="csY26" fmla="*/ 1730546 h 2331338"/>
              <a:gd name="csX27" fmla="*/ 841332 w 2864309"/>
              <a:gd name="csY27" fmla="*/ 1731316 h 2331338"/>
              <a:gd name="csX28" fmla="*/ 1131328 w 2864309"/>
              <a:gd name="csY28" fmla="*/ 1827646 h 2331338"/>
              <a:gd name="csX29" fmla="*/ 1361738 w 2864309"/>
              <a:gd name="csY29" fmla="*/ 1595789 h 2331338"/>
              <a:gd name="csX30" fmla="*/ 1333687 w 2864309"/>
              <a:gd name="csY30" fmla="*/ 1304655 h 2331338"/>
              <a:gd name="csX31" fmla="*/ 1119528 w 2864309"/>
              <a:gd name="csY31" fmla="*/ 1009392 h 2331338"/>
              <a:gd name="csX32" fmla="*/ 885232 w 2864309"/>
              <a:gd name="csY32" fmla="*/ 827859 h 23313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2864309" h="2331338">
                <a:moveTo>
                  <a:pt x="1579651" y="17"/>
                </a:moveTo>
                <a:cubicBezTo>
                  <a:pt x="1709717" y="676"/>
                  <a:pt x="1835047" y="21382"/>
                  <a:pt x="1954763" y="62222"/>
                </a:cubicBezTo>
                <a:cubicBezTo>
                  <a:pt x="2161938" y="132962"/>
                  <a:pt x="2353894" y="264820"/>
                  <a:pt x="2526423" y="455000"/>
                </a:cubicBezTo>
                <a:cubicBezTo>
                  <a:pt x="2636753" y="576618"/>
                  <a:pt x="2733051" y="714317"/>
                  <a:pt x="2819379" y="859336"/>
                </a:cubicBezTo>
                <a:lnTo>
                  <a:pt x="2864309" y="938832"/>
                </a:lnTo>
                <a:lnTo>
                  <a:pt x="2497455" y="1305926"/>
                </a:lnTo>
                <a:lnTo>
                  <a:pt x="2477089" y="1264656"/>
                </a:lnTo>
                <a:cubicBezTo>
                  <a:pt x="2383105" y="1087465"/>
                  <a:pt x="2278694" y="921227"/>
                  <a:pt x="2158548" y="788662"/>
                </a:cubicBezTo>
                <a:cubicBezTo>
                  <a:pt x="1915167" y="520369"/>
                  <a:pt x="1657745" y="440815"/>
                  <a:pt x="1324851" y="532117"/>
                </a:cubicBezTo>
                <a:cubicBezTo>
                  <a:pt x="1370470" y="567785"/>
                  <a:pt x="1414112" y="605381"/>
                  <a:pt x="1456574" y="644926"/>
                </a:cubicBezTo>
                <a:cubicBezTo>
                  <a:pt x="1559226" y="739812"/>
                  <a:pt x="1700521" y="897992"/>
                  <a:pt x="1790414" y="1110216"/>
                </a:cubicBezTo>
                <a:cubicBezTo>
                  <a:pt x="1879945" y="1321276"/>
                  <a:pt x="1896010" y="1537696"/>
                  <a:pt x="1837371" y="1736068"/>
                </a:cubicBezTo>
                <a:cubicBezTo>
                  <a:pt x="1749812" y="2032066"/>
                  <a:pt x="1525837" y="2247592"/>
                  <a:pt x="1239328" y="2312121"/>
                </a:cubicBezTo>
                <a:cubicBezTo>
                  <a:pt x="954009" y="2376285"/>
                  <a:pt x="661698" y="2277587"/>
                  <a:pt x="457644" y="2048789"/>
                </a:cubicBezTo>
                <a:cubicBezTo>
                  <a:pt x="263205" y="1831424"/>
                  <a:pt x="173371" y="1519680"/>
                  <a:pt x="210939" y="1194599"/>
                </a:cubicBezTo>
                <a:cubicBezTo>
                  <a:pt x="234512" y="990336"/>
                  <a:pt x="307602" y="793326"/>
                  <a:pt x="424518" y="617503"/>
                </a:cubicBezTo>
                <a:cubicBezTo>
                  <a:pt x="308339" y="582661"/>
                  <a:pt x="188630" y="558972"/>
                  <a:pt x="67689" y="546692"/>
                </a:cubicBezTo>
                <a:lnTo>
                  <a:pt x="0" y="543036"/>
                </a:lnTo>
                <a:lnTo>
                  <a:pt x="0" y="44631"/>
                </a:lnTo>
                <a:lnTo>
                  <a:pt x="164811" y="58233"/>
                </a:lnTo>
                <a:cubicBezTo>
                  <a:pt x="388521" y="85076"/>
                  <a:pt x="605209" y="142662"/>
                  <a:pt x="809072" y="228996"/>
                </a:cubicBezTo>
                <a:cubicBezTo>
                  <a:pt x="922415" y="153051"/>
                  <a:pt x="1045682" y="95173"/>
                  <a:pt x="1176127" y="58086"/>
                </a:cubicBezTo>
                <a:cubicBezTo>
                  <a:pt x="1314785" y="18743"/>
                  <a:pt x="1449585" y="-644"/>
                  <a:pt x="1579651" y="17"/>
                </a:cubicBezTo>
                <a:close/>
                <a:moveTo>
                  <a:pt x="885232" y="827859"/>
                </a:moveTo>
                <a:cubicBezTo>
                  <a:pt x="785707" y="953527"/>
                  <a:pt x="722200" y="1102657"/>
                  <a:pt x="705159" y="1251173"/>
                </a:cubicBezTo>
                <a:cubicBezTo>
                  <a:pt x="684180" y="1432806"/>
                  <a:pt x="730825" y="1607049"/>
                  <a:pt x="829004" y="1717110"/>
                </a:cubicBezTo>
                <a:cubicBezTo>
                  <a:pt x="833249" y="1721459"/>
                  <a:pt x="837875" y="1726197"/>
                  <a:pt x="842120" y="1730546"/>
                </a:cubicBezTo>
                <a:lnTo>
                  <a:pt x="841332" y="1731316"/>
                </a:lnTo>
                <a:cubicBezTo>
                  <a:pt x="923439" y="1815428"/>
                  <a:pt x="1028398" y="1850237"/>
                  <a:pt x="1131328" y="1827646"/>
                </a:cubicBezTo>
                <a:cubicBezTo>
                  <a:pt x="1241313" y="1802793"/>
                  <a:pt x="1325490" y="1718310"/>
                  <a:pt x="1361738" y="1595789"/>
                </a:cubicBezTo>
                <a:cubicBezTo>
                  <a:pt x="1387787" y="1507872"/>
                  <a:pt x="1378451" y="1409789"/>
                  <a:pt x="1333687" y="1304655"/>
                </a:cubicBezTo>
                <a:cubicBezTo>
                  <a:pt x="1290066" y="1202272"/>
                  <a:pt x="1214074" y="1097554"/>
                  <a:pt x="1119528" y="1009392"/>
                </a:cubicBezTo>
                <a:cubicBezTo>
                  <a:pt x="1046602" y="941796"/>
                  <a:pt x="968491" y="881539"/>
                  <a:pt x="885232" y="8278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C5C7F0-B569-AB32-3B72-9C70E1EB4E6D}"/>
              </a:ext>
            </a:extLst>
          </p:cNvPr>
          <p:cNvSpPr/>
          <p:nvPr userDrawn="1"/>
        </p:nvSpPr>
        <p:spPr>
          <a:xfrm>
            <a:off x="11435245" y="3510956"/>
            <a:ext cx="756755" cy="843846"/>
          </a:xfrm>
          <a:custGeom>
            <a:avLst/>
            <a:gdLst>
              <a:gd name="connsiteX0" fmla="*/ 825500 w 825500"/>
              <a:gd name="connsiteY0" fmla="*/ 0 h 920502"/>
              <a:gd name="connsiteX1" fmla="*/ 825500 w 825500"/>
              <a:gd name="connsiteY1" fmla="*/ 667573 h 920502"/>
              <a:gd name="connsiteX2" fmla="*/ 713497 w 825500"/>
              <a:gd name="connsiteY2" fmla="*/ 727315 h 920502"/>
              <a:gd name="connsiteX3" fmla="*/ 414118 w 825500"/>
              <a:gd name="connsiteY3" fmla="*/ 843681 h 920502"/>
              <a:gd name="connsiteX4" fmla="*/ 101192 w 825500"/>
              <a:gd name="connsiteY4" fmla="*/ 911142 h 920502"/>
              <a:gd name="connsiteX5" fmla="*/ 0 w 825500"/>
              <a:gd name="connsiteY5" fmla="*/ 920502 h 920502"/>
              <a:gd name="connsiteX6" fmla="*/ 0 w 825500"/>
              <a:gd name="connsiteY6" fmla="*/ 374788 h 920502"/>
              <a:gd name="connsiteX7" fmla="*/ 72002 w 825500"/>
              <a:gd name="connsiteY7" fmla="*/ 367834 h 920502"/>
              <a:gd name="connsiteX8" fmla="*/ 259138 w 825500"/>
              <a:gd name="connsiteY8" fmla="*/ 324534 h 920502"/>
              <a:gd name="connsiteX9" fmla="*/ 670792 w 825500"/>
              <a:gd name="connsiteY9" fmla="*/ 127418 h 920502"/>
              <a:gd name="connsiteX10" fmla="*/ 825500 w 825500"/>
              <a:gd name="connsiteY10" fmla="*/ 0 h 9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5500" h="920502">
                <a:moveTo>
                  <a:pt x="825500" y="0"/>
                </a:moveTo>
                <a:lnTo>
                  <a:pt x="825500" y="667573"/>
                </a:lnTo>
                <a:lnTo>
                  <a:pt x="713497" y="727315"/>
                </a:lnTo>
                <a:cubicBezTo>
                  <a:pt x="617887" y="773525"/>
                  <a:pt x="517750" y="812550"/>
                  <a:pt x="414118" y="843681"/>
                </a:cubicBezTo>
                <a:cubicBezTo>
                  <a:pt x="310804" y="874714"/>
                  <a:pt x="206078" y="897187"/>
                  <a:pt x="101192" y="911142"/>
                </a:cubicBezTo>
                <a:lnTo>
                  <a:pt x="0" y="920502"/>
                </a:lnTo>
                <a:lnTo>
                  <a:pt x="0" y="374788"/>
                </a:lnTo>
                <a:lnTo>
                  <a:pt x="72002" y="367834"/>
                </a:lnTo>
                <a:cubicBezTo>
                  <a:pt x="134617" y="357603"/>
                  <a:pt x="197171" y="343174"/>
                  <a:pt x="259138" y="324534"/>
                </a:cubicBezTo>
                <a:cubicBezTo>
                  <a:pt x="408928" y="279679"/>
                  <a:pt x="548132" y="212561"/>
                  <a:pt x="670792" y="127418"/>
                </a:cubicBezTo>
                <a:lnTo>
                  <a:pt x="8255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D3D9515-5C8E-8615-D604-E3D2928097CF}"/>
              </a:ext>
            </a:extLst>
          </p:cNvPr>
          <p:cNvSpPr/>
          <p:nvPr userDrawn="1"/>
        </p:nvSpPr>
        <p:spPr>
          <a:xfrm>
            <a:off x="8404308" y="1781390"/>
            <a:ext cx="3040892" cy="2580572"/>
          </a:xfrm>
          <a:custGeom>
            <a:avLst/>
            <a:gdLst>
              <a:gd name="connsiteX0" fmla="*/ 2386499 w 3317131"/>
              <a:gd name="connsiteY0" fmla="*/ 771 h 2814995"/>
              <a:gd name="connsiteX1" fmla="*/ 2508109 w 3317131"/>
              <a:gd name="connsiteY1" fmla="*/ 4710 h 2814995"/>
              <a:gd name="connsiteX2" fmla="*/ 2927379 w 3317131"/>
              <a:gd name="connsiteY2" fmla="*/ 186789 h 2814995"/>
              <a:gd name="connsiteX3" fmla="*/ 3276347 w 3317131"/>
              <a:gd name="connsiteY3" fmla="*/ 789124 h 2814995"/>
              <a:gd name="connsiteX4" fmla="*/ 3270828 w 3317131"/>
              <a:gd name="connsiteY4" fmla="*/ 1480085 h 2814995"/>
              <a:gd name="connsiteX5" fmla="*/ 2827269 w 3317131"/>
              <a:gd name="connsiteY5" fmla="*/ 2233565 h 2814995"/>
              <a:gd name="connsiteX6" fmla="*/ 3190767 w 3317131"/>
              <a:gd name="connsiteY6" fmla="*/ 2272625 h 2814995"/>
              <a:gd name="connsiteX7" fmla="*/ 3306271 w 3317131"/>
              <a:gd name="connsiteY7" fmla="*/ 2261471 h 2814995"/>
              <a:gd name="connsiteX8" fmla="*/ 3306271 w 3317131"/>
              <a:gd name="connsiteY8" fmla="*/ 2807185 h 2814995"/>
              <a:gd name="connsiteX9" fmla="*/ 3250169 w 3317131"/>
              <a:gd name="connsiteY9" fmla="*/ 2812374 h 2814995"/>
              <a:gd name="connsiteX10" fmla="*/ 2492891 w 3317131"/>
              <a:gd name="connsiteY10" fmla="*/ 2694565 h 2814995"/>
              <a:gd name="connsiteX11" fmla="*/ 2252479 w 3317131"/>
              <a:gd name="connsiteY11" fmla="*/ 2578470 h 2814995"/>
              <a:gd name="connsiteX12" fmla="*/ 1958550 w 3317131"/>
              <a:gd name="connsiteY12" fmla="*/ 2624807 h 2814995"/>
              <a:gd name="connsiteX13" fmla="*/ 1393702 w 3317131"/>
              <a:gd name="connsiteY13" fmla="*/ 2508282 h 2814995"/>
              <a:gd name="connsiteX14" fmla="*/ 951325 w 3317131"/>
              <a:gd name="connsiteY14" fmla="*/ 2196497 h 2814995"/>
              <a:gd name="connsiteX15" fmla="*/ 385099 w 3317131"/>
              <a:gd name="connsiteY15" fmla="*/ 1362108 h 2814995"/>
              <a:gd name="connsiteX16" fmla="*/ 257004 w 3317131"/>
              <a:gd name="connsiteY16" fmla="*/ 1079144 h 2814995"/>
              <a:gd name="connsiteX17" fmla="*/ 123755 w 3317131"/>
              <a:gd name="connsiteY17" fmla="*/ 784019 h 2814995"/>
              <a:gd name="connsiteX18" fmla="*/ 0 w 3317131"/>
              <a:gd name="connsiteY18" fmla="*/ 533245 h 2814995"/>
              <a:gd name="connsiteX19" fmla="*/ 400179 w 3317131"/>
              <a:gd name="connsiteY19" fmla="*/ 132804 h 2814995"/>
              <a:gd name="connsiteX20" fmla="*/ 441879 w 3317131"/>
              <a:gd name="connsiteY20" fmla="*/ 206586 h 2814995"/>
              <a:gd name="connsiteX21" fmla="*/ 751916 w 3317131"/>
              <a:gd name="connsiteY21" fmla="*/ 859347 h 2814995"/>
              <a:gd name="connsiteX22" fmla="*/ 875425 w 3317131"/>
              <a:gd name="connsiteY22" fmla="*/ 1132437 h 2814995"/>
              <a:gd name="connsiteX23" fmla="*/ 1694887 w 3317131"/>
              <a:gd name="connsiteY23" fmla="*/ 2045194 h 2814995"/>
              <a:gd name="connsiteX24" fmla="*/ 1539610 w 3317131"/>
              <a:gd name="connsiteY24" fmla="*/ 1757665 h 2814995"/>
              <a:gd name="connsiteX25" fmla="*/ 1454736 w 3317131"/>
              <a:gd name="connsiteY25" fmla="*/ 869755 h 2814995"/>
              <a:gd name="connsiteX26" fmla="*/ 2009197 w 3317131"/>
              <a:gd name="connsiteY26" fmla="*/ 99732 h 2814995"/>
              <a:gd name="connsiteX27" fmla="*/ 2386499 w 3317131"/>
              <a:gd name="connsiteY27" fmla="*/ 771 h 2814995"/>
              <a:gd name="connsiteX28" fmla="*/ 2414291 w 3317131"/>
              <a:gd name="connsiteY28" fmla="*/ 542092 h 2814995"/>
              <a:gd name="connsiteX29" fmla="*/ 2240757 w 3317131"/>
              <a:gd name="connsiteY29" fmla="*/ 589544 h 2814995"/>
              <a:gd name="connsiteX30" fmla="*/ 2035762 w 3317131"/>
              <a:gd name="connsiteY30" fmla="*/ 1540003 h 2814995"/>
              <a:gd name="connsiteX31" fmla="*/ 2319367 w 3317131"/>
              <a:gd name="connsiteY31" fmla="*/ 1952936 h 2814995"/>
              <a:gd name="connsiteX32" fmla="*/ 2432899 w 3317131"/>
              <a:gd name="connsiteY32" fmla="*/ 1860620 h 2814995"/>
              <a:gd name="connsiteX33" fmla="*/ 2748932 w 3317131"/>
              <a:gd name="connsiteY33" fmla="*/ 1333408 h 2814995"/>
              <a:gd name="connsiteX34" fmla="*/ 2577405 w 3317131"/>
              <a:gd name="connsiteY34" fmla="*/ 600765 h 2814995"/>
              <a:gd name="connsiteX35" fmla="*/ 2414291 w 3317131"/>
              <a:gd name="connsiteY35" fmla="*/ 542092 h 281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17131" h="2814995">
                <a:moveTo>
                  <a:pt x="2386499" y="771"/>
                </a:moveTo>
                <a:cubicBezTo>
                  <a:pt x="2427469" y="-1012"/>
                  <a:pt x="2468035" y="295"/>
                  <a:pt x="2508109" y="4710"/>
                </a:cubicBezTo>
                <a:cubicBezTo>
                  <a:pt x="2662872" y="21870"/>
                  <a:pt x="2803910" y="82717"/>
                  <a:pt x="2927379" y="186789"/>
                </a:cubicBezTo>
                <a:cubicBezTo>
                  <a:pt x="3091724" y="325828"/>
                  <a:pt x="3215977" y="539334"/>
                  <a:pt x="3276347" y="789124"/>
                </a:cubicBezTo>
                <a:cubicBezTo>
                  <a:pt x="3332664" y="1021838"/>
                  <a:pt x="3330502" y="1267052"/>
                  <a:pt x="3270828" y="1480085"/>
                </a:cubicBezTo>
                <a:cubicBezTo>
                  <a:pt x="3191122" y="1763984"/>
                  <a:pt x="3033719" y="2030358"/>
                  <a:pt x="2827269" y="2233565"/>
                </a:cubicBezTo>
                <a:cubicBezTo>
                  <a:pt x="2943773" y="2263264"/>
                  <a:pt x="3066342" y="2276317"/>
                  <a:pt x="3190767" y="2272625"/>
                </a:cubicBezTo>
                <a:lnTo>
                  <a:pt x="3306271" y="2261471"/>
                </a:lnTo>
                <a:lnTo>
                  <a:pt x="3306271" y="2807185"/>
                </a:lnTo>
                <a:lnTo>
                  <a:pt x="3250169" y="2812374"/>
                </a:lnTo>
                <a:cubicBezTo>
                  <a:pt x="2988332" y="2825994"/>
                  <a:pt x="2729396" y="2786507"/>
                  <a:pt x="2492891" y="2694565"/>
                </a:cubicBezTo>
                <a:cubicBezTo>
                  <a:pt x="2408986" y="2662066"/>
                  <a:pt x="2328575" y="2622797"/>
                  <a:pt x="2252479" y="2578470"/>
                </a:cubicBezTo>
                <a:cubicBezTo>
                  <a:pt x="2156764" y="2606288"/>
                  <a:pt x="2058221" y="2621728"/>
                  <a:pt x="1958550" y="2624807"/>
                </a:cubicBezTo>
                <a:cubicBezTo>
                  <a:pt x="1763900" y="2630597"/>
                  <a:pt x="1573627" y="2591731"/>
                  <a:pt x="1393702" y="2508282"/>
                </a:cubicBezTo>
                <a:cubicBezTo>
                  <a:pt x="1238750" y="2436624"/>
                  <a:pt x="1090165" y="2331829"/>
                  <a:pt x="951325" y="2196497"/>
                </a:cubicBezTo>
                <a:cubicBezTo>
                  <a:pt x="736335" y="1986603"/>
                  <a:pt x="545637" y="1705894"/>
                  <a:pt x="385099" y="1362108"/>
                </a:cubicBezTo>
                <a:cubicBezTo>
                  <a:pt x="342768" y="1272185"/>
                  <a:pt x="301346" y="1178024"/>
                  <a:pt x="257004" y="1079144"/>
                </a:cubicBezTo>
                <a:cubicBezTo>
                  <a:pt x="214226" y="982946"/>
                  <a:pt x="170051" y="883538"/>
                  <a:pt x="123755" y="784019"/>
                </a:cubicBezTo>
                <a:lnTo>
                  <a:pt x="0" y="533245"/>
                </a:lnTo>
                <a:lnTo>
                  <a:pt x="400179" y="132804"/>
                </a:lnTo>
                <a:lnTo>
                  <a:pt x="441879" y="206586"/>
                </a:lnTo>
                <a:cubicBezTo>
                  <a:pt x="558430" y="423191"/>
                  <a:pt x="658275" y="648329"/>
                  <a:pt x="751916" y="859347"/>
                </a:cubicBezTo>
                <a:cubicBezTo>
                  <a:pt x="794994" y="956069"/>
                  <a:pt x="835604" y="1047674"/>
                  <a:pt x="875425" y="1132437"/>
                </a:cubicBezTo>
                <a:cubicBezTo>
                  <a:pt x="1017314" y="1435565"/>
                  <a:pt x="1295059" y="1908905"/>
                  <a:pt x="1694887" y="2045194"/>
                </a:cubicBezTo>
                <a:cubicBezTo>
                  <a:pt x="1636378" y="1955942"/>
                  <a:pt x="1584332" y="1860379"/>
                  <a:pt x="1539610" y="1757665"/>
                </a:cubicBezTo>
                <a:cubicBezTo>
                  <a:pt x="1426128" y="1499157"/>
                  <a:pt x="1394029" y="1167101"/>
                  <a:pt x="1454736" y="869755"/>
                </a:cubicBezTo>
                <a:cubicBezTo>
                  <a:pt x="1528168" y="507870"/>
                  <a:pt x="1725265" y="233903"/>
                  <a:pt x="2009197" y="99732"/>
                </a:cubicBezTo>
                <a:cubicBezTo>
                  <a:pt x="2137039" y="39277"/>
                  <a:pt x="2263588" y="6120"/>
                  <a:pt x="2386499" y="771"/>
                </a:cubicBezTo>
                <a:close/>
                <a:moveTo>
                  <a:pt x="2414291" y="542092"/>
                </a:moveTo>
                <a:cubicBezTo>
                  <a:pt x="2367404" y="543279"/>
                  <a:pt x="2310460" y="556518"/>
                  <a:pt x="2240757" y="589544"/>
                </a:cubicBezTo>
                <a:cubicBezTo>
                  <a:pt x="1941832" y="730769"/>
                  <a:pt x="1910669" y="1255815"/>
                  <a:pt x="2035762" y="1540003"/>
                </a:cubicBezTo>
                <a:cubicBezTo>
                  <a:pt x="2106999" y="1702631"/>
                  <a:pt x="2202784" y="1841301"/>
                  <a:pt x="2319367" y="1952936"/>
                </a:cubicBezTo>
                <a:cubicBezTo>
                  <a:pt x="2363160" y="1922806"/>
                  <a:pt x="2401451" y="1890473"/>
                  <a:pt x="2432899" y="1860620"/>
                </a:cubicBezTo>
                <a:cubicBezTo>
                  <a:pt x="2580214" y="1721862"/>
                  <a:pt x="2692384" y="1534136"/>
                  <a:pt x="2748932" y="1333408"/>
                </a:cubicBezTo>
                <a:cubicBezTo>
                  <a:pt x="2820168" y="1080490"/>
                  <a:pt x="2740067" y="738080"/>
                  <a:pt x="2577405" y="600765"/>
                </a:cubicBezTo>
                <a:cubicBezTo>
                  <a:pt x="2542640" y="571612"/>
                  <a:pt x="2492435" y="540114"/>
                  <a:pt x="2414291" y="542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1E91C-BBA5-1D35-6B94-6CCABD4FF2F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64E98E8-7BCF-28B4-C95D-ACC2BBF9DA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66FE1EF-7CB3-6F78-7429-3253C9A8AC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96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9" y="696094"/>
            <a:ext cx="5271463" cy="143338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498" y="2877190"/>
            <a:ext cx="5234475" cy="3362264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  <a:lvl2pPr>
              <a:buFont typeface="Arial" panose="020B0604020202020204" pitchFamily="34" charset="0"/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18EA7A8-57F9-5AA9-5FDB-87DCF4485115}"/>
              </a:ext>
            </a:extLst>
          </p:cNvPr>
          <p:cNvSpPr/>
          <p:nvPr userDrawn="1"/>
        </p:nvSpPr>
        <p:spPr>
          <a:xfrm rot="3107310">
            <a:off x="4703442" y="22264"/>
            <a:ext cx="1127787" cy="870042"/>
          </a:xfrm>
          <a:custGeom>
            <a:avLst/>
            <a:gdLst>
              <a:gd name="csX0" fmla="*/ 324378 w 1127787"/>
              <a:gd name="csY0" fmla="*/ 0 h 870042"/>
              <a:gd name="csX1" fmla="*/ 348046 w 1127787"/>
              <a:gd name="csY1" fmla="*/ 12985 h 870042"/>
              <a:gd name="csX2" fmla="*/ 454153 w 1127787"/>
              <a:gd name="csY2" fmla="*/ 69199 h 870042"/>
              <a:gd name="csX3" fmla="*/ 1052158 w 1127787"/>
              <a:gd name="csY3" fmla="*/ 409517 h 870042"/>
              <a:gd name="csX4" fmla="*/ 1127787 w 1127787"/>
              <a:gd name="csY4" fmla="*/ 462676 h 870042"/>
              <a:gd name="csX5" fmla="*/ 807089 w 1127787"/>
              <a:gd name="csY5" fmla="*/ 870042 h 870042"/>
              <a:gd name="csX6" fmla="*/ 733538 w 1127787"/>
              <a:gd name="csY6" fmla="*/ 819933 h 870042"/>
              <a:gd name="csX7" fmla="*/ 213403 w 1127787"/>
              <a:gd name="csY7" fmla="*/ 527212 h 870042"/>
              <a:gd name="csX8" fmla="*/ 4182 w 1127787"/>
              <a:gd name="csY8" fmla="*/ 415005 h 870042"/>
              <a:gd name="csX9" fmla="*/ 0 w 1127787"/>
              <a:gd name="csY9" fmla="*/ 412042 h 870042"/>
              <a:gd name="csX10" fmla="*/ 324378 w 1127787"/>
              <a:gd name="csY10" fmla="*/ 0 h 8700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127787" h="870042">
                <a:moveTo>
                  <a:pt x="324378" y="0"/>
                </a:moveTo>
                <a:lnTo>
                  <a:pt x="348046" y="12985"/>
                </a:lnTo>
                <a:cubicBezTo>
                  <a:pt x="380659" y="30467"/>
                  <a:pt x="416181" y="49208"/>
                  <a:pt x="454153" y="69199"/>
                </a:cubicBezTo>
                <a:cubicBezTo>
                  <a:pt x="633535" y="163514"/>
                  <a:pt x="847339" y="275945"/>
                  <a:pt x="1052158" y="409517"/>
                </a:cubicBezTo>
                <a:lnTo>
                  <a:pt x="1127787" y="462676"/>
                </a:lnTo>
                <a:lnTo>
                  <a:pt x="807089" y="870042"/>
                </a:lnTo>
                <a:lnTo>
                  <a:pt x="733538" y="819933"/>
                </a:lnTo>
                <a:cubicBezTo>
                  <a:pt x="557231" y="707749"/>
                  <a:pt x="370933" y="609758"/>
                  <a:pt x="213403" y="527212"/>
                </a:cubicBezTo>
                <a:cubicBezTo>
                  <a:pt x="133356" y="485061"/>
                  <a:pt x="64532" y="449028"/>
                  <a:pt x="4182" y="415005"/>
                </a:cubicBezTo>
                <a:lnTo>
                  <a:pt x="0" y="412042"/>
                </a:lnTo>
                <a:lnTo>
                  <a:pt x="32437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46FF490-8285-F4EF-3D91-947132BE1A6A}"/>
              </a:ext>
            </a:extLst>
          </p:cNvPr>
          <p:cNvSpPr/>
          <p:nvPr userDrawn="1"/>
        </p:nvSpPr>
        <p:spPr>
          <a:xfrm rot="2775491">
            <a:off x="-334043" y="2238301"/>
            <a:ext cx="1346450" cy="619531"/>
          </a:xfrm>
          <a:custGeom>
            <a:avLst/>
            <a:gdLst>
              <a:gd name="csX0" fmla="*/ 0 w 1346450"/>
              <a:gd name="csY0" fmla="*/ 134953 h 619531"/>
              <a:gd name="csX1" fmla="*/ 72546 w 1346450"/>
              <a:gd name="csY1" fmla="*/ 105684 h 619531"/>
              <a:gd name="csX2" fmla="*/ 1258773 w 1346450"/>
              <a:gd name="csY2" fmla="*/ 63655 h 619531"/>
              <a:gd name="csX3" fmla="*/ 1346450 w 1346450"/>
              <a:gd name="csY3" fmla="*/ 85909 h 619531"/>
              <a:gd name="csX4" fmla="*/ 1346450 w 1346450"/>
              <a:gd name="csY4" fmla="*/ 619531 h 619531"/>
              <a:gd name="csX5" fmla="*/ 1147233 w 1346450"/>
              <a:gd name="csY5" fmla="*/ 568836 h 619531"/>
              <a:gd name="csX6" fmla="*/ 447091 w 1346450"/>
              <a:gd name="csY6" fmla="*/ 540705 h 619531"/>
              <a:gd name="csX7" fmla="*/ 428255 w 1346450"/>
              <a:gd name="csY7" fmla="*/ 544803 h 619531"/>
              <a:gd name="csX8" fmla="*/ 0 w 1346450"/>
              <a:gd name="csY8" fmla="*/ 134953 h 6195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346450" h="619531">
                <a:moveTo>
                  <a:pt x="0" y="134953"/>
                </a:moveTo>
                <a:lnTo>
                  <a:pt x="72546" y="105684"/>
                </a:lnTo>
                <a:cubicBezTo>
                  <a:pt x="421102" y="-19491"/>
                  <a:pt x="820542" y="-33430"/>
                  <a:pt x="1258773" y="63655"/>
                </a:cubicBezTo>
                <a:lnTo>
                  <a:pt x="1346450" y="85909"/>
                </a:lnTo>
                <a:lnTo>
                  <a:pt x="1346450" y="619531"/>
                </a:lnTo>
                <a:lnTo>
                  <a:pt x="1147233" y="568836"/>
                </a:lnTo>
                <a:cubicBezTo>
                  <a:pt x="894885" y="513138"/>
                  <a:pt x="656762" y="503847"/>
                  <a:pt x="447091" y="540705"/>
                </a:cubicBezTo>
                <a:lnTo>
                  <a:pt x="428255" y="544803"/>
                </a:lnTo>
                <a:lnTo>
                  <a:pt x="0" y="1349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8B2BF35-2F13-DBB8-8ACC-64B21E92A6E4}"/>
              </a:ext>
            </a:extLst>
          </p:cNvPr>
          <p:cNvSpPr/>
          <p:nvPr userDrawn="1"/>
        </p:nvSpPr>
        <p:spPr>
          <a:xfrm rot="2775491">
            <a:off x="151020" y="3650956"/>
            <a:ext cx="2621080" cy="1137623"/>
          </a:xfrm>
          <a:custGeom>
            <a:avLst/>
            <a:gdLst>
              <a:gd name="csX0" fmla="*/ 0 w 2621080"/>
              <a:gd name="csY0" fmla="*/ 0 h 1137623"/>
              <a:gd name="csX1" fmla="*/ 157099 w 2621080"/>
              <a:gd name="csY1" fmla="*/ 39874 h 1137623"/>
              <a:gd name="csX2" fmla="*/ 862059 w 2621080"/>
              <a:gd name="csY2" fmla="*/ 279463 h 1137623"/>
              <a:gd name="csX3" fmla="*/ 2316119 w 2621080"/>
              <a:gd name="csY3" fmla="*/ 619347 h 1137623"/>
              <a:gd name="csX4" fmla="*/ 2499803 w 2621080"/>
              <a:gd name="csY4" fmla="*/ 604007 h 1137623"/>
              <a:gd name="csX5" fmla="*/ 2621080 w 2621080"/>
              <a:gd name="csY5" fmla="*/ 1110402 h 1137623"/>
              <a:gd name="csX6" fmla="*/ 2602824 w 2621080"/>
              <a:gd name="csY6" fmla="*/ 1113743 h 1137623"/>
              <a:gd name="csX7" fmla="*/ 683252 w 2621080"/>
              <a:gd name="csY7" fmla="*/ 764814 h 1137623"/>
              <a:gd name="csX8" fmla="*/ 20993 w 2621080"/>
              <a:gd name="csY8" fmla="*/ 538964 h 1137623"/>
              <a:gd name="csX9" fmla="*/ 0 w 2621080"/>
              <a:gd name="csY9" fmla="*/ 533622 h 1137623"/>
              <a:gd name="csX10" fmla="*/ 0 w 2621080"/>
              <a:gd name="csY10" fmla="*/ 0 h 113762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21080" h="1137623">
                <a:moveTo>
                  <a:pt x="0" y="0"/>
                </a:moveTo>
                <a:lnTo>
                  <a:pt x="157099" y="39874"/>
                </a:lnTo>
                <a:cubicBezTo>
                  <a:pt x="399206" y="108646"/>
                  <a:pt x="633528" y="195138"/>
                  <a:pt x="862059" y="279463"/>
                </a:cubicBezTo>
                <a:cubicBezTo>
                  <a:pt x="1353533" y="460647"/>
                  <a:pt x="1820762" y="633231"/>
                  <a:pt x="2316119" y="619347"/>
                </a:cubicBezTo>
                <a:lnTo>
                  <a:pt x="2499803" y="604007"/>
                </a:lnTo>
                <a:lnTo>
                  <a:pt x="2621080" y="1110402"/>
                </a:lnTo>
                <a:lnTo>
                  <a:pt x="2602824" y="1113743"/>
                </a:lnTo>
                <a:cubicBezTo>
                  <a:pt x="1897146" y="1212840"/>
                  <a:pt x="1280014" y="985386"/>
                  <a:pt x="683252" y="764814"/>
                </a:cubicBezTo>
                <a:cubicBezTo>
                  <a:pt x="456856" y="681046"/>
                  <a:pt x="240031" y="601300"/>
                  <a:pt x="20993" y="538964"/>
                </a:cubicBezTo>
                <a:lnTo>
                  <a:pt x="0" y="5336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8C00B5-BA03-0735-3143-04E7F50A474B}"/>
              </a:ext>
            </a:extLst>
          </p:cNvPr>
          <p:cNvSpPr/>
          <p:nvPr userDrawn="1"/>
        </p:nvSpPr>
        <p:spPr>
          <a:xfrm rot="15771306">
            <a:off x="2411976" y="3767826"/>
            <a:ext cx="1675935" cy="2640043"/>
          </a:xfrm>
          <a:custGeom>
            <a:avLst/>
            <a:gdLst>
              <a:gd name="csX0" fmla="*/ 1675935 w 1675935"/>
              <a:gd name="csY0" fmla="*/ 2623112 h 2640043"/>
              <a:gd name="csX1" fmla="*/ 1639390 w 1675935"/>
              <a:gd name="csY1" fmla="*/ 2628297 h 2640043"/>
              <a:gd name="csX2" fmla="*/ 1362595 w 1675935"/>
              <a:gd name="csY2" fmla="*/ 2639008 h 2640043"/>
              <a:gd name="csX3" fmla="*/ 283695 w 1675935"/>
              <a:gd name="csY3" fmla="*/ 2129515 h 2640043"/>
              <a:gd name="csX4" fmla="*/ 21597 w 1675935"/>
              <a:gd name="csY4" fmla="*/ 1549635 h 2640043"/>
              <a:gd name="csX5" fmla="*/ 23049 w 1675935"/>
              <a:gd name="csY5" fmla="*/ 1551129 h 2640043"/>
              <a:gd name="csX6" fmla="*/ 24719 w 1675935"/>
              <a:gd name="csY6" fmla="*/ 1006605 h 2640043"/>
              <a:gd name="csX7" fmla="*/ 460398 w 1675935"/>
              <a:gd name="csY7" fmla="*/ 92428 h 2640043"/>
              <a:gd name="csX8" fmla="*/ 546692 w 1675935"/>
              <a:gd name="csY8" fmla="*/ 0 h 2640043"/>
              <a:gd name="csX9" fmla="*/ 945962 w 1675935"/>
              <a:gd name="csY9" fmla="*/ 334255 h 2640043"/>
              <a:gd name="csX10" fmla="*/ 923004 w 1675935"/>
              <a:gd name="csY10" fmla="*/ 354475 h 2640043"/>
              <a:gd name="csX11" fmla="*/ 534886 w 1675935"/>
              <a:gd name="csY11" fmla="*/ 1094473 h 2640043"/>
              <a:gd name="csX12" fmla="*/ 687262 w 1675935"/>
              <a:gd name="csY12" fmla="*/ 1805249 h 2640043"/>
              <a:gd name="csX13" fmla="*/ 1619600 w 1675935"/>
              <a:gd name="csY13" fmla="*/ 2110780 h 2640043"/>
              <a:gd name="csX14" fmla="*/ 1675935 w 1675935"/>
              <a:gd name="csY14" fmla="*/ 2099603 h 2640043"/>
              <a:gd name="csX15" fmla="*/ 1675935 w 1675935"/>
              <a:gd name="csY15" fmla="*/ 2623112 h 26400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1675935" h="2640043">
                <a:moveTo>
                  <a:pt x="1675935" y="2623112"/>
                </a:moveTo>
                <a:lnTo>
                  <a:pt x="1639390" y="2628297"/>
                </a:lnTo>
                <a:cubicBezTo>
                  <a:pt x="1546018" y="2638387"/>
                  <a:pt x="1453375" y="2642044"/>
                  <a:pt x="1362595" y="2639008"/>
                </a:cubicBezTo>
                <a:cubicBezTo>
                  <a:pt x="913491" y="2623688"/>
                  <a:pt x="540688" y="2447839"/>
                  <a:pt x="283695" y="2129515"/>
                </a:cubicBezTo>
                <a:cubicBezTo>
                  <a:pt x="148865" y="1962704"/>
                  <a:pt x="61110" y="1765190"/>
                  <a:pt x="21597" y="1549635"/>
                </a:cubicBezTo>
                <a:lnTo>
                  <a:pt x="23049" y="1551129"/>
                </a:lnTo>
                <a:cubicBezTo>
                  <a:pt x="-8042" y="1379022"/>
                  <a:pt x="-7866" y="1195453"/>
                  <a:pt x="24719" y="1006605"/>
                </a:cubicBezTo>
                <a:cubicBezTo>
                  <a:pt x="82208" y="676035"/>
                  <a:pt x="238608" y="349972"/>
                  <a:pt x="460398" y="92428"/>
                </a:cubicBezTo>
                <a:lnTo>
                  <a:pt x="546692" y="0"/>
                </a:lnTo>
                <a:lnTo>
                  <a:pt x="945962" y="334255"/>
                </a:lnTo>
                <a:lnTo>
                  <a:pt x="923004" y="354475"/>
                </a:lnTo>
                <a:cubicBezTo>
                  <a:pt x="723882" y="550630"/>
                  <a:pt x="582493" y="820486"/>
                  <a:pt x="534886" y="1094473"/>
                </a:cubicBezTo>
                <a:cubicBezTo>
                  <a:pt x="486653" y="1371513"/>
                  <a:pt x="540968" y="1623577"/>
                  <a:pt x="687262" y="1805249"/>
                </a:cubicBezTo>
                <a:cubicBezTo>
                  <a:pt x="911875" y="2083258"/>
                  <a:pt x="1266030" y="2157477"/>
                  <a:pt x="1619600" y="2110780"/>
                </a:cubicBezTo>
                <a:lnTo>
                  <a:pt x="1675935" y="2099603"/>
                </a:lnTo>
                <a:lnTo>
                  <a:pt x="1675935" y="2623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157A1B9-2F2D-AD71-4FBD-025623DF4A57}"/>
              </a:ext>
            </a:extLst>
          </p:cNvPr>
          <p:cNvSpPr/>
          <p:nvPr userDrawn="1"/>
        </p:nvSpPr>
        <p:spPr>
          <a:xfrm rot="15771306">
            <a:off x="1633441" y="1618753"/>
            <a:ext cx="3366028" cy="1840095"/>
          </a:xfrm>
          <a:custGeom>
            <a:avLst/>
            <a:gdLst>
              <a:gd name="csX0" fmla="*/ 3366028 w 3366028"/>
              <a:gd name="csY0" fmla="*/ 396976 h 1840095"/>
              <a:gd name="csX1" fmla="*/ 2920102 w 3366028"/>
              <a:gd name="csY1" fmla="*/ 665621 h 1840095"/>
              <a:gd name="csX2" fmla="*/ 2903281 w 3366028"/>
              <a:gd name="csY2" fmla="*/ 644241 h 1840095"/>
              <a:gd name="csX3" fmla="*/ 2679351 w 3366028"/>
              <a:gd name="csY3" fmla="*/ 534430 h 1840095"/>
              <a:gd name="csX4" fmla="*/ 2086652 w 3366028"/>
              <a:gd name="csY4" fmla="*/ 637408 h 1840095"/>
              <a:gd name="csX5" fmla="*/ 1460901 w 3366028"/>
              <a:gd name="csY5" fmla="*/ 1098229 h 1840095"/>
              <a:gd name="csX6" fmla="*/ 792955 w 3366028"/>
              <a:gd name="csY6" fmla="*/ 1587745 h 1840095"/>
              <a:gd name="csX7" fmla="*/ 103920 w 3366028"/>
              <a:gd name="csY7" fmla="*/ 1825352 h 1840095"/>
              <a:gd name="csX8" fmla="*/ 0 w 3366028"/>
              <a:gd name="csY8" fmla="*/ 1840095 h 1840095"/>
              <a:gd name="csX9" fmla="*/ 0 w 3366028"/>
              <a:gd name="csY9" fmla="*/ 1316586 h 1840095"/>
              <a:gd name="csX10" fmla="*/ 154695 w 3366028"/>
              <a:gd name="csY10" fmla="*/ 1285896 h 1840095"/>
              <a:gd name="csX11" fmla="*/ 551349 w 3366028"/>
              <a:gd name="csY11" fmla="*/ 1131015 h 1840095"/>
              <a:gd name="csX12" fmla="*/ 1126990 w 3366028"/>
              <a:gd name="csY12" fmla="*/ 703773 h 1840095"/>
              <a:gd name="csX13" fmla="*/ 1845034 w 3366028"/>
              <a:gd name="csY13" fmla="*/ 180677 h 1840095"/>
              <a:gd name="csX14" fmla="*/ 2790585 w 3366028"/>
              <a:gd name="csY14" fmla="*/ 29737 h 1840095"/>
              <a:gd name="csX15" fmla="*/ 3348510 w 3366028"/>
              <a:gd name="csY15" fmla="*/ 370001 h 1840095"/>
              <a:gd name="csX16" fmla="*/ 3366028 w 3366028"/>
              <a:gd name="csY16" fmla="*/ 396976 h 18400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3366028" h="1840095">
                <a:moveTo>
                  <a:pt x="3366028" y="396976"/>
                </a:moveTo>
                <a:lnTo>
                  <a:pt x="2920102" y="665621"/>
                </a:lnTo>
                <a:lnTo>
                  <a:pt x="2903281" y="644241"/>
                </a:lnTo>
                <a:cubicBezTo>
                  <a:pt x="2851725" y="594270"/>
                  <a:pt x="2772544" y="554866"/>
                  <a:pt x="2679351" y="534430"/>
                </a:cubicBezTo>
                <a:cubicBezTo>
                  <a:pt x="2487507" y="492502"/>
                  <a:pt x="2299223" y="525335"/>
                  <a:pt x="2086652" y="637408"/>
                </a:cubicBezTo>
                <a:cubicBezTo>
                  <a:pt x="1875101" y="748691"/>
                  <a:pt x="1665010" y="926332"/>
                  <a:pt x="1460901" y="1098229"/>
                </a:cubicBezTo>
                <a:cubicBezTo>
                  <a:pt x="1248189" y="1277553"/>
                  <a:pt x="1028341" y="1462801"/>
                  <a:pt x="792955" y="1587745"/>
                </a:cubicBezTo>
                <a:cubicBezTo>
                  <a:pt x="574045" y="1703657"/>
                  <a:pt x="338470" y="1784205"/>
                  <a:pt x="103920" y="1825352"/>
                </a:cubicBezTo>
                <a:lnTo>
                  <a:pt x="0" y="1840095"/>
                </a:lnTo>
                <a:lnTo>
                  <a:pt x="0" y="1316586"/>
                </a:lnTo>
                <a:lnTo>
                  <a:pt x="154695" y="1285896"/>
                </a:lnTo>
                <a:cubicBezTo>
                  <a:pt x="293947" y="1249196"/>
                  <a:pt x="428941" y="1195801"/>
                  <a:pt x="551349" y="1131015"/>
                </a:cubicBezTo>
                <a:cubicBezTo>
                  <a:pt x="737700" y="1032459"/>
                  <a:pt x="926998" y="872595"/>
                  <a:pt x="1126990" y="703773"/>
                </a:cubicBezTo>
                <a:cubicBezTo>
                  <a:pt x="1351876" y="514104"/>
                  <a:pt x="1583867" y="318456"/>
                  <a:pt x="1845034" y="180677"/>
                </a:cubicBezTo>
                <a:cubicBezTo>
                  <a:pt x="2167666" y="10746"/>
                  <a:pt x="2476958" y="-38704"/>
                  <a:pt x="2790585" y="29737"/>
                </a:cubicBezTo>
                <a:cubicBezTo>
                  <a:pt x="3026633" y="81214"/>
                  <a:pt x="3225303" y="203432"/>
                  <a:pt x="3348510" y="370001"/>
                </a:cubicBezTo>
                <a:lnTo>
                  <a:pt x="3366028" y="39697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A0612CB-6B2D-0BAA-A368-20FAE0E15BAC}"/>
              </a:ext>
            </a:extLst>
          </p:cNvPr>
          <p:cNvSpPr/>
          <p:nvPr userDrawn="1"/>
        </p:nvSpPr>
        <p:spPr>
          <a:xfrm rot="3107310">
            <a:off x="3033339" y="12879"/>
            <a:ext cx="2546240" cy="2372325"/>
          </a:xfrm>
          <a:custGeom>
            <a:avLst/>
            <a:gdLst>
              <a:gd name="csX0" fmla="*/ 195272 w 2546240"/>
              <a:gd name="csY0" fmla="*/ 1830456 h 2372325"/>
              <a:gd name="csX1" fmla="*/ 595109 w 2546240"/>
              <a:gd name="csY1" fmla="*/ 1546816 h 2372325"/>
              <a:gd name="csX2" fmla="*/ 1250425 w 2546240"/>
              <a:gd name="csY2" fmla="*/ 1441600 h 2372325"/>
              <a:gd name="csX3" fmla="*/ 1953707 w 2546240"/>
              <a:gd name="csY3" fmla="*/ 1216764 h 2372325"/>
              <a:gd name="csX4" fmla="*/ 2019249 w 2546240"/>
              <a:gd name="csY4" fmla="*/ 932753 h 2372325"/>
              <a:gd name="csX5" fmla="*/ 1625849 w 2546240"/>
              <a:gd name="csY5" fmla="*/ 474124 h 2372325"/>
              <a:gd name="csX6" fmla="*/ 1527859 w 2546240"/>
              <a:gd name="csY6" fmla="*/ 407366 h 2372325"/>
              <a:gd name="csX7" fmla="*/ 1848557 w 2546240"/>
              <a:gd name="csY7" fmla="*/ 0 h 2372325"/>
              <a:gd name="csX8" fmla="*/ 1973145 w 2546240"/>
              <a:gd name="csY8" fmla="*/ 87573 h 2372325"/>
              <a:gd name="csX9" fmla="*/ 2521193 w 2546240"/>
              <a:gd name="csY9" fmla="*/ 804899 h 2372325"/>
              <a:gd name="csX10" fmla="*/ 2385203 w 2546240"/>
              <a:gd name="csY10" fmla="*/ 1504008 h 2372325"/>
              <a:gd name="csX11" fmla="*/ 1276459 w 2546240"/>
              <a:gd name="csY11" fmla="*/ 1959266 h 2372325"/>
              <a:gd name="csX12" fmla="*/ 785695 w 2546240"/>
              <a:gd name="csY12" fmla="*/ 2028595 h 2372325"/>
              <a:gd name="csX13" fmla="*/ 517466 w 2546240"/>
              <a:gd name="csY13" fmla="*/ 2332169 h 2372325"/>
              <a:gd name="csX14" fmla="*/ 522487 w 2546240"/>
              <a:gd name="csY14" fmla="*/ 2372325 h 2372325"/>
              <a:gd name="csX15" fmla="*/ 1891 w 2546240"/>
              <a:gd name="csY15" fmla="*/ 2372325 h 2372325"/>
              <a:gd name="csX16" fmla="*/ 0 w 2546240"/>
              <a:gd name="csY16" fmla="*/ 2316258 h 2372325"/>
              <a:gd name="csX17" fmla="*/ 195272 w 2546240"/>
              <a:gd name="csY17" fmla="*/ 1830456 h 23723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2546240" h="2372325">
                <a:moveTo>
                  <a:pt x="195272" y="1830456"/>
                </a:moveTo>
                <a:cubicBezTo>
                  <a:pt x="298890" y="1708641"/>
                  <a:pt x="440614" y="1608083"/>
                  <a:pt x="595109" y="1546816"/>
                </a:cubicBezTo>
                <a:cubicBezTo>
                  <a:pt x="803110" y="1464707"/>
                  <a:pt x="1030609" y="1452767"/>
                  <a:pt x="1250425" y="1441600"/>
                </a:cubicBezTo>
                <a:cubicBezTo>
                  <a:pt x="1605881" y="1423585"/>
                  <a:pt x="1829921" y="1402929"/>
                  <a:pt x="1953707" y="1216764"/>
                </a:cubicBezTo>
                <a:cubicBezTo>
                  <a:pt x="2043103" y="1082145"/>
                  <a:pt x="2033820" y="989978"/>
                  <a:pt x="2019249" y="932753"/>
                </a:cubicBezTo>
                <a:cubicBezTo>
                  <a:pt x="1995160" y="837409"/>
                  <a:pt x="1906926" y="680776"/>
                  <a:pt x="1625849" y="474124"/>
                </a:cubicBezTo>
                <a:lnTo>
                  <a:pt x="1527859" y="407366"/>
                </a:lnTo>
                <a:lnTo>
                  <a:pt x="1848557" y="0"/>
                </a:lnTo>
                <a:lnTo>
                  <a:pt x="1973145" y="87573"/>
                </a:lnTo>
                <a:cubicBezTo>
                  <a:pt x="2231820" y="284910"/>
                  <a:pt x="2448799" y="521628"/>
                  <a:pt x="2521193" y="804899"/>
                </a:cubicBezTo>
                <a:cubicBezTo>
                  <a:pt x="2580711" y="1038637"/>
                  <a:pt x="2533679" y="1280463"/>
                  <a:pt x="2385203" y="1504008"/>
                </a:cubicBezTo>
                <a:cubicBezTo>
                  <a:pt x="2110421" y="1917096"/>
                  <a:pt x="1648361" y="1940113"/>
                  <a:pt x="1276459" y="1959266"/>
                </a:cubicBezTo>
                <a:cubicBezTo>
                  <a:pt x="1090615" y="1968565"/>
                  <a:pt x="914059" y="1977728"/>
                  <a:pt x="785695" y="2028595"/>
                </a:cubicBezTo>
                <a:cubicBezTo>
                  <a:pt x="655097" y="2080461"/>
                  <a:pt x="521092" y="2201207"/>
                  <a:pt x="517466" y="2332169"/>
                </a:cubicBezTo>
                <a:lnTo>
                  <a:pt x="522487" y="2372325"/>
                </a:lnTo>
                <a:lnTo>
                  <a:pt x="1891" y="2372325"/>
                </a:lnTo>
                <a:lnTo>
                  <a:pt x="0" y="2316258"/>
                </a:lnTo>
                <a:cubicBezTo>
                  <a:pt x="5028" y="2142752"/>
                  <a:pt x="72675" y="1974636"/>
                  <a:pt x="195272" y="18304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8D0B0-8515-6872-33DC-8E31E45DA5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D3-2838-97CA-8805-7A9332205E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DBCA-86BA-D2BC-28CC-18220530D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05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2" y="1388700"/>
            <a:ext cx="4333883" cy="2226351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909" y="1389134"/>
            <a:ext cx="6209053" cy="4440166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070BBD-7AFA-BDC3-D323-443B04A2B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4030" y="6426678"/>
            <a:ext cx="2823549" cy="431321"/>
          </a:xfrm>
        </p:spPr>
        <p:txBody>
          <a:bodyPr/>
          <a:lstStyle/>
          <a:p>
            <a:fld id="{366E7013-82F5-41EF-BDD6-80FE9756ECA3}" type="datetime1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D0E40D-376B-0D97-8CE2-C294FE4A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8908" y="6426678"/>
            <a:ext cx="4769877" cy="431321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B49A83-F3DC-FF5A-F536-FA425183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5214" y="6426678"/>
            <a:ext cx="1102749" cy="431322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DB5896-881C-F6F8-9E47-89CB27BAD38D}"/>
              </a:ext>
            </a:extLst>
          </p:cNvPr>
          <p:cNvSpPr/>
          <p:nvPr userDrawn="1"/>
        </p:nvSpPr>
        <p:spPr>
          <a:xfrm rot="1767572">
            <a:off x="-38279" y="3781556"/>
            <a:ext cx="1360981" cy="1493364"/>
          </a:xfrm>
          <a:custGeom>
            <a:avLst/>
            <a:gdLst>
              <a:gd name="csX0" fmla="*/ 601256 w 1360981"/>
              <a:gd name="csY0" fmla="*/ 191294 h 1493364"/>
              <a:gd name="csX1" fmla="*/ 1209366 w 1360981"/>
              <a:gd name="csY1" fmla="*/ 1272 h 1493364"/>
              <a:gd name="csX2" fmla="*/ 1360981 w 1360981"/>
              <a:gd name="csY2" fmla="*/ 0 h 1493364"/>
              <a:gd name="csX3" fmla="*/ 1360981 w 1360981"/>
              <a:gd name="csY3" fmla="*/ 541921 h 1493364"/>
              <a:gd name="csX4" fmla="*/ 1335517 w 1360981"/>
              <a:gd name="csY4" fmla="*/ 538585 h 1493364"/>
              <a:gd name="csX5" fmla="*/ 1249220 w 1360981"/>
              <a:gd name="csY5" fmla="*/ 539784 h 1493364"/>
              <a:gd name="csX6" fmla="*/ 569324 w 1360981"/>
              <a:gd name="csY6" fmla="*/ 947143 h 1493364"/>
              <a:gd name="csX7" fmla="*/ 387380 w 1360981"/>
              <a:gd name="csY7" fmla="*/ 1344414 h 1493364"/>
              <a:gd name="csX8" fmla="*/ 358489 w 1360981"/>
              <a:gd name="csY8" fmla="*/ 1493364 h 1493364"/>
              <a:gd name="csX9" fmla="*/ 0 w 1360981"/>
              <a:gd name="csY9" fmla="*/ 858691 h 1493364"/>
              <a:gd name="csX10" fmla="*/ 45884 w 1360981"/>
              <a:gd name="csY10" fmla="*/ 768847 h 1493364"/>
              <a:gd name="csX11" fmla="*/ 125571 w 1360981"/>
              <a:gd name="csY11" fmla="*/ 641063 h 1493364"/>
              <a:gd name="csX12" fmla="*/ 601256 w 1360981"/>
              <a:gd name="csY12" fmla="*/ 191294 h 14933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360981" h="1493364">
                <a:moveTo>
                  <a:pt x="601256" y="191294"/>
                </a:moveTo>
                <a:cubicBezTo>
                  <a:pt x="784848" y="82866"/>
                  <a:pt x="990509" y="17729"/>
                  <a:pt x="1209366" y="1272"/>
                </a:cubicBezTo>
                <a:lnTo>
                  <a:pt x="1360981" y="0"/>
                </a:lnTo>
                <a:lnTo>
                  <a:pt x="1360981" y="541921"/>
                </a:lnTo>
                <a:lnTo>
                  <a:pt x="1335517" y="538585"/>
                </a:lnTo>
                <a:cubicBezTo>
                  <a:pt x="1308306" y="537069"/>
                  <a:pt x="1279678" y="537452"/>
                  <a:pt x="1249220" y="539784"/>
                </a:cubicBezTo>
                <a:cubicBezTo>
                  <a:pt x="900470" y="565832"/>
                  <a:pt x="687011" y="775756"/>
                  <a:pt x="569324" y="947143"/>
                </a:cubicBezTo>
                <a:cubicBezTo>
                  <a:pt x="488632" y="1064371"/>
                  <a:pt x="427129" y="1200110"/>
                  <a:pt x="387380" y="1344414"/>
                </a:cubicBezTo>
                <a:lnTo>
                  <a:pt x="358489" y="1493364"/>
                </a:lnTo>
                <a:lnTo>
                  <a:pt x="0" y="858691"/>
                </a:lnTo>
                <a:lnTo>
                  <a:pt x="45884" y="768847"/>
                </a:lnTo>
                <a:cubicBezTo>
                  <a:pt x="70742" y="724849"/>
                  <a:pt x="97323" y="682183"/>
                  <a:pt x="125571" y="641063"/>
                </a:cubicBezTo>
                <a:cubicBezTo>
                  <a:pt x="256145" y="451442"/>
                  <a:pt x="417665" y="299722"/>
                  <a:pt x="601256" y="1912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AF360A-BFC3-8506-7471-7D2EC95466C4}"/>
              </a:ext>
            </a:extLst>
          </p:cNvPr>
          <p:cNvSpPr/>
          <p:nvPr userDrawn="1"/>
        </p:nvSpPr>
        <p:spPr>
          <a:xfrm rot="21020589">
            <a:off x="3295812" y="5430766"/>
            <a:ext cx="1588301" cy="1563215"/>
          </a:xfrm>
          <a:custGeom>
            <a:avLst/>
            <a:gdLst>
              <a:gd name="csX0" fmla="*/ 653570 w 1588301"/>
              <a:gd name="csY0" fmla="*/ 20297 h 1563215"/>
              <a:gd name="csX1" fmla="*/ 1483224 w 1588301"/>
              <a:gd name="csY1" fmla="*/ 541822 h 1563215"/>
              <a:gd name="csX2" fmla="*/ 1509752 w 1588301"/>
              <a:gd name="csY2" fmla="*/ 1343288 h 1563215"/>
              <a:gd name="csX3" fmla="*/ 1435360 w 1588301"/>
              <a:gd name="csY3" fmla="*/ 1500494 h 1563215"/>
              <a:gd name="csX4" fmla="*/ 1397685 w 1588301"/>
              <a:gd name="csY4" fmla="*/ 1563215 h 1563215"/>
              <a:gd name="csX5" fmla="*/ 818258 w 1588301"/>
              <a:gd name="csY5" fmla="*/ 1464621 h 1563215"/>
              <a:gd name="csX6" fmla="*/ 885492 w 1588301"/>
              <a:gd name="csY6" fmla="*/ 1368655 h 1563215"/>
              <a:gd name="csX7" fmla="*/ 1009645 w 1588301"/>
              <a:gd name="csY7" fmla="*/ 1142348 h 1563215"/>
              <a:gd name="csX8" fmla="*/ 1005705 w 1588301"/>
              <a:gd name="csY8" fmla="*/ 791940 h 1563215"/>
              <a:gd name="csX9" fmla="*/ 576680 w 1588301"/>
              <a:gd name="csY9" fmla="*/ 553513 h 1563215"/>
              <a:gd name="csX10" fmla="*/ 133567 w 1588301"/>
              <a:gd name="csY10" fmla="*/ 540140 h 1563215"/>
              <a:gd name="csX11" fmla="*/ 0 w 1588301"/>
              <a:gd name="csY11" fmla="*/ 541207 h 1563215"/>
              <a:gd name="csX12" fmla="*/ 0 w 1588301"/>
              <a:gd name="csY12" fmla="*/ 2050 h 1563215"/>
              <a:gd name="csX13" fmla="*/ 126580 w 1588301"/>
              <a:gd name="csY13" fmla="*/ 1362 h 1563215"/>
              <a:gd name="csX14" fmla="*/ 653570 w 1588301"/>
              <a:gd name="csY14" fmla="*/ 20297 h 1563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588301" h="1563215">
                <a:moveTo>
                  <a:pt x="653570" y="20297"/>
                </a:moveTo>
                <a:cubicBezTo>
                  <a:pt x="1035737" y="75455"/>
                  <a:pt x="1338216" y="264868"/>
                  <a:pt x="1483224" y="541822"/>
                </a:cubicBezTo>
                <a:cubicBezTo>
                  <a:pt x="1613849" y="791329"/>
                  <a:pt x="1622680" y="1060758"/>
                  <a:pt x="1509752" y="1343288"/>
                </a:cubicBezTo>
                <a:cubicBezTo>
                  <a:pt x="1488155" y="1397248"/>
                  <a:pt x="1462973" y="1449630"/>
                  <a:pt x="1435360" y="1500494"/>
                </a:cubicBezTo>
                <a:lnTo>
                  <a:pt x="1397685" y="1563215"/>
                </a:lnTo>
                <a:lnTo>
                  <a:pt x="818258" y="1464621"/>
                </a:lnTo>
                <a:lnTo>
                  <a:pt x="885492" y="1368655"/>
                </a:lnTo>
                <a:cubicBezTo>
                  <a:pt x="935866" y="1292837"/>
                  <a:pt x="979734" y="1216936"/>
                  <a:pt x="1009645" y="1142348"/>
                </a:cubicBezTo>
                <a:cubicBezTo>
                  <a:pt x="1064382" y="1006206"/>
                  <a:pt x="1063432" y="900993"/>
                  <a:pt x="1005705" y="791940"/>
                </a:cubicBezTo>
                <a:cubicBezTo>
                  <a:pt x="942937" y="672444"/>
                  <a:pt x="782231" y="583146"/>
                  <a:pt x="576680" y="553513"/>
                </a:cubicBezTo>
                <a:cubicBezTo>
                  <a:pt x="453772" y="535696"/>
                  <a:pt x="298398" y="537662"/>
                  <a:pt x="133567" y="540140"/>
                </a:cubicBezTo>
                <a:lnTo>
                  <a:pt x="0" y="541207"/>
                </a:lnTo>
                <a:lnTo>
                  <a:pt x="0" y="2050"/>
                </a:lnTo>
                <a:lnTo>
                  <a:pt x="126580" y="1362"/>
                </a:lnTo>
                <a:cubicBezTo>
                  <a:pt x="304608" y="-712"/>
                  <a:pt x="488750" y="-3700"/>
                  <a:pt x="653570" y="20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131ADE-4F0D-BE56-8743-43FC009BE68B}"/>
              </a:ext>
            </a:extLst>
          </p:cNvPr>
          <p:cNvSpPr/>
          <p:nvPr userDrawn="1"/>
        </p:nvSpPr>
        <p:spPr>
          <a:xfrm rot="21020589">
            <a:off x="1433308" y="4115245"/>
            <a:ext cx="1665084" cy="2148669"/>
          </a:xfrm>
          <a:custGeom>
            <a:avLst/>
            <a:gdLst>
              <a:gd name="csX0" fmla="*/ 341896 w 1665084"/>
              <a:gd name="csY0" fmla="*/ 0 h 2148669"/>
              <a:gd name="csX1" fmla="*/ 349805 w 1665084"/>
              <a:gd name="csY1" fmla="*/ 6322 h 2148669"/>
              <a:gd name="csX2" fmla="*/ 612422 w 1665084"/>
              <a:gd name="csY2" fmla="*/ 388163 h 2148669"/>
              <a:gd name="csX3" fmla="*/ 722991 w 1665084"/>
              <a:gd name="csY3" fmla="*/ 872653 h 2148669"/>
              <a:gd name="csX4" fmla="*/ 828306 w 1665084"/>
              <a:gd name="csY4" fmla="*/ 1315031 h 2148669"/>
              <a:gd name="csX5" fmla="*/ 1608513 w 1665084"/>
              <a:gd name="csY5" fmla="*/ 1609375 h 2148669"/>
              <a:gd name="csX6" fmla="*/ 1665084 w 1665084"/>
              <a:gd name="csY6" fmla="*/ 1609068 h 2148669"/>
              <a:gd name="csX7" fmla="*/ 1665084 w 1665084"/>
              <a:gd name="csY7" fmla="*/ 2148225 h 2148669"/>
              <a:gd name="csX8" fmla="*/ 1609449 w 1665084"/>
              <a:gd name="csY8" fmla="*/ 2148669 h 2148669"/>
              <a:gd name="csX9" fmla="*/ 1023644 w 1665084"/>
              <a:gd name="csY9" fmla="*/ 2089736 h 2148669"/>
              <a:gd name="csX10" fmla="*/ 338579 w 1665084"/>
              <a:gd name="csY10" fmla="*/ 1540519 h 2148669"/>
              <a:gd name="csX11" fmla="*/ 188894 w 1665084"/>
              <a:gd name="csY11" fmla="*/ 948505 h 2148669"/>
              <a:gd name="csX12" fmla="*/ 36276 w 1665084"/>
              <a:gd name="csY12" fmla="*/ 458792 h 2148669"/>
              <a:gd name="csX13" fmla="*/ 0 w 1665084"/>
              <a:gd name="csY13" fmla="*/ 420458 h 2148669"/>
              <a:gd name="csX14" fmla="*/ 341896 w 1665084"/>
              <a:gd name="csY14" fmla="*/ 0 h 21486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665084" h="2148669">
                <a:moveTo>
                  <a:pt x="341896" y="0"/>
                </a:moveTo>
                <a:lnTo>
                  <a:pt x="349805" y="6322"/>
                </a:lnTo>
                <a:cubicBezTo>
                  <a:pt x="466139" y="113485"/>
                  <a:pt x="552751" y="239565"/>
                  <a:pt x="612422" y="388163"/>
                </a:cubicBezTo>
                <a:cubicBezTo>
                  <a:pt x="677716" y="551150"/>
                  <a:pt x="701052" y="714768"/>
                  <a:pt x="722991" y="872653"/>
                </a:cubicBezTo>
                <a:cubicBezTo>
                  <a:pt x="745297" y="1031012"/>
                  <a:pt x="766269" y="1179801"/>
                  <a:pt x="828306" y="1315031"/>
                </a:cubicBezTo>
                <a:cubicBezTo>
                  <a:pt x="942486" y="1563239"/>
                  <a:pt x="1202133" y="1606919"/>
                  <a:pt x="1608513" y="1609375"/>
                </a:cubicBezTo>
                <a:lnTo>
                  <a:pt x="1665084" y="1609068"/>
                </a:lnTo>
                <a:lnTo>
                  <a:pt x="1665084" y="2148225"/>
                </a:lnTo>
                <a:lnTo>
                  <a:pt x="1609449" y="2148669"/>
                </a:lnTo>
                <a:cubicBezTo>
                  <a:pt x="1415929" y="2148116"/>
                  <a:pt x="1212257" y="2138151"/>
                  <a:pt x="1023644" y="2089736"/>
                </a:cubicBezTo>
                <a:cubicBezTo>
                  <a:pt x="698530" y="2006401"/>
                  <a:pt x="468079" y="1821922"/>
                  <a:pt x="338579" y="1540519"/>
                </a:cubicBezTo>
                <a:cubicBezTo>
                  <a:pt x="243435" y="1333991"/>
                  <a:pt x="214374" y="1128631"/>
                  <a:pt x="188894" y="948505"/>
                </a:cubicBezTo>
                <a:cubicBezTo>
                  <a:pt x="157239" y="724334"/>
                  <a:pt x="131758" y="577133"/>
                  <a:pt x="36276" y="458792"/>
                </a:cubicBezTo>
                <a:lnTo>
                  <a:pt x="0" y="420458"/>
                </a:lnTo>
                <a:lnTo>
                  <a:pt x="3418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80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2418995"/>
            <a:ext cx="3496147" cy="3571777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1050111"/>
            <a:ext cx="6775703" cy="494066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Font typeface="Arial" panose="020B0604020202020204" pitchFamily="34" charset="0"/>
              <a:buNone/>
              <a:defRPr lang="en-US" dirty="0"/>
            </a:lvl1pPr>
            <a:lvl2pPr>
              <a:buFont typeface="Arial" panose="020B0604020202020204" pitchFamily="34" charset="0"/>
              <a:buNone/>
              <a:defRPr lang="en-US" dirty="0"/>
            </a:lvl2pPr>
            <a:lvl3pPr>
              <a:buFont typeface="Arial" panose="020B0604020202020204" pitchFamily="34" charset="0"/>
              <a:buNone/>
              <a:defRPr lang="en-US" dirty="0"/>
            </a:lvl3pPr>
            <a:lvl4pPr>
              <a:buFont typeface="Arial" panose="020B0604020202020204" pitchFamily="34" charset="0"/>
              <a:buNone/>
              <a:defRPr lang="en-US" dirty="0"/>
            </a:lvl4pPr>
            <a:lvl5pPr>
              <a:buFont typeface="Arial" panose="020B0604020202020204" pitchFamily="34" charset="0"/>
              <a:buNone/>
              <a:defRPr lang="en-US" dirty="0"/>
            </a:lvl5pPr>
          </a:lstStyle>
          <a:p>
            <a:pPr marL="114300" lvl="0" indent="-342900">
              <a:lnSpc>
                <a:spcPct val="120000"/>
              </a:lnSpc>
            </a:pPr>
            <a:r>
              <a:rPr lang="en-US"/>
              <a:t>Click to edit Master text styles</a:t>
            </a:r>
          </a:p>
          <a:p>
            <a:pPr marL="571500" lvl="1" indent="-342900">
              <a:lnSpc>
                <a:spcPct val="120000"/>
              </a:lnSpc>
            </a:pPr>
            <a:r>
              <a:rPr lang="en-US"/>
              <a:t>Second level</a:t>
            </a:r>
          </a:p>
          <a:p>
            <a:pPr marL="800100" lvl="2" indent="-342900">
              <a:lnSpc>
                <a:spcPct val="120000"/>
              </a:lnSpc>
            </a:pPr>
            <a:r>
              <a:rPr lang="en-US"/>
              <a:t>Third level</a:t>
            </a:r>
          </a:p>
          <a:p>
            <a:pPr marL="1028700" lvl="3" indent="-342900">
              <a:lnSpc>
                <a:spcPct val="120000"/>
              </a:lnSpc>
            </a:pPr>
            <a:r>
              <a:rPr lang="en-US"/>
              <a:t>Fourth level</a:t>
            </a:r>
          </a:p>
          <a:p>
            <a:pPr marL="1257300" lvl="4" indent="-342900">
              <a:lnSpc>
                <a:spcPct val="120000"/>
              </a:lnSpc>
            </a:pPr>
            <a:r>
              <a:rPr lang="en-US"/>
              <a:t>Fifth level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482AF2-AC36-4839-8BDC-71587433498F}"/>
              </a:ext>
            </a:extLst>
          </p:cNvPr>
          <p:cNvSpPr/>
          <p:nvPr userDrawn="1"/>
        </p:nvSpPr>
        <p:spPr>
          <a:xfrm rot="3399901">
            <a:off x="3590692" y="-253532"/>
            <a:ext cx="1075615" cy="1815781"/>
          </a:xfrm>
          <a:custGeom>
            <a:avLst/>
            <a:gdLst>
              <a:gd name="csX0" fmla="*/ 0 w 1075615"/>
              <a:gd name="csY0" fmla="*/ 504843 h 1815781"/>
              <a:gd name="csX1" fmla="*/ 332061 w 1075615"/>
              <a:gd name="csY1" fmla="*/ 0 h 1815781"/>
              <a:gd name="csX2" fmla="*/ 424477 w 1075615"/>
              <a:gd name="csY2" fmla="*/ 99969 h 1815781"/>
              <a:gd name="csX3" fmla="*/ 1027665 w 1075615"/>
              <a:gd name="csY3" fmla="*/ 1367590 h 1815781"/>
              <a:gd name="csX4" fmla="*/ 1073107 w 1075615"/>
              <a:gd name="csY4" fmla="*/ 1729391 h 1815781"/>
              <a:gd name="csX5" fmla="*/ 1075615 w 1075615"/>
              <a:gd name="csY5" fmla="*/ 1815781 h 1815781"/>
              <a:gd name="csX6" fmla="*/ 490629 w 1075615"/>
              <a:gd name="csY6" fmla="*/ 1815781 h 1815781"/>
              <a:gd name="csX7" fmla="*/ 490723 w 1075615"/>
              <a:gd name="csY7" fmla="*/ 1766442 h 1815781"/>
              <a:gd name="csX8" fmla="*/ 454602 w 1075615"/>
              <a:gd name="csY8" fmla="*/ 1479889 h 1815781"/>
              <a:gd name="csX9" fmla="*/ 67023 w 1075615"/>
              <a:gd name="csY9" fmla="*/ 588756 h 18157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1075615" h="1815781">
                <a:moveTo>
                  <a:pt x="0" y="504843"/>
                </a:moveTo>
                <a:lnTo>
                  <a:pt x="332061" y="0"/>
                </a:lnTo>
                <a:lnTo>
                  <a:pt x="424477" y="99969"/>
                </a:lnTo>
                <a:cubicBezTo>
                  <a:pt x="728306" y="454136"/>
                  <a:pt x="937237" y="892420"/>
                  <a:pt x="1027665" y="1367590"/>
                </a:cubicBezTo>
                <a:cubicBezTo>
                  <a:pt x="1050611" y="1487734"/>
                  <a:pt x="1065735" y="1608608"/>
                  <a:pt x="1073107" y="1729391"/>
                </a:cubicBezTo>
                <a:lnTo>
                  <a:pt x="1075615" y="1815781"/>
                </a:lnTo>
                <a:lnTo>
                  <a:pt x="490629" y="1815781"/>
                </a:lnTo>
                <a:lnTo>
                  <a:pt x="490723" y="1766442"/>
                </a:lnTo>
                <a:cubicBezTo>
                  <a:pt x="484805" y="1670860"/>
                  <a:pt x="472776" y="1575125"/>
                  <a:pt x="454602" y="1479889"/>
                </a:cubicBezTo>
                <a:cubicBezTo>
                  <a:pt x="391770" y="1150946"/>
                  <a:pt x="258657" y="846017"/>
                  <a:pt x="67023" y="5887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6F6BCC0-5242-A903-F04A-40130DFE8DE0}"/>
              </a:ext>
            </a:extLst>
          </p:cNvPr>
          <p:cNvSpPr/>
          <p:nvPr userDrawn="1"/>
        </p:nvSpPr>
        <p:spPr>
          <a:xfrm rot="661600">
            <a:off x="-90433" y="1005942"/>
            <a:ext cx="1488386" cy="825960"/>
          </a:xfrm>
          <a:custGeom>
            <a:avLst/>
            <a:gdLst>
              <a:gd name="csX0" fmla="*/ 0 w 1488386"/>
              <a:gd name="csY0" fmla="*/ 0 h 825960"/>
              <a:gd name="csX1" fmla="*/ 168727 w 1488386"/>
              <a:gd name="csY1" fmla="*/ 1906 h 825960"/>
              <a:gd name="csX2" fmla="*/ 1010198 w 1488386"/>
              <a:gd name="csY2" fmla="*/ 140648 h 825960"/>
              <a:gd name="csX3" fmla="*/ 1277854 w 1488386"/>
              <a:gd name="csY3" fmla="*/ 199422 h 825960"/>
              <a:gd name="csX4" fmla="*/ 1488386 w 1488386"/>
              <a:gd name="csY4" fmla="*/ 237022 h 825960"/>
              <a:gd name="csX5" fmla="*/ 1488386 w 1488386"/>
              <a:gd name="csY5" fmla="*/ 825960 h 825960"/>
              <a:gd name="csX6" fmla="*/ 1457176 w 1488386"/>
              <a:gd name="csY6" fmla="*/ 822650 h 825960"/>
              <a:gd name="csX7" fmla="*/ 879733 w 1488386"/>
              <a:gd name="csY7" fmla="*/ 708632 h 825960"/>
              <a:gd name="csX8" fmla="*/ 225633 w 1488386"/>
              <a:gd name="csY8" fmla="*/ 589443 h 825960"/>
              <a:gd name="csX9" fmla="*/ 113771 w 1488386"/>
              <a:gd name="csY9" fmla="*/ 583852 h 8259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1488386" h="825960">
                <a:moveTo>
                  <a:pt x="0" y="0"/>
                </a:moveTo>
                <a:lnTo>
                  <a:pt x="168727" y="1906"/>
                </a:lnTo>
                <a:cubicBezTo>
                  <a:pt x="458420" y="15724"/>
                  <a:pt x="736887" y="78775"/>
                  <a:pt x="1010198" y="140648"/>
                </a:cubicBezTo>
                <a:cubicBezTo>
                  <a:pt x="1101347" y="161316"/>
                  <a:pt x="1189998" y="181354"/>
                  <a:pt x="1277854" y="199422"/>
                </a:cubicBezTo>
                <a:lnTo>
                  <a:pt x="1488386" y="237022"/>
                </a:lnTo>
                <a:lnTo>
                  <a:pt x="1488386" y="825960"/>
                </a:lnTo>
                <a:lnTo>
                  <a:pt x="1457176" y="822650"/>
                </a:lnTo>
                <a:cubicBezTo>
                  <a:pt x="1257549" y="794244"/>
                  <a:pt x="1065966" y="750334"/>
                  <a:pt x="879733" y="708632"/>
                </a:cubicBezTo>
                <a:cubicBezTo>
                  <a:pt x="649394" y="656491"/>
                  <a:pt x="434797" y="607918"/>
                  <a:pt x="225633" y="589443"/>
                </a:cubicBezTo>
                <a:lnTo>
                  <a:pt x="113771" y="58385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9EBC361-115C-A9C8-ECC6-6F032459D519}"/>
              </a:ext>
            </a:extLst>
          </p:cNvPr>
          <p:cNvSpPr/>
          <p:nvPr userDrawn="1"/>
        </p:nvSpPr>
        <p:spPr>
          <a:xfrm rot="661600">
            <a:off x="1399621" y="965654"/>
            <a:ext cx="2247101" cy="1249982"/>
          </a:xfrm>
          <a:custGeom>
            <a:avLst/>
            <a:gdLst>
              <a:gd name="csX0" fmla="*/ 1544426 w 1888094"/>
              <a:gd name="csY0" fmla="*/ 0 h 1050279"/>
              <a:gd name="csX1" fmla="*/ 1888094 w 1888094"/>
              <a:gd name="csY1" fmla="*/ 351412 h 1050279"/>
              <a:gd name="csX2" fmla="*/ 1832868 w 1888094"/>
              <a:gd name="csY2" fmla="*/ 408647 h 1050279"/>
              <a:gd name="csX3" fmla="*/ 1217380 w 1888094"/>
              <a:gd name="csY3" fmla="*/ 838650 h 1050279"/>
              <a:gd name="csX4" fmla="*/ 133347 w 1888094"/>
              <a:gd name="csY4" fmla="*/ 1045093 h 1050279"/>
              <a:gd name="csX5" fmla="*/ 0 w 1888094"/>
              <a:gd name="csY5" fmla="*/ 1030947 h 1050279"/>
              <a:gd name="csX6" fmla="*/ 0 w 1888094"/>
              <a:gd name="csY6" fmla="*/ 536100 h 1050279"/>
              <a:gd name="csX7" fmla="*/ 43997 w 1888094"/>
              <a:gd name="csY7" fmla="*/ 543957 h 1050279"/>
              <a:gd name="csX8" fmla="*/ 1005273 w 1888094"/>
              <a:gd name="csY8" fmla="*/ 397168 h 1050279"/>
              <a:gd name="csX9" fmla="*/ 1402212 w 1888094"/>
              <a:gd name="csY9" fmla="*/ 138554 h 1050279"/>
              <a:gd name="csX10" fmla="*/ 1544426 w 1888094"/>
              <a:gd name="csY10" fmla="*/ 0 h 10502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888094" h="1050279">
                <a:moveTo>
                  <a:pt x="1544426" y="0"/>
                </a:moveTo>
                <a:lnTo>
                  <a:pt x="1888094" y="351412"/>
                </a:lnTo>
                <a:lnTo>
                  <a:pt x="1832868" y="408647"/>
                </a:lnTo>
                <a:cubicBezTo>
                  <a:pt x="1651387" y="585069"/>
                  <a:pt x="1443447" y="730687"/>
                  <a:pt x="1217380" y="838650"/>
                </a:cubicBezTo>
                <a:cubicBezTo>
                  <a:pt x="877695" y="1000533"/>
                  <a:pt x="505811" y="1070838"/>
                  <a:pt x="133347" y="1045093"/>
                </a:cubicBezTo>
                <a:lnTo>
                  <a:pt x="0" y="1030947"/>
                </a:lnTo>
                <a:lnTo>
                  <a:pt x="0" y="536100"/>
                </a:lnTo>
                <a:lnTo>
                  <a:pt x="43997" y="543957"/>
                </a:lnTo>
                <a:cubicBezTo>
                  <a:pt x="372818" y="591085"/>
                  <a:pt x="704985" y="540399"/>
                  <a:pt x="1005273" y="397168"/>
                </a:cubicBezTo>
                <a:cubicBezTo>
                  <a:pt x="1147749" y="329377"/>
                  <a:pt x="1281157" y="242207"/>
                  <a:pt x="1402212" y="138554"/>
                </a:cubicBezTo>
                <a:lnTo>
                  <a:pt x="154442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51A42-961C-4808-A59A-3DFDD7151F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3490B-ACCD-5729-46D2-5510EFD424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B55CD2-7B29-A3C5-9D3F-EA64D4569D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0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707549"/>
            <a:ext cx="3349754" cy="2721451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200" y="708184"/>
            <a:ext cx="6928103" cy="5514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48201" y="6426678"/>
            <a:ext cx="1036608" cy="431321"/>
          </a:xfrm>
        </p:spPr>
        <p:txBody>
          <a:bodyPr/>
          <a:lstStyle/>
          <a:p>
            <a:fld id="{119CBB6D-D8D1-48E7-81F4-C53DFC53AE66}" type="datetime1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7264" y="6426678"/>
            <a:ext cx="4574438" cy="43132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4157" y="6426678"/>
            <a:ext cx="1013807" cy="431322"/>
          </a:xfr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6163C6-C7B0-FE14-C4D8-63060D8B6AE6}"/>
              </a:ext>
            </a:extLst>
          </p:cNvPr>
          <p:cNvGrpSpPr/>
          <p:nvPr userDrawn="1"/>
        </p:nvGrpSpPr>
        <p:grpSpPr>
          <a:xfrm>
            <a:off x="-34529" y="4249475"/>
            <a:ext cx="3785169" cy="3028093"/>
            <a:chOff x="-13263" y="4025843"/>
            <a:chExt cx="4091297" cy="327299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4D24DDA-0194-C4EB-38D1-57FB6072200E}"/>
                </a:ext>
              </a:extLst>
            </p:cNvPr>
            <p:cNvSpPr/>
            <p:nvPr/>
          </p:nvSpPr>
          <p:spPr>
            <a:xfrm rot="1129555">
              <a:off x="-13263" y="4025843"/>
              <a:ext cx="1373270" cy="1234303"/>
            </a:xfrm>
            <a:custGeom>
              <a:avLst/>
              <a:gdLst>
                <a:gd name="csX0" fmla="*/ 767447 w 1373270"/>
                <a:gd name="csY0" fmla="*/ 102774 h 1234303"/>
                <a:gd name="csX1" fmla="*/ 881044 w 1373270"/>
                <a:gd name="csY1" fmla="*/ 65421 h 1234303"/>
                <a:gd name="csX2" fmla="*/ 1057195 w 1373270"/>
                <a:gd name="csY2" fmla="*/ 24346 h 1234303"/>
                <a:gd name="csX3" fmla="*/ 1349336 w 1373270"/>
                <a:gd name="csY3" fmla="*/ 105 h 1234303"/>
                <a:gd name="csX4" fmla="*/ 1373270 w 1373270"/>
                <a:gd name="csY4" fmla="*/ 1535 h 1234303"/>
                <a:gd name="csX5" fmla="*/ 1373270 w 1373270"/>
                <a:gd name="csY5" fmla="*/ 517104 h 1234303"/>
                <a:gd name="csX6" fmla="*/ 1305166 w 1373270"/>
                <a:gd name="csY6" fmla="*/ 515844 h 1234303"/>
                <a:gd name="csX7" fmla="*/ 1147502 w 1373270"/>
                <a:gd name="csY7" fmla="*/ 531787 h 1234303"/>
                <a:gd name="csX8" fmla="*/ 279303 w 1373270"/>
                <a:gd name="csY8" fmla="*/ 1110101 h 1234303"/>
                <a:gd name="csX9" fmla="*/ 204985 w 1373270"/>
                <a:gd name="csY9" fmla="*/ 1234303 h 1234303"/>
                <a:gd name="csX10" fmla="*/ 0 w 1373270"/>
                <a:gd name="csY10" fmla="*/ 633055 h 1234303"/>
                <a:gd name="csX11" fmla="*/ 59566 w 1373270"/>
                <a:gd name="csY11" fmla="*/ 566107 h 1234303"/>
                <a:gd name="csX12" fmla="*/ 767447 w 1373270"/>
                <a:gd name="csY12" fmla="*/ 102774 h 12343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373270" h="1234303">
                  <a:moveTo>
                    <a:pt x="767447" y="102774"/>
                  </a:moveTo>
                  <a:cubicBezTo>
                    <a:pt x="804980" y="88995"/>
                    <a:pt x="842873" y="76526"/>
                    <a:pt x="881044" y="65421"/>
                  </a:cubicBezTo>
                  <a:cubicBezTo>
                    <a:pt x="939210" y="48499"/>
                    <a:pt x="998021" y="34743"/>
                    <a:pt x="1057195" y="24346"/>
                  </a:cubicBezTo>
                  <a:cubicBezTo>
                    <a:pt x="1155113" y="7056"/>
                    <a:pt x="1252763" y="-1026"/>
                    <a:pt x="1349336" y="105"/>
                  </a:cubicBezTo>
                  <a:lnTo>
                    <a:pt x="1373270" y="1535"/>
                  </a:lnTo>
                  <a:lnTo>
                    <a:pt x="1373270" y="517104"/>
                  </a:lnTo>
                  <a:lnTo>
                    <a:pt x="1305166" y="515844"/>
                  </a:lnTo>
                  <a:cubicBezTo>
                    <a:pt x="1247830" y="517302"/>
                    <a:pt x="1194740" y="523453"/>
                    <a:pt x="1147502" y="531787"/>
                  </a:cubicBezTo>
                  <a:cubicBezTo>
                    <a:pt x="808841" y="591500"/>
                    <a:pt x="484187" y="807864"/>
                    <a:pt x="279303" y="1110101"/>
                  </a:cubicBezTo>
                  <a:lnTo>
                    <a:pt x="204985" y="1234303"/>
                  </a:lnTo>
                  <a:lnTo>
                    <a:pt x="0" y="633055"/>
                  </a:lnTo>
                  <a:lnTo>
                    <a:pt x="59566" y="566107"/>
                  </a:lnTo>
                  <a:cubicBezTo>
                    <a:pt x="259548" y="359855"/>
                    <a:pt x="504708" y="199226"/>
                    <a:pt x="767447" y="1027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D867A37-C28F-B73C-8388-3167024DDDBA}"/>
                </a:ext>
              </a:extLst>
            </p:cNvPr>
            <p:cNvSpPr/>
            <p:nvPr/>
          </p:nvSpPr>
          <p:spPr>
            <a:xfrm rot="1168793">
              <a:off x="2819252" y="5953378"/>
              <a:ext cx="1258782" cy="900028"/>
            </a:xfrm>
            <a:custGeom>
              <a:avLst/>
              <a:gdLst>
                <a:gd name="csX0" fmla="*/ 0 w 1258782"/>
                <a:gd name="csY0" fmla="*/ 0 h 900028"/>
                <a:gd name="csX1" fmla="*/ 5317 w 1258782"/>
                <a:gd name="csY1" fmla="*/ 238 h 900028"/>
                <a:gd name="csX2" fmla="*/ 295360 w 1258782"/>
                <a:gd name="csY2" fmla="*/ 60351 h 900028"/>
                <a:gd name="csX3" fmla="*/ 988509 w 1258782"/>
                <a:gd name="csY3" fmla="*/ 448441 h 900028"/>
                <a:gd name="csX4" fmla="*/ 1137431 w 1258782"/>
                <a:gd name="csY4" fmla="*/ 581714 h 900028"/>
                <a:gd name="csX5" fmla="*/ 1258782 w 1258782"/>
                <a:gd name="csY5" fmla="*/ 709594 h 900028"/>
                <a:gd name="csX6" fmla="*/ 720413 w 1258782"/>
                <a:gd name="csY6" fmla="*/ 900028 h 900028"/>
                <a:gd name="csX7" fmla="*/ 660562 w 1258782"/>
                <a:gd name="csY7" fmla="*/ 846321 h 900028"/>
                <a:gd name="csX8" fmla="*/ 138527 w 1258782"/>
                <a:gd name="csY8" fmla="*/ 551745 h 900028"/>
                <a:gd name="csX9" fmla="*/ 27588 w 1258782"/>
                <a:gd name="csY9" fmla="*/ 523899 h 900028"/>
                <a:gd name="csX10" fmla="*/ 0 w 1258782"/>
                <a:gd name="csY10" fmla="*/ 520664 h 900028"/>
                <a:gd name="csX11" fmla="*/ 0 w 1258782"/>
                <a:gd name="csY11" fmla="*/ 0 h 9000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258782" h="900028">
                  <a:moveTo>
                    <a:pt x="0" y="0"/>
                  </a:moveTo>
                  <a:lnTo>
                    <a:pt x="5317" y="238"/>
                  </a:lnTo>
                  <a:cubicBezTo>
                    <a:pt x="103056" y="9869"/>
                    <a:pt x="199942" y="29939"/>
                    <a:pt x="295360" y="60351"/>
                  </a:cubicBezTo>
                  <a:cubicBezTo>
                    <a:pt x="533000" y="136302"/>
                    <a:pt x="773171" y="270516"/>
                    <a:pt x="988509" y="448441"/>
                  </a:cubicBezTo>
                  <a:cubicBezTo>
                    <a:pt x="1039980" y="490824"/>
                    <a:pt x="1089713" y="535359"/>
                    <a:pt x="1137431" y="581714"/>
                  </a:cubicBezTo>
                  <a:lnTo>
                    <a:pt x="1258782" y="709594"/>
                  </a:lnTo>
                  <a:lnTo>
                    <a:pt x="720413" y="900028"/>
                  </a:lnTo>
                  <a:lnTo>
                    <a:pt x="660562" y="846321"/>
                  </a:lnTo>
                  <a:cubicBezTo>
                    <a:pt x="495278" y="709817"/>
                    <a:pt x="314734" y="607933"/>
                    <a:pt x="138527" y="551745"/>
                  </a:cubicBezTo>
                  <a:cubicBezTo>
                    <a:pt x="101800" y="540026"/>
                    <a:pt x="64808" y="530740"/>
                    <a:pt x="27588" y="523899"/>
                  </a:cubicBezTo>
                  <a:lnTo>
                    <a:pt x="0" y="520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965DB43-A870-1DE9-EEB6-6EBC04C0A702}"/>
                </a:ext>
              </a:extLst>
            </p:cNvPr>
            <p:cNvSpPr/>
            <p:nvPr/>
          </p:nvSpPr>
          <p:spPr>
            <a:xfrm rot="1168793">
              <a:off x="739776" y="4472820"/>
              <a:ext cx="2158798" cy="2826015"/>
            </a:xfrm>
            <a:custGeom>
              <a:avLst/>
              <a:gdLst>
                <a:gd name="csX0" fmla="*/ 264292 w 2158798"/>
                <a:gd name="csY0" fmla="*/ 0 h 2826015"/>
                <a:gd name="csX1" fmla="*/ 384381 w 2158798"/>
                <a:gd name="csY1" fmla="*/ 5805 h 2826015"/>
                <a:gd name="csX2" fmla="*/ 526349 w 2158798"/>
                <a:gd name="csY2" fmla="*/ 26615 h 2826015"/>
                <a:gd name="csX3" fmla="*/ 1087664 w 2158798"/>
                <a:gd name="csY3" fmla="*/ 268399 h 2826015"/>
                <a:gd name="csX4" fmla="*/ 1663452 w 2158798"/>
                <a:gd name="csY4" fmla="*/ 949301 h 2826015"/>
                <a:gd name="csX5" fmla="*/ 1868956 w 2158798"/>
                <a:gd name="csY5" fmla="*/ 910300 h 2826015"/>
                <a:gd name="csX6" fmla="*/ 2016944 w 2158798"/>
                <a:gd name="csY6" fmla="*/ 901176 h 2826015"/>
                <a:gd name="csX7" fmla="*/ 2158798 w 2158798"/>
                <a:gd name="csY7" fmla="*/ 907543 h 2826015"/>
                <a:gd name="csX8" fmla="*/ 2158798 w 2158798"/>
                <a:gd name="csY8" fmla="*/ 1428207 h 2826015"/>
                <a:gd name="csX9" fmla="*/ 2074081 w 2158798"/>
                <a:gd name="csY9" fmla="*/ 1418269 h 2826015"/>
                <a:gd name="csX10" fmla="*/ 1846281 w 2158798"/>
                <a:gd name="csY10" fmla="*/ 1436237 h 2826015"/>
                <a:gd name="csX11" fmla="*/ 1928550 w 2158798"/>
                <a:gd name="csY11" fmla="*/ 2107013 h 2826015"/>
                <a:gd name="csX12" fmla="*/ 1926695 w 2158798"/>
                <a:gd name="csY12" fmla="*/ 2144498 h 2826015"/>
                <a:gd name="csX13" fmla="*/ 1398673 w 2158798"/>
                <a:gd name="csY13" fmla="*/ 2331272 h 2826015"/>
                <a:gd name="csX14" fmla="*/ 1411157 w 2158798"/>
                <a:gd name="csY14" fmla="*/ 2179695 h 2826015"/>
                <a:gd name="csX15" fmla="*/ 1369057 w 2158798"/>
                <a:gd name="csY15" fmla="*/ 1658088 h 2826015"/>
                <a:gd name="csX16" fmla="*/ 940658 w 2158798"/>
                <a:gd name="csY16" fmla="*/ 2080500 h 2826015"/>
                <a:gd name="csX17" fmla="*/ 647802 w 2158798"/>
                <a:gd name="csY17" fmla="*/ 2554233 h 2826015"/>
                <a:gd name="csX18" fmla="*/ 624148 w 2158798"/>
                <a:gd name="csY18" fmla="*/ 2605239 h 2826015"/>
                <a:gd name="csX19" fmla="*/ 0 w 2158798"/>
                <a:gd name="csY19" fmla="*/ 2826015 h 2826015"/>
                <a:gd name="csX20" fmla="*/ 26855 w 2158798"/>
                <a:gd name="csY20" fmla="*/ 2721918 h 2826015"/>
                <a:gd name="csX21" fmla="*/ 532076 w 2158798"/>
                <a:gd name="csY21" fmla="*/ 1764462 h 2826015"/>
                <a:gd name="csX22" fmla="*/ 1190824 w 2158798"/>
                <a:gd name="csY22" fmla="*/ 1156521 h 2826015"/>
                <a:gd name="csX23" fmla="*/ 791285 w 2158798"/>
                <a:gd name="csY23" fmla="*/ 689718 h 2826015"/>
                <a:gd name="csX24" fmla="*/ 291060 w 2158798"/>
                <a:gd name="csY24" fmla="*/ 515684 h 2826015"/>
                <a:gd name="csX25" fmla="*/ 270177 w 2158798"/>
                <a:gd name="csY25" fmla="*/ 515535 h 2826015"/>
                <a:gd name="csX26" fmla="*/ 264292 w 2158798"/>
                <a:gd name="csY26" fmla="*/ 0 h 28260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2158798" h="2826015">
                  <a:moveTo>
                    <a:pt x="264292" y="0"/>
                  </a:moveTo>
                  <a:lnTo>
                    <a:pt x="384381" y="5805"/>
                  </a:lnTo>
                  <a:cubicBezTo>
                    <a:pt x="432082" y="10433"/>
                    <a:pt x="479439" y="17370"/>
                    <a:pt x="526349" y="26615"/>
                  </a:cubicBezTo>
                  <a:cubicBezTo>
                    <a:pt x="727396" y="66257"/>
                    <a:pt x="916119" y="147346"/>
                    <a:pt x="1087664" y="268399"/>
                  </a:cubicBezTo>
                  <a:cubicBezTo>
                    <a:pt x="1322249" y="433875"/>
                    <a:pt x="1519417" y="668313"/>
                    <a:pt x="1663452" y="949301"/>
                  </a:cubicBezTo>
                  <a:cubicBezTo>
                    <a:pt x="1732012" y="931306"/>
                    <a:pt x="1800624" y="918165"/>
                    <a:pt x="1868956" y="910300"/>
                  </a:cubicBezTo>
                  <a:cubicBezTo>
                    <a:pt x="1918370" y="904629"/>
                    <a:pt x="1967725" y="901592"/>
                    <a:pt x="2016944" y="901176"/>
                  </a:cubicBezTo>
                  <a:lnTo>
                    <a:pt x="2158798" y="907543"/>
                  </a:lnTo>
                  <a:lnTo>
                    <a:pt x="2158798" y="1428207"/>
                  </a:lnTo>
                  <a:lnTo>
                    <a:pt x="2074081" y="1418269"/>
                  </a:lnTo>
                  <a:cubicBezTo>
                    <a:pt x="1998805" y="1414395"/>
                    <a:pt x="1922771" y="1420352"/>
                    <a:pt x="1846281" y="1436237"/>
                  </a:cubicBezTo>
                  <a:cubicBezTo>
                    <a:pt x="1902486" y="1654681"/>
                    <a:pt x="1930105" y="1879470"/>
                    <a:pt x="1928550" y="2107013"/>
                  </a:cubicBezTo>
                  <a:lnTo>
                    <a:pt x="1926695" y="2144498"/>
                  </a:lnTo>
                  <a:lnTo>
                    <a:pt x="1398673" y="2331272"/>
                  </a:lnTo>
                  <a:lnTo>
                    <a:pt x="1411157" y="2179695"/>
                  </a:lnTo>
                  <a:cubicBezTo>
                    <a:pt x="1418487" y="2004750"/>
                    <a:pt x="1404637" y="1829013"/>
                    <a:pt x="1369057" y="1658088"/>
                  </a:cubicBezTo>
                  <a:cubicBezTo>
                    <a:pt x="1183622" y="1791544"/>
                    <a:pt x="1038321" y="1953564"/>
                    <a:pt x="940658" y="2080500"/>
                  </a:cubicBezTo>
                  <a:cubicBezTo>
                    <a:pt x="898639" y="2135320"/>
                    <a:pt x="764932" y="2316086"/>
                    <a:pt x="647802" y="2554233"/>
                  </a:cubicBezTo>
                  <a:lnTo>
                    <a:pt x="624148" y="2605239"/>
                  </a:lnTo>
                  <a:lnTo>
                    <a:pt x="0" y="2826015"/>
                  </a:lnTo>
                  <a:lnTo>
                    <a:pt x="26855" y="2721918"/>
                  </a:lnTo>
                  <a:cubicBezTo>
                    <a:pt x="166487" y="2251064"/>
                    <a:pt x="482135" y="1829491"/>
                    <a:pt x="532076" y="1764462"/>
                  </a:cubicBezTo>
                  <a:cubicBezTo>
                    <a:pt x="672997" y="1581446"/>
                    <a:pt x="895235" y="1339349"/>
                    <a:pt x="1190824" y="1156521"/>
                  </a:cubicBezTo>
                  <a:cubicBezTo>
                    <a:pt x="1086611" y="962048"/>
                    <a:pt x="950929" y="801617"/>
                    <a:pt x="791285" y="689718"/>
                  </a:cubicBezTo>
                  <a:cubicBezTo>
                    <a:pt x="619074" y="568436"/>
                    <a:pt x="444105" y="523595"/>
                    <a:pt x="291060" y="515684"/>
                  </a:cubicBezTo>
                  <a:lnTo>
                    <a:pt x="270177" y="515535"/>
                  </a:lnTo>
                  <a:lnTo>
                    <a:pt x="2642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9793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030" y="634999"/>
            <a:ext cx="10923934" cy="111347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04C81F-91C2-38BC-2B20-110AC78D25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413" y="2129475"/>
            <a:ext cx="10925175" cy="3917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F62C-C7C2-47A4-8835-E7832286258B}" type="datetime1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93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1E3FD45-6588-CCB9-5E06-44F03C86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4" y="634998"/>
            <a:ext cx="6557064" cy="1113477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5D1B2C-1B8F-FCAA-6865-60EF950E076B}"/>
              </a:ext>
            </a:extLst>
          </p:cNvPr>
          <p:cNvGrpSpPr/>
          <p:nvPr userDrawn="1"/>
        </p:nvGrpSpPr>
        <p:grpSpPr>
          <a:xfrm>
            <a:off x="7802496" y="-51497"/>
            <a:ext cx="4505858" cy="1503329"/>
            <a:chOff x="8033839" y="-48069"/>
            <a:chExt cx="4258089" cy="142066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22DD83-1BDE-9A40-AB99-09193E75DE4F}"/>
                </a:ext>
              </a:extLst>
            </p:cNvPr>
            <p:cNvSpPr/>
            <p:nvPr/>
          </p:nvSpPr>
          <p:spPr>
            <a:xfrm rot="2349511">
              <a:off x="8033839" y="-48069"/>
              <a:ext cx="993996" cy="672300"/>
            </a:xfrm>
            <a:custGeom>
              <a:avLst/>
              <a:gdLst>
                <a:gd name="csX0" fmla="*/ 0 w 993996"/>
                <a:gd name="csY0" fmla="*/ 369370 h 672300"/>
                <a:gd name="csX1" fmla="*/ 453562 w 993996"/>
                <a:gd name="csY1" fmla="*/ 0 h 672300"/>
                <a:gd name="csX2" fmla="*/ 484215 w 993996"/>
                <a:gd name="csY2" fmla="*/ 11979 h 672300"/>
                <a:gd name="csX3" fmla="*/ 920989 w 993996"/>
                <a:gd name="csY3" fmla="*/ 113518 h 672300"/>
                <a:gd name="csX4" fmla="*/ 993996 w 993996"/>
                <a:gd name="csY4" fmla="*/ 116306 h 672300"/>
                <a:gd name="csX5" fmla="*/ 993996 w 993996"/>
                <a:gd name="csY5" fmla="*/ 672300 h 672300"/>
                <a:gd name="csX6" fmla="*/ 843343 w 993996"/>
                <a:gd name="csY6" fmla="*/ 663901 h 672300"/>
                <a:gd name="csX7" fmla="*/ 842708 w 993996"/>
                <a:gd name="csY7" fmla="*/ 663832 h 672300"/>
                <a:gd name="csX8" fmla="*/ 116826 w 993996"/>
                <a:gd name="csY8" fmla="*/ 464627 h 672300"/>
                <a:gd name="csX9" fmla="*/ 25959 w 993996"/>
                <a:gd name="csY9" fmla="*/ 402157 h 672300"/>
                <a:gd name="csX10" fmla="*/ 0 w 993996"/>
                <a:gd name="csY10" fmla="*/ 369370 h 6723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993996" h="672300">
                  <a:moveTo>
                    <a:pt x="0" y="369370"/>
                  </a:moveTo>
                  <a:lnTo>
                    <a:pt x="453562" y="0"/>
                  </a:lnTo>
                  <a:lnTo>
                    <a:pt x="484215" y="11979"/>
                  </a:lnTo>
                  <a:cubicBezTo>
                    <a:pt x="620831" y="60344"/>
                    <a:pt x="770012" y="99093"/>
                    <a:pt x="920989" y="113518"/>
                  </a:cubicBezTo>
                  <a:lnTo>
                    <a:pt x="993996" y="116306"/>
                  </a:lnTo>
                  <a:lnTo>
                    <a:pt x="993996" y="672300"/>
                  </a:lnTo>
                  <a:lnTo>
                    <a:pt x="843343" y="663901"/>
                  </a:lnTo>
                  <a:lnTo>
                    <a:pt x="842708" y="663832"/>
                  </a:lnTo>
                  <a:cubicBezTo>
                    <a:pt x="611573" y="638772"/>
                    <a:pt x="368194" y="572003"/>
                    <a:pt x="116826" y="464627"/>
                  </a:cubicBezTo>
                  <a:cubicBezTo>
                    <a:pt x="81545" y="449620"/>
                    <a:pt x="50998" y="428138"/>
                    <a:pt x="25959" y="402157"/>
                  </a:cubicBezTo>
                  <a:lnTo>
                    <a:pt x="0" y="3693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979197-BE8D-2C2C-BC91-D1AE28A73FEC}"/>
                </a:ext>
              </a:extLst>
            </p:cNvPr>
            <p:cNvSpPr/>
            <p:nvPr/>
          </p:nvSpPr>
          <p:spPr>
            <a:xfrm rot="20523102">
              <a:off x="8736612" y="357108"/>
              <a:ext cx="1256048" cy="1014273"/>
            </a:xfrm>
            <a:custGeom>
              <a:avLst/>
              <a:gdLst>
                <a:gd name="csX0" fmla="*/ 466860 w 1256048"/>
                <a:gd name="csY0" fmla="*/ 0 h 1014273"/>
                <a:gd name="csX1" fmla="*/ 506806 w 1256048"/>
                <a:gd name="csY1" fmla="*/ 67260 h 1014273"/>
                <a:gd name="csX2" fmla="*/ 987387 w 1256048"/>
                <a:gd name="csY2" fmla="*/ 433885 h 1014273"/>
                <a:gd name="csX3" fmla="*/ 1170114 w 1256048"/>
                <a:gd name="csY3" fmla="*/ 458561 h 1014273"/>
                <a:gd name="csX4" fmla="*/ 1256048 w 1256048"/>
                <a:gd name="csY4" fmla="*/ 455775 h 1014273"/>
                <a:gd name="csX5" fmla="*/ 1256048 w 1256048"/>
                <a:gd name="csY5" fmla="*/ 1012139 h 1014273"/>
                <a:gd name="csX6" fmla="*/ 1138064 w 1256048"/>
                <a:gd name="csY6" fmla="*/ 1014273 h 1014273"/>
                <a:gd name="csX7" fmla="*/ 825206 w 1256048"/>
                <a:gd name="csY7" fmla="*/ 966272 h 1014273"/>
                <a:gd name="csX8" fmla="*/ 24683 w 1256048"/>
                <a:gd name="csY8" fmla="*/ 345216 h 1014273"/>
                <a:gd name="csX9" fmla="*/ 0 w 1256048"/>
                <a:gd name="csY9" fmla="*/ 301946 h 1014273"/>
                <a:gd name="csX10" fmla="*/ 466860 w 1256048"/>
                <a:gd name="csY10" fmla="*/ 0 h 101427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56048" h="1014273">
                  <a:moveTo>
                    <a:pt x="466860" y="0"/>
                  </a:moveTo>
                  <a:lnTo>
                    <a:pt x="506806" y="67260"/>
                  </a:lnTo>
                  <a:cubicBezTo>
                    <a:pt x="619964" y="233814"/>
                    <a:pt x="775019" y="369477"/>
                    <a:pt x="987387" y="433885"/>
                  </a:cubicBezTo>
                  <a:cubicBezTo>
                    <a:pt x="1045814" y="451790"/>
                    <a:pt x="1106226" y="458164"/>
                    <a:pt x="1170114" y="458561"/>
                  </a:cubicBezTo>
                  <a:lnTo>
                    <a:pt x="1256048" y="455775"/>
                  </a:lnTo>
                  <a:lnTo>
                    <a:pt x="1256048" y="1012139"/>
                  </a:lnTo>
                  <a:lnTo>
                    <a:pt x="1138064" y="1014273"/>
                  </a:lnTo>
                  <a:cubicBezTo>
                    <a:pt x="1038937" y="1011843"/>
                    <a:pt x="934474" y="999324"/>
                    <a:pt x="825206" y="966272"/>
                  </a:cubicBezTo>
                  <a:cubicBezTo>
                    <a:pt x="493957" y="865751"/>
                    <a:pt x="224884" y="656619"/>
                    <a:pt x="24683" y="345216"/>
                  </a:cubicBezTo>
                  <a:lnTo>
                    <a:pt x="0" y="301946"/>
                  </a:lnTo>
                  <a:lnTo>
                    <a:pt x="4668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764B409-147F-E89E-9AB1-098857D9E11D}"/>
                </a:ext>
              </a:extLst>
            </p:cNvPr>
            <p:cNvSpPr/>
            <p:nvPr/>
          </p:nvSpPr>
          <p:spPr>
            <a:xfrm rot="1230576">
              <a:off x="11370700" y="764120"/>
              <a:ext cx="921228" cy="608475"/>
            </a:xfrm>
            <a:custGeom>
              <a:avLst/>
              <a:gdLst>
                <a:gd name="csX0" fmla="*/ 0 w 921228"/>
                <a:gd name="csY0" fmla="*/ 35970 h 608475"/>
                <a:gd name="csX1" fmla="*/ 63502 w 921228"/>
                <a:gd name="csY1" fmla="*/ 39363 h 608475"/>
                <a:gd name="csX2" fmla="*/ 706641 w 921228"/>
                <a:gd name="csY2" fmla="*/ 8618 h 608475"/>
                <a:gd name="csX3" fmla="*/ 726143 w 921228"/>
                <a:gd name="csY3" fmla="*/ 0 h 608475"/>
                <a:gd name="csX4" fmla="*/ 921228 w 921228"/>
                <a:gd name="csY4" fmla="*/ 521511 h 608475"/>
                <a:gd name="csX5" fmla="*/ 793587 w 921228"/>
                <a:gd name="csY5" fmla="*/ 562866 h 608475"/>
                <a:gd name="csX6" fmla="*/ 29425 w 921228"/>
                <a:gd name="csY6" fmla="*/ 594578 h 608475"/>
                <a:gd name="csX7" fmla="*/ 0 w 921228"/>
                <a:gd name="csY7" fmla="*/ 592999 h 608475"/>
                <a:gd name="csX8" fmla="*/ 0 w 921228"/>
                <a:gd name="csY8" fmla="*/ 35970 h 6084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921228" h="608475">
                  <a:moveTo>
                    <a:pt x="0" y="35970"/>
                  </a:moveTo>
                  <a:lnTo>
                    <a:pt x="63502" y="39363"/>
                  </a:lnTo>
                  <a:cubicBezTo>
                    <a:pt x="311310" y="54546"/>
                    <a:pt x="533782" y="68332"/>
                    <a:pt x="706641" y="8618"/>
                  </a:cubicBezTo>
                  <a:lnTo>
                    <a:pt x="726143" y="0"/>
                  </a:lnTo>
                  <a:lnTo>
                    <a:pt x="921228" y="521511"/>
                  </a:lnTo>
                  <a:lnTo>
                    <a:pt x="793587" y="562866"/>
                  </a:lnTo>
                  <a:cubicBezTo>
                    <a:pt x="542014" y="626219"/>
                    <a:pt x="275511" y="609797"/>
                    <a:pt x="29425" y="594578"/>
                  </a:cubicBezTo>
                  <a:lnTo>
                    <a:pt x="0" y="592999"/>
                  </a:lnTo>
                  <a:lnTo>
                    <a:pt x="0" y="3597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57245E2-481E-7094-778B-AE0E53293323}"/>
                </a:ext>
              </a:extLst>
            </p:cNvPr>
            <p:cNvSpPr/>
            <p:nvPr/>
          </p:nvSpPr>
          <p:spPr>
            <a:xfrm rot="1230576">
              <a:off x="9914977" y="359143"/>
              <a:ext cx="1461385" cy="957104"/>
            </a:xfrm>
            <a:custGeom>
              <a:avLst/>
              <a:gdLst>
                <a:gd name="csX0" fmla="*/ 604686 w 1461385"/>
                <a:gd name="csY0" fmla="*/ 87871 h 957104"/>
                <a:gd name="csX1" fmla="*/ 1300557 w 1461385"/>
                <a:gd name="csY1" fmla="*/ 2326 h 957104"/>
                <a:gd name="csX2" fmla="*/ 1461385 w 1461385"/>
                <a:gd name="csY2" fmla="*/ 10918 h 957104"/>
                <a:gd name="csX3" fmla="*/ 1461385 w 1461385"/>
                <a:gd name="csY3" fmla="*/ 567947 h 957104"/>
                <a:gd name="csX4" fmla="*/ 1279245 w 1461385"/>
                <a:gd name="csY4" fmla="*/ 558169 h 957104"/>
                <a:gd name="csX5" fmla="*/ 731670 w 1461385"/>
                <a:gd name="csY5" fmla="*/ 638704 h 957104"/>
                <a:gd name="csX6" fmla="*/ 467089 w 1461385"/>
                <a:gd name="csY6" fmla="*/ 847669 h 957104"/>
                <a:gd name="csX7" fmla="*/ 366586 w 1461385"/>
                <a:gd name="csY7" fmla="*/ 940158 h 957104"/>
                <a:gd name="csX8" fmla="*/ 346025 w 1461385"/>
                <a:gd name="csY8" fmla="*/ 957104 h 957104"/>
                <a:gd name="csX9" fmla="*/ 0 w 1461385"/>
                <a:gd name="csY9" fmla="*/ 521434 h 957104"/>
                <a:gd name="csX10" fmla="*/ 9680 w 1461385"/>
                <a:gd name="csY10" fmla="*/ 513221 h 957104"/>
                <a:gd name="csX11" fmla="*/ 86885 w 1461385"/>
                <a:gd name="csY11" fmla="*/ 441686 h 957104"/>
                <a:gd name="csX12" fmla="*/ 476615 w 1461385"/>
                <a:gd name="csY12" fmla="*/ 144319 h 957104"/>
                <a:gd name="csX13" fmla="*/ 604686 w 1461385"/>
                <a:gd name="csY13" fmla="*/ 87871 h 9571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1461385" h="957104">
                  <a:moveTo>
                    <a:pt x="604686" y="87871"/>
                  </a:moveTo>
                  <a:cubicBezTo>
                    <a:pt x="831600" y="3913"/>
                    <a:pt x="1071629" y="-5800"/>
                    <a:pt x="1300557" y="2326"/>
                  </a:cubicBezTo>
                  <a:lnTo>
                    <a:pt x="1461385" y="10918"/>
                  </a:lnTo>
                  <a:lnTo>
                    <a:pt x="1461385" y="567947"/>
                  </a:lnTo>
                  <a:lnTo>
                    <a:pt x="1279245" y="558169"/>
                  </a:lnTo>
                  <a:cubicBezTo>
                    <a:pt x="1072418" y="550794"/>
                    <a:pt x="882324" y="560935"/>
                    <a:pt x="731670" y="638704"/>
                  </a:cubicBezTo>
                  <a:cubicBezTo>
                    <a:pt x="638689" y="686861"/>
                    <a:pt x="559467" y="761126"/>
                    <a:pt x="467089" y="847669"/>
                  </a:cubicBezTo>
                  <a:cubicBezTo>
                    <a:pt x="434935" y="877872"/>
                    <a:pt x="401688" y="909057"/>
                    <a:pt x="366586" y="940158"/>
                  </a:cubicBezTo>
                  <a:lnTo>
                    <a:pt x="346025" y="957104"/>
                  </a:lnTo>
                  <a:lnTo>
                    <a:pt x="0" y="521434"/>
                  </a:lnTo>
                  <a:lnTo>
                    <a:pt x="9680" y="513221"/>
                  </a:lnTo>
                  <a:cubicBezTo>
                    <a:pt x="34895" y="490517"/>
                    <a:pt x="60439" y="466529"/>
                    <a:pt x="86885" y="441686"/>
                  </a:cubicBezTo>
                  <a:cubicBezTo>
                    <a:pt x="193753" y="341439"/>
                    <a:pt x="314879" y="228051"/>
                    <a:pt x="476615" y="144319"/>
                  </a:cubicBezTo>
                  <a:cubicBezTo>
                    <a:pt x="518719" y="122549"/>
                    <a:pt x="561465" y="103863"/>
                    <a:pt x="604686" y="878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12E4C-4CFF-6025-E705-80C51F8FF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BAFB-A351-DB9E-7FE8-49CFC6A5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B67EE-77A4-05B3-5CFE-A62B8B32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05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A755-E5CA-40D7-2AB1-BBB6461A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547" y="1889436"/>
            <a:ext cx="4152290" cy="134461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029D7F-2954-18AE-1ECF-0D952156B0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67163" y="3606800"/>
            <a:ext cx="4205287" cy="1344613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105418A-3DC3-1E44-C42C-B391218B6E42}"/>
              </a:ext>
            </a:extLst>
          </p:cNvPr>
          <p:cNvSpPr/>
          <p:nvPr userDrawn="1"/>
        </p:nvSpPr>
        <p:spPr>
          <a:xfrm>
            <a:off x="8378931" y="1"/>
            <a:ext cx="3144174" cy="3607497"/>
          </a:xfrm>
          <a:custGeom>
            <a:avLst/>
            <a:gdLst>
              <a:gd name="csX0" fmla="*/ 231367 w 3144174"/>
              <a:gd name="csY0" fmla="*/ 0 h 3607497"/>
              <a:gd name="csX1" fmla="*/ 961474 w 3144174"/>
              <a:gd name="csY1" fmla="*/ 1 h 3607497"/>
              <a:gd name="csX2" fmla="*/ 948240 w 3144174"/>
              <a:gd name="csY2" fmla="*/ 156954 h 3607497"/>
              <a:gd name="csX3" fmla="*/ 837097 w 3144174"/>
              <a:gd name="csY3" fmla="*/ 641865 h 3607497"/>
              <a:gd name="csX4" fmla="*/ 727625 w 3144174"/>
              <a:gd name="csY4" fmla="*/ 1245582 h 3607497"/>
              <a:gd name="csX5" fmla="*/ 1759205 w 3144174"/>
              <a:gd name="csY5" fmla="*/ 2129894 h 3607497"/>
              <a:gd name="csX6" fmla="*/ 2400180 w 3144174"/>
              <a:gd name="csY6" fmla="*/ 2438738 h 3607497"/>
              <a:gd name="csX7" fmla="*/ 3142946 w 3144174"/>
              <a:gd name="csY7" fmla="*/ 3532600 h 3607497"/>
              <a:gd name="csX8" fmla="*/ 3144174 w 3144174"/>
              <a:gd name="csY8" fmla="*/ 3607497 h 3607497"/>
              <a:gd name="csX9" fmla="*/ 2416579 w 3144174"/>
              <a:gd name="csY9" fmla="*/ 3607497 h 3607497"/>
              <a:gd name="csX10" fmla="*/ 2417371 w 3144174"/>
              <a:gd name="csY10" fmla="*/ 3583035 h 3607497"/>
              <a:gd name="csX11" fmla="*/ 2016346 w 3144174"/>
              <a:gd name="csY11" fmla="*/ 3056015 h 3607497"/>
              <a:gd name="csX12" fmla="*/ 1476012 w 3144174"/>
              <a:gd name="csY12" fmla="*/ 2799477 h 3607497"/>
              <a:gd name="csX13" fmla="*/ 549393 w 3144174"/>
              <a:gd name="csY13" fmla="*/ 2308733 h 3607497"/>
              <a:gd name="csX14" fmla="*/ 306 w 3144174"/>
              <a:gd name="csY14" fmla="*/ 1258967 h 3607497"/>
              <a:gd name="csX15" fmla="*/ 135998 w 3144174"/>
              <a:gd name="csY15" fmla="*/ 446306 h 3607497"/>
              <a:gd name="csX16" fmla="*/ 225399 w 3144174"/>
              <a:gd name="csY16" fmla="*/ 66311 h 3607497"/>
              <a:gd name="csX17" fmla="*/ 231367 w 3144174"/>
              <a:gd name="csY17" fmla="*/ 0 h 36074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3144174" h="3607497">
                <a:moveTo>
                  <a:pt x="231367" y="0"/>
                </a:moveTo>
                <a:lnTo>
                  <a:pt x="961474" y="1"/>
                </a:lnTo>
                <a:lnTo>
                  <a:pt x="948240" y="156954"/>
                </a:lnTo>
                <a:cubicBezTo>
                  <a:pt x="925483" y="326968"/>
                  <a:pt x="880902" y="486621"/>
                  <a:pt x="837097" y="641865"/>
                </a:cubicBezTo>
                <a:cubicBezTo>
                  <a:pt x="778884" y="849640"/>
                  <a:pt x="724210" y="1044867"/>
                  <a:pt x="727625" y="1245582"/>
                </a:cubicBezTo>
                <a:cubicBezTo>
                  <a:pt x="735231" y="1666805"/>
                  <a:pt x="1122326" y="1860820"/>
                  <a:pt x="1759205" y="2129894"/>
                </a:cubicBezTo>
                <a:cubicBezTo>
                  <a:pt x="1980328" y="2223761"/>
                  <a:pt x="2209501" y="2319808"/>
                  <a:pt x="2400180" y="2438738"/>
                </a:cubicBezTo>
                <a:cubicBezTo>
                  <a:pt x="2842570" y="2713903"/>
                  <a:pt x="3113763" y="3111807"/>
                  <a:pt x="3142946" y="3532600"/>
                </a:cubicBezTo>
                <a:lnTo>
                  <a:pt x="3144174" y="3607497"/>
                </a:lnTo>
                <a:lnTo>
                  <a:pt x="2416579" y="3607497"/>
                </a:lnTo>
                <a:lnTo>
                  <a:pt x="2417371" y="3583035"/>
                </a:lnTo>
                <a:cubicBezTo>
                  <a:pt x="2404532" y="3401368"/>
                  <a:pt x="2254309" y="3203973"/>
                  <a:pt x="2016346" y="3056015"/>
                </a:cubicBezTo>
                <a:cubicBezTo>
                  <a:pt x="1874112" y="2967424"/>
                  <a:pt x="1681045" y="2885696"/>
                  <a:pt x="1476012" y="2799477"/>
                </a:cubicBezTo>
                <a:cubicBezTo>
                  <a:pt x="1171115" y="2670742"/>
                  <a:pt x="825200" y="2524722"/>
                  <a:pt x="549393" y="2308733"/>
                </a:cubicBezTo>
                <a:cubicBezTo>
                  <a:pt x="192771" y="2029651"/>
                  <a:pt x="7913" y="1676858"/>
                  <a:pt x="306" y="1258967"/>
                </a:cubicBezTo>
                <a:cubicBezTo>
                  <a:pt x="-5403" y="952215"/>
                  <a:pt x="69918" y="682698"/>
                  <a:pt x="135998" y="446306"/>
                </a:cubicBezTo>
                <a:cubicBezTo>
                  <a:pt x="177149" y="299222"/>
                  <a:pt x="209787" y="176753"/>
                  <a:pt x="225399" y="66311"/>
                </a:cubicBezTo>
                <a:lnTo>
                  <a:pt x="23136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475F058-641D-4D37-503E-8461CD9A4F82}"/>
              </a:ext>
            </a:extLst>
          </p:cNvPr>
          <p:cNvSpPr/>
          <p:nvPr userDrawn="1"/>
        </p:nvSpPr>
        <p:spPr>
          <a:xfrm rot="19129843">
            <a:off x="1274890" y="2103383"/>
            <a:ext cx="1274410" cy="3610942"/>
          </a:xfrm>
          <a:custGeom>
            <a:avLst/>
            <a:gdLst>
              <a:gd name="csX0" fmla="*/ 1015111 w 1274410"/>
              <a:gd name="csY0" fmla="*/ 0 h 3610942"/>
              <a:gd name="csX1" fmla="*/ 1274410 w 1274410"/>
              <a:gd name="csY1" fmla="*/ 687908 h 3610942"/>
              <a:gd name="csX2" fmla="*/ 1207920 w 1274410"/>
              <a:gd name="csY2" fmla="*/ 700489 h 3610942"/>
              <a:gd name="csX3" fmla="*/ 1099412 w 1274410"/>
              <a:gd name="csY3" fmla="*/ 743226 h 3610942"/>
              <a:gd name="csX4" fmla="*/ 798054 w 1274410"/>
              <a:gd name="csY4" fmla="*/ 2211951 h 3610942"/>
              <a:gd name="csX5" fmla="*/ 825121 w 1274410"/>
              <a:gd name="csY5" fmla="*/ 2338793 h 3610942"/>
              <a:gd name="csX6" fmla="*/ 1000654 w 1274410"/>
              <a:gd name="csY6" fmla="*/ 3452634 h 3610942"/>
              <a:gd name="csX7" fmla="*/ 1000452 w 1274410"/>
              <a:gd name="csY7" fmla="*/ 3610942 h 3610942"/>
              <a:gd name="csX8" fmla="*/ 274933 w 1274410"/>
              <a:gd name="csY8" fmla="*/ 3610942 h 3610942"/>
              <a:gd name="csX9" fmla="*/ 273776 w 1274410"/>
              <a:gd name="csY9" fmla="*/ 3459780 h 3610942"/>
              <a:gd name="csX10" fmla="*/ 114031 w 1274410"/>
              <a:gd name="csY10" fmla="*/ 2492207 h 3610942"/>
              <a:gd name="csX11" fmla="*/ 86171 w 1274410"/>
              <a:gd name="csY11" fmla="*/ 2363722 h 3610942"/>
              <a:gd name="csX12" fmla="*/ 30543 w 1274410"/>
              <a:gd name="csY12" fmla="*/ 1192300 h 3610942"/>
              <a:gd name="csX13" fmla="*/ 765265 w 1274410"/>
              <a:gd name="csY13" fmla="*/ 95566 h 3610942"/>
              <a:gd name="csX14" fmla="*/ 968809 w 1274410"/>
              <a:gd name="csY14" fmla="*/ 10921 h 3610942"/>
              <a:gd name="csX15" fmla="*/ 1015111 w 1274410"/>
              <a:gd name="csY15" fmla="*/ 0 h 36109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1274410" h="3610942">
                <a:moveTo>
                  <a:pt x="1015111" y="0"/>
                </a:moveTo>
                <a:lnTo>
                  <a:pt x="1274410" y="687908"/>
                </a:lnTo>
                <a:lnTo>
                  <a:pt x="1207920" y="700489"/>
                </a:lnTo>
                <a:cubicBezTo>
                  <a:pt x="1170541" y="711107"/>
                  <a:pt x="1134356" y="725199"/>
                  <a:pt x="1099412" y="743226"/>
                </a:cubicBezTo>
                <a:cubicBezTo>
                  <a:pt x="599885" y="1001169"/>
                  <a:pt x="722720" y="1856554"/>
                  <a:pt x="798054" y="2211951"/>
                </a:cubicBezTo>
                <a:cubicBezTo>
                  <a:pt x="807373" y="2255146"/>
                  <a:pt x="816563" y="2297215"/>
                  <a:pt x="825121" y="2338793"/>
                </a:cubicBezTo>
                <a:cubicBezTo>
                  <a:pt x="905958" y="2713379"/>
                  <a:pt x="984364" y="3077601"/>
                  <a:pt x="1000654" y="3452634"/>
                </a:cubicBezTo>
                <a:lnTo>
                  <a:pt x="1000452" y="3610942"/>
                </a:lnTo>
                <a:lnTo>
                  <a:pt x="274933" y="3610942"/>
                </a:lnTo>
                <a:lnTo>
                  <a:pt x="273776" y="3459780"/>
                </a:lnTo>
                <a:cubicBezTo>
                  <a:pt x="257957" y="3161326"/>
                  <a:pt x="191289" y="2851681"/>
                  <a:pt x="114031" y="2492207"/>
                </a:cubicBezTo>
                <a:cubicBezTo>
                  <a:pt x="104842" y="2450138"/>
                  <a:pt x="95491" y="2406917"/>
                  <a:pt x="86171" y="2363722"/>
                </a:cubicBezTo>
                <a:cubicBezTo>
                  <a:pt x="22518" y="2065666"/>
                  <a:pt x="-38566" y="1619758"/>
                  <a:pt x="30543" y="1192300"/>
                </a:cubicBezTo>
                <a:cubicBezTo>
                  <a:pt x="113437" y="680112"/>
                  <a:pt x="367698" y="301680"/>
                  <a:pt x="765265" y="95566"/>
                </a:cubicBezTo>
                <a:cubicBezTo>
                  <a:pt x="832851" y="60672"/>
                  <a:pt x="900755" y="32761"/>
                  <a:pt x="968809" y="10921"/>
                </a:cubicBezTo>
                <a:lnTo>
                  <a:pt x="10151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F1395B-F6D7-9064-CD4B-7AC438AC67B0}"/>
              </a:ext>
            </a:extLst>
          </p:cNvPr>
          <p:cNvSpPr/>
          <p:nvPr userDrawn="1"/>
        </p:nvSpPr>
        <p:spPr>
          <a:xfrm rot="2399532">
            <a:off x="9736409" y="3074185"/>
            <a:ext cx="1160238" cy="3075804"/>
          </a:xfrm>
          <a:custGeom>
            <a:avLst/>
            <a:gdLst>
              <a:gd name="csX0" fmla="*/ 306086 w 1160238"/>
              <a:gd name="csY0" fmla="*/ 467614 h 3075804"/>
              <a:gd name="csX1" fmla="*/ 863520 w 1160238"/>
              <a:gd name="csY1" fmla="*/ 0 h 3075804"/>
              <a:gd name="csX2" fmla="*/ 906311 w 1160238"/>
              <a:gd name="csY2" fmla="*/ 49344 h 3075804"/>
              <a:gd name="csX3" fmla="*/ 1152730 w 1160238"/>
              <a:gd name="csY3" fmla="*/ 971137 h 3075804"/>
              <a:gd name="csX4" fmla="*/ 908602 w 1160238"/>
              <a:gd name="csY4" fmla="*/ 1851962 h 3075804"/>
              <a:gd name="csX5" fmla="*/ 850108 w 1160238"/>
              <a:gd name="csY5" fmla="*/ 2009505 h 3075804"/>
              <a:gd name="csX6" fmla="*/ 735900 w 1160238"/>
              <a:gd name="csY6" fmla="*/ 2914414 h 3075804"/>
              <a:gd name="csX7" fmla="*/ 756329 w 1160238"/>
              <a:gd name="csY7" fmla="*/ 3075804 h 3075804"/>
              <a:gd name="csX8" fmla="*/ 24796 w 1160238"/>
              <a:gd name="csY8" fmla="*/ 3075804 h 3075804"/>
              <a:gd name="csX9" fmla="*/ 9700 w 1160238"/>
              <a:gd name="csY9" fmla="*/ 2946624 h 3075804"/>
              <a:gd name="csX10" fmla="*/ 166106 w 1160238"/>
              <a:gd name="csY10" fmla="*/ 1761828 h 3075804"/>
              <a:gd name="csX11" fmla="*/ 228342 w 1160238"/>
              <a:gd name="csY11" fmla="*/ 1594997 h 3075804"/>
              <a:gd name="csX12" fmla="*/ 428956 w 1160238"/>
              <a:gd name="csY12" fmla="*/ 900599 h 3075804"/>
              <a:gd name="csX13" fmla="*/ 364221 w 1160238"/>
              <a:gd name="csY13" fmla="*/ 541653 h 3075804"/>
              <a:gd name="csX14" fmla="*/ 306086 w 1160238"/>
              <a:gd name="csY14" fmla="*/ 467614 h 30758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160238" h="3075804">
                <a:moveTo>
                  <a:pt x="306086" y="467614"/>
                </a:moveTo>
                <a:lnTo>
                  <a:pt x="863520" y="0"/>
                </a:lnTo>
                <a:lnTo>
                  <a:pt x="906311" y="49344"/>
                </a:lnTo>
                <a:cubicBezTo>
                  <a:pt x="1104221" y="304319"/>
                  <a:pt x="1186928" y="613558"/>
                  <a:pt x="1152730" y="971137"/>
                </a:cubicBezTo>
                <a:cubicBezTo>
                  <a:pt x="1122728" y="1283381"/>
                  <a:pt x="1008800" y="1584690"/>
                  <a:pt x="908602" y="1851962"/>
                </a:cubicBezTo>
                <a:cubicBezTo>
                  <a:pt x="887734" y="1906816"/>
                  <a:pt x="868770" y="1959047"/>
                  <a:pt x="850108" y="2009505"/>
                </a:cubicBezTo>
                <a:cubicBezTo>
                  <a:pt x="734900" y="2328382"/>
                  <a:pt x="709798" y="2616683"/>
                  <a:pt x="735900" y="2914414"/>
                </a:cubicBezTo>
                <a:lnTo>
                  <a:pt x="756329" y="3075804"/>
                </a:lnTo>
                <a:lnTo>
                  <a:pt x="24796" y="3075804"/>
                </a:lnTo>
                <a:lnTo>
                  <a:pt x="9700" y="2946624"/>
                </a:lnTo>
                <a:cubicBezTo>
                  <a:pt x="-19513" y="2572377"/>
                  <a:pt x="12982" y="2185185"/>
                  <a:pt x="166106" y="1761828"/>
                </a:cubicBezTo>
                <a:cubicBezTo>
                  <a:pt x="186297" y="1706482"/>
                  <a:pt x="207472" y="1649850"/>
                  <a:pt x="228342" y="1594997"/>
                </a:cubicBezTo>
                <a:cubicBezTo>
                  <a:pt x="316877" y="1360264"/>
                  <a:pt x="408068" y="1116452"/>
                  <a:pt x="428956" y="900599"/>
                </a:cubicBezTo>
                <a:cubicBezTo>
                  <a:pt x="443392" y="752818"/>
                  <a:pt x="423868" y="639442"/>
                  <a:pt x="364221" y="541653"/>
                </a:cubicBezTo>
                <a:lnTo>
                  <a:pt x="306086" y="46761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BF9EB9-CE7C-FCA4-DE36-2A29F9E84A59}"/>
              </a:ext>
            </a:extLst>
          </p:cNvPr>
          <p:cNvSpPr/>
          <p:nvPr userDrawn="1"/>
        </p:nvSpPr>
        <p:spPr>
          <a:xfrm rot="1690643">
            <a:off x="1760872" y="-698613"/>
            <a:ext cx="2030797" cy="3698207"/>
          </a:xfrm>
          <a:custGeom>
            <a:avLst/>
            <a:gdLst>
              <a:gd name="csX0" fmla="*/ 1000285 w 2030797"/>
              <a:gd name="csY0" fmla="*/ 552032 h 3698207"/>
              <a:gd name="csX1" fmla="*/ 2030797 w 2030797"/>
              <a:gd name="csY1" fmla="*/ 0 h 3698207"/>
              <a:gd name="csX2" fmla="*/ 2000933 w 2030797"/>
              <a:gd name="csY2" fmla="*/ 30638 h 3698207"/>
              <a:gd name="csX3" fmla="*/ 1737330 w 2030797"/>
              <a:gd name="csY3" fmla="*/ 542561 h 3698207"/>
              <a:gd name="csX4" fmla="*/ 1761018 w 2030797"/>
              <a:gd name="csY4" fmla="*/ 1048495 h 3698207"/>
              <a:gd name="csX5" fmla="*/ 1800963 w 2030797"/>
              <a:gd name="csY5" fmla="*/ 1689606 h 3698207"/>
              <a:gd name="csX6" fmla="*/ 1178859 w 2030797"/>
              <a:gd name="csY6" fmla="*/ 2926033 h 3698207"/>
              <a:gd name="csX7" fmla="*/ 743795 w 2030797"/>
              <a:gd name="csY7" fmla="*/ 3648897 h 3698207"/>
              <a:gd name="csX8" fmla="*/ 735155 w 2030797"/>
              <a:gd name="csY8" fmla="*/ 3698207 h 3698207"/>
              <a:gd name="csX9" fmla="*/ 0 w 2030797"/>
              <a:gd name="csY9" fmla="*/ 3698207 h 3698207"/>
              <a:gd name="csX10" fmla="*/ 20878 w 2030797"/>
              <a:gd name="csY10" fmla="*/ 3537082 h 3698207"/>
              <a:gd name="csX11" fmla="*/ 598980 w 2030797"/>
              <a:gd name="csY11" fmla="*/ 2484426 h 3698207"/>
              <a:gd name="csX12" fmla="*/ 1076692 w 2030797"/>
              <a:gd name="csY12" fmla="*/ 1607218 h 3698207"/>
              <a:gd name="csX13" fmla="*/ 1041854 w 2030797"/>
              <a:gd name="csY13" fmla="*/ 1166815 h 3698207"/>
              <a:gd name="csX14" fmla="*/ 995499 w 2030797"/>
              <a:gd name="csY14" fmla="*/ 600714 h 3698207"/>
              <a:gd name="csX15" fmla="*/ 1000285 w 2030797"/>
              <a:gd name="csY15" fmla="*/ 552032 h 36982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2030797" h="3698207">
                <a:moveTo>
                  <a:pt x="1000285" y="552032"/>
                </a:moveTo>
                <a:lnTo>
                  <a:pt x="2030797" y="0"/>
                </a:lnTo>
                <a:lnTo>
                  <a:pt x="2000933" y="30638"/>
                </a:lnTo>
                <a:cubicBezTo>
                  <a:pt x="1875670" y="170819"/>
                  <a:pt x="1781198" y="339539"/>
                  <a:pt x="1737330" y="542561"/>
                </a:cubicBezTo>
                <a:cubicBezTo>
                  <a:pt x="1703054" y="698993"/>
                  <a:pt x="1729862" y="860878"/>
                  <a:pt x="1761018" y="1048495"/>
                </a:cubicBezTo>
                <a:cubicBezTo>
                  <a:pt x="1792345" y="1237921"/>
                  <a:pt x="1827596" y="1452451"/>
                  <a:pt x="1800963" y="1689606"/>
                </a:cubicBezTo>
                <a:cubicBezTo>
                  <a:pt x="1745254" y="2183329"/>
                  <a:pt x="1444621" y="2578109"/>
                  <a:pt x="1178859" y="2926033"/>
                </a:cubicBezTo>
                <a:cubicBezTo>
                  <a:pt x="981787" y="3184868"/>
                  <a:pt x="804692" y="3417127"/>
                  <a:pt x="743795" y="3648897"/>
                </a:cubicBezTo>
                <a:lnTo>
                  <a:pt x="735155" y="3698207"/>
                </a:lnTo>
                <a:lnTo>
                  <a:pt x="0" y="3698207"/>
                </a:lnTo>
                <a:lnTo>
                  <a:pt x="20878" y="3537082"/>
                </a:lnTo>
                <a:cubicBezTo>
                  <a:pt x="105615" y="3131828"/>
                  <a:pt x="363950" y="2792746"/>
                  <a:pt x="598980" y="2484426"/>
                </a:cubicBezTo>
                <a:cubicBezTo>
                  <a:pt x="827852" y="2184635"/>
                  <a:pt x="1043286" y="1901538"/>
                  <a:pt x="1076692" y="1607218"/>
                </a:cubicBezTo>
                <a:cubicBezTo>
                  <a:pt x="1091981" y="1470865"/>
                  <a:pt x="1068811" y="1330476"/>
                  <a:pt x="1041854" y="1166815"/>
                </a:cubicBezTo>
                <a:cubicBezTo>
                  <a:pt x="1013448" y="995741"/>
                  <a:pt x="982588" y="807517"/>
                  <a:pt x="995499" y="600714"/>
                </a:cubicBezTo>
                <a:lnTo>
                  <a:pt x="1000285" y="5520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E482B22-5A84-B9CA-E36B-E48ABAE95085}"/>
              </a:ext>
            </a:extLst>
          </p:cNvPr>
          <p:cNvSpPr/>
          <p:nvPr userDrawn="1"/>
        </p:nvSpPr>
        <p:spPr>
          <a:xfrm rot="19129843">
            <a:off x="3037507" y="5155230"/>
            <a:ext cx="1133452" cy="1995465"/>
          </a:xfrm>
          <a:custGeom>
            <a:avLst/>
            <a:gdLst>
              <a:gd name="csX0" fmla="*/ 1133452 w 1133452"/>
              <a:gd name="csY0" fmla="*/ 0 h 1995465"/>
              <a:gd name="csX1" fmla="*/ 1133292 w 1133452"/>
              <a:gd name="csY1" fmla="*/ 125323 h 1995465"/>
              <a:gd name="csX2" fmla="*/ 936484 w 1133452"/>
              <a:gd name="csY2" fmla="*/ 1020389 h 1995465"/>
              <a:gd name="csX3" fmla="*/ 868531 w 1133452"/>
              <a:gd name="csY3" fmla="*/ 1184976 h 1995465"/>
              <a:gd name="csX4" fmla="*/ 644091 w 1133452"/>
              <a:gd name="csY4" fmla="*/ 1872041 h 1995465"/>
              <a:gd name="csX5" fmla="*/ 637281 w 1133452"/>
              <a:gd name="csY5" fmla="*/ 1942961 h 1995465"/>
              <a:gd name="csX6" fmla="*/ 636643 w 1133452"/>
              <a:gd name="csY6" fmla="*/ 1995465 h 1995465"/>
              <a:gd name="csX7" fmla="*/ 0 w 1133452"/>
              <a:gd name="csY7" fmla="*/ 1438728 h 1995465"/>
              <a:gd name="csX8" fmla="*/ 34632 w 1133452"/>
              <a:gd name="csY8" fmla="*/ 1322884 h 1995465"/>
              <a:gd name="csX9" fmla="*/ 197536 w 1133452"/>
              <a:gd name="csY9" fmla="*/ 904704 h 1995465"/>
              <a:gd name="csX10" fmla="*/ 261430 w 1133452"/>
              <a:gd name="csY10" fmla="*/ 749270 h 1995465"/>
              <a:gd name="csX11" fmla="*/ 408478 w 1133452"/>
              <a:gd name="csY11" fmla="*/ 71185 h 1995465"/>
              <a:gd name="csX12" fmla="*/ 407933 w 1133452"/>
              <a:gd name="csY12" fmla="*/ 0 h 1995465"/>
              <a:gd name="csX13" fmla="*/ 1133452 w 1133452"/>
              <a:gd name="csY13" fmla="*/ 0 h 19954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1133452" h="1995465">
                <a:moveTo>
                  <a:pt x="1133452" y="0"/>
                </a:moveTo>
                <a:lnTo>
                  <a:pt x="1133292" y="125323"/>
                </a:lnTo>
                <a:cubicBezTo>
                  <a:pt x="1119417" y="411643"/>
                  <a:pt x="1062208" y="707021"/>
                  <a:pt x="936484" y="1020389"/>
                </a:cubicBezTo>
                <a:cubicBezTo>
                  <a:pt x="914396" y="1075005"/>
                  <a:pt x="891281" y="1130873"/>
                  <a:pt x="868531" y="1184976"/>
                </a:cubicBezTo>
                <a:cubicBezTo>
                  <a:pt x="771954" y="1416515"/>
                  <a:pt x="672410" y="1657037"/>
                  <a:pt x="644091" y="1872041"/>
                </a:cubicBezTo>
                <a:cubicBezTo>
                  <a:pt x="640837" y="1896574"/>
                  <a:pt x="638558" y="1920185"/>
                  <a:pt x="637281" y="1942961"/>
                </a:cubicBezTo>
                <a:lnTo>
                  <a:pt x="636643" y="1995465"/>
                </a:lnTo>
                <a:lnTo>
                  <a:pt x="0" y="1438728"/>
                </a:lnTo>
                <a:lnTo>
                  <a:pt x="34632" y="1322884"/>
                </a:lnTo>
                <a:cubicBezTo>
                  <a:pt x="84458" y="1176749"/>
                  <a:pt x="142860" y="1036534"/>
                  <a:pt x="197536" y="904704"/>
                </a:cubicBezTo>
                <a:cubicBezTo>
                  <a:pt x="220284" y="850603"/>
                  <a:pt x="241040" y="799056"/>
                  <a:pt x="261430" y="749270"/>
                </a:cubicBezTo>
                <a:cubicBezTo>
                  <a:pt x="356032" y="513235"/>
                  <a:pt x="399387" y="292641"/>
                  <a:pt x="408478" y="71185"/>
                </a:cubicBezTo>
                <a:lnTo>
                  <a:pt x="407933" y="0"/>
                </a:lnTo>
                <a:lnTo>
                  <a:pt x="11334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B24C09B-A0F1-0CE4-6A92-CF57B0AE2E0E}"/>
              </a:ext>
            </a:extLst>
          </p:cNvPr>
          <p:cNvSpPr/>
          <p:nvPr userDrawn="1"/>
        </p:nvSpPr>
        <p:spPr>
          <a:xfrm rot="2399532">
            <a:off x="8273146" y="5556178"/>
            <a:ext cx="966880" cy="1607279"/>
          </a:xfrm>
          <a:custGeom>
            <a:avLst/>
            <a:gdLst>
              <a:gd name="csX0" fmla="*/ 0 w 966880"/>
              <a:gd name="csY0" fmla="*/ 0 h 1607279"/>
              <a:gd name="csX1" fmla="*/ 731533 w 966880"/>
              <a:gd name="csY1" fmla="*/ 0 h 1607279"/>
              <a:gd name="csX2" fmla="*/ 739673 w 966880"/>
              <a:gd name="csY2" fmla="*/ 64302 h 1607279"/>
              <a:gd name="csX3" fmla="*/ 904120 w 966880"/>
              <a:gd name="csY3" fmla="*/ 800099 h 1607279"/>
              <a:gd name="csX4" fmla="*/ 936393 w 966880"/>
              <a:gd name="csY4" fmla="*/ 927548 h 1607279"/>
              <a:gd name="csX5" fmla="*/ 963962 w 966880"/>
              <a:gd name="csY5" fmla="*/ 1045044 h 1607279"/>
              <a:gd name="csX6" fmla="*/ 966880 w 966880"/>
              <a:gd name="csY6" fmla="*/ 1059437 h 1607279"/>
              <a:gd name="csX7" fmla="*/ 313806 w 966880"/>
              <a:gd name="csY7" fmla="*/ 1607279 h 1607279"/>
              <a:gd name="csX8" fmla="*/ 296910 w 966880"/>
              <a:gd name="csY8" fmla="*/ 1444828 h 1607279"/>
              <a:gd name="csX9" fmla="*/ 230169 w 966880"/>
              <a:gd name="csY9" fmla="*/ 1103778 h 1607279"/>
              <a:gd name="csX10" fmla="*/ 198743 w 966880"/>
              <a:gd name="csY10" fmla="*/ 977945 h 1607279"/>
              <a:gd name="csX11" fmla="*/ 17463 w 966880"/>
              <a:gd name="csY11" fmla="*/ 149441 h 1607279"/>
              <a:gd name="csX12" fmla="*/ 0 w 966880"/>
              <a:gd name="csY12" fmla="*/ 0 h 16072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966880" h="1607279">
                <a:moveTo>
                  <a:pt x="0" y="0"/>
                </a:moveTo>
                <a:lnTo>
                  <a:pt x="731533" y="0"/>
                </a:lnTo>
                <a:lnTo>
                  <a:pt x="739673" y="64302"/>
                </a:lnTo>
                <a:cubicBezTo>
                  <a:pt x="776628" y="293012"/>
                  <a:pt x="836914" y="532652"/>
                  <a:pt x="904120" y="800099"/>
                </a:cubicBezTo>
                <a:cubicBezTo>
                  <a:pt x="914753" y="841826"/>
                  <a:pt x="925590" y="884699"/>
                  <a:pt x="936393" y="927548"/>
                </a:cubicBezTo>
                <a:cubicBezTo>
                  <a:pt x="945630" y="964509"/>
                  <a:pt x="954906" y="1003779"/>
                  <a:pt x="963962" y="1045044"/>
                </a:cubicBezTo>
                <a:lnTo>
                  <a:pt x="966880" y="1059437"/>
                </a:lnTo>
                <a:lnTo>
                  <a:pt x="313806" y="1607279"/>
                </a:lnTo>
                <a:lnTo>
                  <a:pt x="296910" y="1444828"/>
                </a:lnTo>
                <a:cubicBezTo>
                  <a:pt x="277987" y="1311200"/>
                  <a:pt x="252055" y="1191925"/>
                  <a:pt x="230169" y="1103778"/>
                </a:cubicBezTo>
                <a:cubicBezTo>
                  <a:pt x="219366" y="1060928"/>
                  <a:pt x="208730" y="1019202"/>
                  <a:pt x="198743" y="977945"/>
                </a:cubicBezTo>
                <a:cubicBezTo>
                  <a:pt x="128463" y="699263"/>
                  <a:pt x="59751" y="426361"/>
                  <a:pt x="17463" y="14944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9E966A7-E883-2CD1-F608-3EE694A8DA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A4DB1D-64ED-7256-8771-473DB4F0FF8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9D88F9-87E7-788F-EFB3-BD6AC528E82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27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5" y="990511"/>
            <a:ext cx="3374484" cy="1858941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8B86730-E1DB-DA4B-A9A7-DAD4C02778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5062" y="645789"/>
            <a:ext cx="6769338" cy="5580233"/>
          </a:xfrm>
          <a:custGeom>
            <a:avLst/>
            <a:gdLst>
              <a:gd name="csX0" fmla="*/ 2102344 w 6769338"/>
              <a:gd name="csY0" fmla="*/ 179260 h 5580233"/>
              <a:gd name="csX1" fmla="*/ 2120324 w 6769338"/>
              <a:gd name="csY1" fmla="*/ 179493 h 5580233"/>
              <a:gd name="csX2" fmla="*/ 1994876 w 6769338"/>
              <a:gd name="csY2" fmla="*/ 261667 h 5580233"/>
              <a:gd name="csX3" fmla="*/ 1472314 w 6769338"/>
              <a:gd name="csY3" fmla="*/ 473416 h 5580233"/>
              <a:gd name="csX4" fmla="*/ 890390 w 6769338"/>
              <a:gd name="csY4" fmla="*/ 535569 h 5580233"/>
              <a:gd name="csX5" fmla="*/ 834222 w 6769338"/>
              <a:gd name="csY5" fmla="*/ 531194 h 5580233"/>
              <a:gd name="csX6" fmla="*/ 906232 w 6769338"/>
              <a:gd name="csY6" fmla="*/ 486313 h 5580233"/>
              <a:gd name="csX7" fmla="*/ 2102344 w 6769338"/>
              <a:gd name="csY7" fmla="*/ 179260 h 5580233"/>
              <a:gd name="csX8" fmla="*/ 4542433 w 6769338"/>
              <a:gd name="csY8" fmla="*/ 1179 h 5580233"/>
              <a:gd name="csX9" fmla="*/ 6621870 w 6769338"/>
              <a:gd name="csY9" fmla="*/ 1774213 h 5580233"/>
              <a:gd name="csX10" fmla="*/ 6735030 w 6769338"/>
              <a:gd name="csY10" fmla="*/ 3325224 h 5580233"/>
              <a:gd name="csX11" fmla="*/ 4386962 w 6769338"/>
              <a:gd name="csY11" fmla="*/ 5397332 h 5580233"/>
              <a:gd name="csX12" fmla="*/ 2771497 w 6769338"/>
              <a:gd name="csY12" fmla="*/ 5515296 h 5580233"/>
              <a:gd name="csX13" fmla="*/ 147468 w 6769338"/>
              <a:gd name="csY13" fmla="*/ 3806020 h 5580233"/>
              <a:gd name="csX14" fmla="*/ 34309 w 6769338"/>
              <a:gd name="csY14" fmla="*/ 2255009 h 5580233"/>
              <a:gd name="csX15" fmla="*/ 269213 w 6769338"/>
              <a:gd name="csY15" fmla="*/ 1051512 h 5580233"/>
              <a:gd name="csX16" fmla="*/ 288801 w 6769338"/>
              <a:gd name="csY16" fmla="*/ 1026456 h 5580233"/>
              <a:gd name="csX17" fmla="*/ 306267 w 6769338"/>
              <a:gd name="csY17" fmla="*/ 1031823 h 5580233"/>
              <a:gd name="csX18" fmla="*/ 1619596 w 6769338"/>
              <a:gd name="csY18" fmla="*/ 1037425 h 5580233"/>
              <a:gd name="csX19" fmla="*/ 2436474 w 6769338"/>
              <a:gd name="csY19" fmla="*/ 675214 h 5580233"/>
              <a:gd name="csX20" fmla="*/ 2514015 w 6769338"/>
              <a:gd name="csY20" fmla="*/ 620925 h 5580233"/>
              <a:gd name="csX21" fmla="*/ 2504980 w 6769338"/>
              <a:gd name="csY21" fmla="*/ 607188 h 5580233"/>
              <a:gd name="csX22" fmla="*/ 2504982 w 6769338"/>
              <a:gd name="csY22" fmla="*/ 607187 h 5580233"/>
              <a:gd name="csX23" fmla="*/ 2514016 w 6769338"/>
              <a:gd name="csY23" fmla="*/ 620922 h 5580233"/>
              <a:gd name="csX24" fmla="*/ 2584814 w 6769338"/>
              <a:gd name="csY24" fmla="*/ 571354 h 5580233"/>
              <a:gd name="csX25" fmla="*/ 2862116 w 6769338"/>
              <a:gd name="csY25" fmla="*/ 334566 h 5580233"/>
              <a:gd name="csX26" fmla="*/ 3003936 w 6769338"/>
              <a:gd name="csY26" fmla="*/ 183306 h 5580233"/>
              <a:gd name="csX27" fmla="*/ 3193912 w 6769338"/>
              <a:gd name="csY27" fmla="*/ 175512 h 5580233"/>
              <a:gd name="csX28" fmla="*/ 3997841 w 6769338"/>
              <a:gd name="csY28" fmla="*/ 64937 h 5580233"/>
              <a:gd name="csX29" fmla="*/ 4542433 w 6769338"/>
              <a:gd name="csY29" fmla="*/ 1179 h 558023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6769338" h="5580233">
                <a:moveTo>
                  <a:pt x="2102344" y="179260"/>
                </a:moveTo>
                <a:lnTo>
                  <a:pt x="2120324" y="179493"/>
                </a:lnTo>
                <a:lnTo>
                  <a:pt x="1994876" y="261667"/>
                </a:lnTo>
                <a:cubicBezTo>
                  <a:pt x="1829869" y="355196"/>
                  <a:pt x="1654182" y="426657"/>
                  <a:pt x="1472314" y="473416"/>
                </a:cubicBezTo>
                <a:cubicBezTo>
                  <a:pt x="1280619" y="522897"/>
                  <a:pt x="1084879" y="543537"/>
                  <a:pt x="890390" y="535569"/>
                </a:cubicBezTo>
                <a:lnTo>
                  <a:pt x="834222" y="531194"/>
                </a:lnTo>
                <a:lnTo>
                  <a:pt x="906232" y="486313"/>
                </a:lnTo>
                <a:cubicBezTo>
                  <a:pt x="1237836" y="303439"/>
                  <a:pt x="1645221" y="192898"/>
                  <a:pt x="2102344" y="179260"/>
                </a:cubicBezTo>
                <a:close/>
                <a:moveTo>
                  <a:pt x="4542433" y="1179"/>
                </a:moveTo>
                <a:cubicBezTo>
                  <a:pt x="5771618" y="-33671"/>
                  <a:pt x="6679435" y="707467"/>
                  <a:pt x="6621870" y="1774213"/>
                </a:cubicBezTo>
                <a:cubicBezTo>
                  <a:pt x="6593847" y="2293574"/>
                  <a:pt x="6631879" y="2815471"/>
                  <a:pt x="6735030" y="3325224"/>
                </a:cubicBezTo>
                <a:cubicBezTo>
                  <a:pt x="6977230" y="4521810"/>
                  <a:pt x="5910084" y="5480867"/>
                  <a:pt x="4386962" y="5397332"/>
                </a:cubicBezTo>
                <a:cubicBezTo>
                  <a:pt x="3845849" y="5367707"/>
                  <a:pt x="3302468" y="5407340"/>
                  <a:pt x="2771497" y="5515296"/>
                </a:cubicBezTo>
                <a:cubicBezTo>
                  <a:pt x="1276666" y="5819013"/>
                  <a:pt x="81547" y="5025159"/>
                  <a:pt x="147468" y="3806020"/>
                </a:cubicBezTo>
                <a:cubicBezTo>
                  <a:pt x="175491" y="3286659"/>
                  <a:pt x="137460" y="2764762"/>
                  <a:pt x="34309" y="2255009"/>
                </a:cubicBezTo>
                <a:cubicBezTo>
                  <a:pt x="-56516" y="1806289"/>
                  <a:pt x="36786" y="1390972"/>
                  <a:pt x="269213" y="1051512"/>
                </a:cubicBezTo>
                <a:lnTo>
                  <a:pt x="288801" y="1026456"/>
                </a:lnTo>
                <a:lnTo>
                  <a:pt x="306267" y="1031823"/>
                </a:lnTo>
                <a:cubicBezTo>
                  <a:pt x="735508" y="1146683"/>
                  <a:pt x="1185935" y="1149208"/>
                  <a:pt x="1619596" y="1037425"/>
                </a:cubicBezTo>
                <a:cubicBezTo>
                  <a:pt x="1908256" y="962766"/>
                  <a:pt x="2184313" y="839994"/>
                  <a:pt x="2436474" y="675214"/>
                </a:cubicBezTo>
                <a:lnTo>
                  <a:pt x="2514015" y="620925"/>
                </a:lnTo>
                <a:lnTo>
                  <a:pt x="2504980" y="607188"/>
                </a:lnTo>
                <a:lnTo>
                  <a:pt x="2504982" y="607187"/>
                </a:lnTo>
                <a:lnTo>
                  <a:pt x="2514016" y="620922"/>
                </a:lnTo>
                <a:lnTo>
                  <a:pt x="2584814" y="571354"/>
                </a:lnTo>
                <a:cubicBezTo>
                  <a:pt x="2681673" y="498820"/>
                  <a:pt x="2774349" y="419760"/>
                  <a:pt x="2862116" y="334566"/>
                </a:cubicBezTo>
                <a:lnTo>
                  <a:pt x="3003936" y="183306"/>
                </a:lnTo>
                <a:lnTo>
                  <a:pt x="3193912" y="175512"/>
                </a:lnTo>
                <a:cubicBezTo>
                  <a:pt x="3463768" y="155812"/>
                  <a:pt x="3732356" y="118915"/>
                  <a:pt x="3997841" y="64937"/>
                </a:cubicBezTo>
                <a:cubicBezTo>
                  <a:pt x="4184679" y="26972"/>
                  <a:pt x="4366835" y="6157"/>
                  <a:pt x="4542433" y="1179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 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455" y="3204962"/>
            <a:ext cx="3374484" cy="264925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1C8314-3455-D232-73FB-1944216E9D76}"/>
              </a:ext>
            </a:extLst>
          </p:cNvPr>
          <p:cNvGrpSpPr/>
          <p:nvPr userDrawn="1"/>
        </p:nvGrpSpPr>
        <p:grpSpPr>
          <a:xfrm>
            <a:off x="-11841" y="-1"/>
            <a:ext cx="4168657" cy="1873656"/>
            <a:chOff x="-11841" y="-1"/>
            <a:chExt cx="4168657" cy="1873656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2490AC0-423B-F298-113B-A1398D5EDE38}"/>
                </a:ext>
              </a:extLst>
            </p:cNvPr>
            <p:cNvSpPr/>
            <p:nvPr userDrawn="1"/>
          </p:nvSpPr>
          <p:spPr>
            <a:xfrm rot="661600">
              <a:off x="893173" y="623673"/>
              <a:ext cx="2247101" cy="1249982"/>
            </a:xfrm>
            <a:custGeom>
              <a:avLst/>
              <a:gdLst>
                <a:gd name="csX0" fmla="*/ 1544426 w 1888094"/>
                <a:gd name="csY0" fmla="*/ 0 h 1050279"/>
                <a:gd name="csX1" fmla="*/ 1888094 w 1888094"/>
                <a:gd name="csY1" fmla="*/ 351412 h 1050279"/>
                <a:gd name="csX2" fmla="*/ 1832868 w 1888094"/>
                <a:gd name="csY2" fmla="*/ 408647 h 1050279"/>
                <a:gd name="csX3" fmla="*/ 1217380 w 1888094"/>
                <a:gd name="csY3" fmla="*/ 838650 h 1050279"/>
                <a:gd name="csX4" fmla="*/ 133347 w 1888094"/>
                <a:gd name="csY4" fmla="*/ 1045093 h 1050279"/>
                <a:gd name="csX5" fmla="*/ 0 w 1888094"/>
                <a:gd name="csY5" fmla="*/ 1030947 h 1050279"/>
                <a:gd name="csX6" fmla="*/ 0 w 1888094"/>
                <a:gd name="csY6" fmla="*/ 536100 h 1050279"/>
                <a:gd name="csX7" fmla="*/ 43997 w 1888094"/>
                <a:gd name="csY7" fmla="*/ 543957 h 1050279"/>
                <a:gd name="csX8" fmla="*/ 1005273 w 1888094"/>
                <a:gd name="csY8" fmla="*/ 397168 h 1050279"/>
                <a:gd name="csX9" fmla="*/ 1402212 w 1888094"/>
                <a:gd name="csY9" fmla="*/ 138554 h 1050279"/>
                <a:gd name="csX10" fmla="*/ 1544426 w 1888094"/>
                <a:gd name="csY10" fmla="*/ 0 h 10502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888094" h="1050279">
                  <a:moveTo>
                    <a:pt x="1544426" y="0"/>
                  </a:moveTo>
                  <a:lnTo>
                    <a:pt x="1888094" y="351412"/>
                  </a:lnTo>
                  <a:lnTo>
                    <a:pt x="1832868" y="408647"/>
                  </a:lnTo>
                  <a:cubicBezTo>
                    <a:pt x="1651387" y="585069"/>
                    <a:pt x="1443447" y="730687"/>
                    <a:pt x="1217380" y="838650"/>
                  </a:cubicBezTo>
                  <a:cubicBezTo>
                    <a:pt x="877695" y="1000533"/>
                    <a:pt x="505811" y="1070838"/>
                    <a:pt x="133347" y="1045093"/>
                  </a:cubicBezTo>
                  <a:lnTo>
                    <a:pt x="0" y="1030947"/>
                  </a:lnTo>
                  <a:lnTo>
                    <a:pt x="0" y="536100"/>
                  </a:lnTo>
                  <a:lnTo>
                    <a:pt x="43997" y="543957"/>
                  </a:lnTo>
                  <a:cubicBezTo>
                    <a:pt x="372818" y="591085"/>
                    <a:pt x="704985" y="540399"/>
                    <a:pt x="1005273" y="397168"/>
                  </a:cubicBezTo>
                  <a:cubicBezTo>
                    <a:pt x="1147749" y="329377"/>
                    <a:pt x="1281157" y="242207"/>
                    <a:pt x="1402212" y="138554"/>
                  </a:cubicBezTo>
                  <a:lnTo>
                    <a:pt x="15444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47EF080-EAA3-EBB7-7CDA-74EE1E04FFD1}"/>
                </a:ext>
              </a:extLst>
            </p:cNvPr>
            <p:cNvSpPr/>
            <p:nvPr userDrawn="1"/>
          </p:nvSpPr>
          <p:spPr>
            <a:xfrm>
              <a:off x="-11841" y="665927"/>
              <a:ext cx="923262" cy="958708"/>
            </a:xfrm>
            <a:custGeom>
              <a:avLst/>
              <a:gdLst>
                <a:gd name="csX0" fmla="*/ 0 w 923262"/>
                <a:gd name="csY0" fmla="*/ 0 h 958708"/>
                <a:gd name="csX1" fmla="*/ 82112 w 923262"/>
                <a:gd name="csY1" fmla="*/ 29512 h 958708"/>
                <a:gd name="csX2" fmla="*/ 472335 w 923262"/>
                <a:gd name="csY2" fmla="*/ 194587 h 958708"/>
                <a:gd name="csX3" fmla="*/ 723808 w 923262"/>
                <a:gd name="csY3" fmla="*/ 303470 h 958708"/>
                <a:gd name="csX4" fmla="*/ 923262 w 923262"/>
                <a:gd name="csY4" fmla="*/ 380643 h 958708"/>
                <a:gd name="csX5" fmla="*/ 810618 w 923262"/>
                <a:gd name="csY5" fmla="*/ 958708 h 958708"/>
                <a:gd name="csX6" fmla="*/ 780617 w 923262"/>
                <a:gd name="csY6" fmla="*/ 949490 h 958708"/>
                <a:gd name="csX7" fmla="*/ 235643 w 923262"/>
                <a:gd name="csY7" fmla="*/ 727132 h 958708"/>
                <a:gd name="csX8" fmla="*/ 0 w 923262"/>
                <a:gd name="csY8" fmla="*/ 626171 h 958708"/>
                <a:gd name="csX9" fmla="*/ 0 w 923262"/>
                <a:gd name="csY9" fmla="*/ 0 h 9587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923262" h="958708">
                  <a:moveTo>
                    <a:pt x="0" y="0"/>
                  </a:moveTo>
                  <a:lnTo>
                    <a:pt x="82112" y="29512"/>
                  </a:lnTo>
                  <a:cubicBezTo>
                    <a:pt x="214695" y="81046"/>
                    <a:pt x="344120" y="138085"/>
                    <a:pt x="472335" y="194587"/>
                  </a:cubicBezTo>
                  <a:cubicBezTo>
                    <a:pt x="557848" y="232308"/>
                    <a:pt x="641030" y="268932"/>
                    <a:pt x="723808" y="303470"/>
                  </a:cubicBezTo>
                  <a:lnTo>
                    <a:pt x="923262" y="380643"/>
                  </a:lnTo>
                  <a:lnTo>
                    <a:pt x="810618" y="958708"/>
                  </a:lnTo>
                  <a:lnTo>
                    <a:pt x="780617" y="949490"/>
                  </a:lnTo>
                  <a:cubicBezTo>
                    <a:pt x="590109" y="883427"/>
                    <a:pt x="410461" y="803684"/>
                    <a:pt x="235643" y="727132"/>
                  </a:cubicBezTo>
                  <a:lnTo>
                    <a:pt x="0" y="626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19EB71C-A147-E49D-2DE4-92C5F4755301}"/>
                </a:ext>
              </a:extLst>
            </p:cNvPr>
            <p:cNvSpPr/>
            <p:nvPr userDrawn="1"/>
          </p:nvSpPr>
          <p:spPr>
            <a:xfrm>
              <a:off x="2837608" y="-1"/>
              <a:ext cx="1319208" cy="1260616"/>
            </a:xfrm>
            <a:custGeom>
              <a:avLst/>
              <a:gdLst>
                <a:gd name="csX0" fmla="*/ 676823 w 1319208"/>
                <a:gd name="csY0" fmla="*/ 0 h 1260616"/>
                <a:gd name="csX1" fmla="*/ 1319208 w 1319208"/>
                <a:gd name="csY1" fmla="*/ 0 h 1260616"/>
                <a:gd name="csX2" fmla="*/ 1277920 w 1319208"/>
                <a:gd name="csY2" fmla="*/ 103151 h 1260616"/>
                <a:gd name="csX3" fmla="*/ 669570 w 1319208"/>
                <a:gd name="csY3" fmla="*/ 974260 h 1260616"/>
                <a:gd name="csX4" fmla="*/ 392268 w 1319208"/>
                <a:gd name="csY4" fmla="*/ 1211047 h 1260616"/>
                <a:gd name="csX5" fmla="*/ 321470 w 1319208"/>
                <a:gd name="csY5" fmla="*/ 1260616 h 1260616"/>
                <a:gd name="csX6" fmla="*/ 0 w 1319208"/>
                <a:gd name="csY6" fmla="*/ 771877 h 1260616"/>
                <a:gd name="csX7" fmla="*/ 41273 w 1319208"/>
                <a:gd name="csY7" fmla="*/ 744842 h 1260616"/>
                <a:gd name="csX8" fmla="*/ 260831 w 1319208"/>
                <a:gd name="csY8" fmla="*/ 557194 h 1260616"/>
                <a:gd name="csX9" fmla="*/ 575596 w 1319208"/>
                <a:gd name="csY9" fmla="*/ 176017 h 1260616"/>
                <a:gd name="csX10" fmla="*/ 676823 w 1319208"/>
                <a:gd name="csY10" fmla="*/ 0 h 12606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319208" h="1260616">
                  <a:moveTo>
                    <a:pt x="676823" y="0"/>
                  </a:moveTo>
                  <a:lnTo>
                    <a:pt x="1319208" y="0"/>
                  </a:lnTo>
                  <a:lnTo>
                    <a:pt x="1277920" y="103151"/>
                  </a:lnTo>
                  <a:cubicBezTo>
                    <a:pt x="1136552" y="424964"/>
                    <a:pt x="930044" y="721756"/>
                    <a:pt x="669570" y="974260"/>
                  </a:cubicBezTo>
                  <a:cubicBezTo>
                    <a:pt x="581803" y="1059454"/>
                    <a:pt x="489127" y="1138514"/>
                    <a:pt x="392268" y="1211047"/>
                  </a:cubicBezTo>
                  <a:lnTo>
                    <a:pt x="321470" y="1260616"/>
                  </a:lnTo>
                  <a:lnTo>
                    <a:pt x="0" y="771877"/>
                  </a:lnTo>
                  <a:lnTo>
                    <a:pt x="41273" y="744842"/>
                  </a:lnTo>
                  <a:cubicBezTo>
                    <a:pt x="117877" y="687372"/>
                    <a:pt x="191251" y="624713"/>
                    <a:pt x="260831" y="557194"/>
                  </a:cubicBezTo>
                  <a:cubicBezTo>
                    <a:pt x="380978" y="440564"/>
                    <a:pt x="486454" y="312554"/>
                    <a:pt x="575596" y="176017"/>
                  </a:cubicBezTo>
                  <a:lnTo>
                    <a:pt x="6768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4D691-95AF-D73D-C942-F321BFF6D1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F0BF011-7AAC-2BC1-85C3-57109D3CA43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9AD0FE9-7F28-D08C-CEA6-7D57CE1158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44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990511"/>
            <a:ext cx="3376109" cy="223858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3623950"/>
            <a:ext cx="3376108" cy="223027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E041AD8-7B1C-391C-FCE3-DF320DAB2A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44170" y="645789"/>
            <a:ext cx="6758437" cy="5576641"/>
          </a:xfrm>
          <a:custGeom>
            <a:avLst/>
            <a:gdLst>
              <a:gd name="csX0" fmla="*/ 3629868 w 6758437"/>
              <a:gd name="csY0" fmla="*/ 4854358 h 5576641"/>
              <a:gd name="csX1" fmla="*/ 4412138 w 6758437"/>
              <a:gd name="csY1" fmla="*/ 5014725 h 5576641"/>
              <a:gd name="csX2" fmla="*/ 4412317 w 6758437"/>
              <a:gd name="csY2" fmla="*/ 5014079 h 5576641"/>
              <a:gd name="csX3" fmla="*/ 4617119 w 6758437"/>
              <a:gd name="csY3" fmla="*/ 5105225 h 5576641"/>
              <a:gd name="csX4" fmla="*/ 4909050 w 6758437"/>
              <a:gd name="csY4" fmla="*/ 5262088 h 5576641"/>
              <a:gd name="csX5" fmla="*/ 5066829 w 6758437"/>
              <a:gd name="csY5" fmla="*/ 5359812 h 5576641"/>
              <a:gd name="csX6" fmla="*/ 4935092 w 6758437"/>
              <a:gd name="csY6" fmla="*/ 5381359 h 5576641"/>
              <a:gd name="csX7" fmla="*/ 4386962 w 6758437"/>
              <a:gd name="csY7" fmla="*/ 5397332 h 5576641"/>
              <a:gd name="csX8" fmla="*/ 2771497 w 6758437"/>
              <a:gd name="csY8" fmla="*/ 5515296 h 5576641"/>
              <a:gd name="csX9" fmla="*/ 2672179 w 6758437"/>
              <a:gd name="csY9" fmla="*/ 5531188 h 5576641"/>
              <a:gd name="csX10" fmla="*/ 2673225 w 6758437"/>
              <a:gd name="csY10" fmla="*/ 5457970 h 5576641"/>
              <a:gd name="csX11" fmla="*/ 2805874 w 6758437"/>
              <a:gd name="csY11" fmla="*/ 5167920 h 5576641"/>
              <a:gd name="csX12" fmla="*/ 2875078 w 6758437"/>
              <a:gd name="csY12" fmla="*/ 5102360 h 5576641"/>
              <a:gd name="csX13" fmla="*/ 2913149 w 6758437"/>
              <a:gd name="csY13" fmla="*/ 5074904 h 5576641"/>
              <a:gd name="csX14" fmla="*/ 2957358 w 6758437"/>
              <a:gd name="csY14" fmla="*/ 5043020 h 5576641"/>
              <a:gd name="csX15" fmla="*/ 3629868 w 6758437"/>
              <a:gd name="csY15" fmla="*/ 4854358 h 5576641"/>
              <a:gd name="csX16" fmla="*/ 6741539 w 6758437"/>
              <a:gd name="csY16" fmla="*/ 3817498 h 5576641"/>
              <a:gd name="csX17" fmla="*/ 6758437 w 6758437"/>
              <a:gd name="csY17" fmla="*/ 3819508 h 5576641"/>
              <a:gd name="csX18" fmla="*/ 6738798 w 6758437"/>
              <a:gd name="csY18" fmla="*/ 3967945 h 5576641"/>
              <a:gd name="csX19" fmla="*/ 6604538 w 6758437"/>
              <a:gd name="csY19" fmla="*/ 4352866 h 5576641"/>
              <a:gd name="csX20" fmla="*/ 6585664 w 6758437"/>
              <a:gd name="csY20" fmla="*/ 4384655 h 5576641"/>
              <a:gd name="csX21" fmla="*/ 6583797 w 6758437"/>
              <a:gd name="csY21" fmla="*/ 4381349 h 5576641"/>
              <a:gd name="csX22" fmla="*/ 6473424 w 6758437"/>
              <a:gd name="csY22" fmla="*/ 3940405 h 5576641"/>
              <a:gd name="csX23" fmla="*/ 6669644 w 6758437"/>
              <a:gd name="csY23" fmla="*/ 3819153 h 5576641"/>
              <a:gd name="csX24" fmla="*/ 6741539 w 6758437"/>
              <a:gd name="csY24" fmla="*/ 3817498 h 5576641"/>
              <a:gd name="csX25" fmla="*/ 4542433 w 6758437"/>
              <a:gd name="csY25" fmla="*/ 1179 h 5576641"/>
              <a:gd name="csX26" fmla="*/ 6621870 w 6758437"/>
              <a:gd name="csY26" fmla="*/ 1774213 h 5576641"/>
              <a:gd name="csX27" fmla="*/ 6669891 w 6758437"/>
              <a:gd name="csY27" fmla="*/ 2940862 h 5576641"/>
              <a:gd name="csX28" fmla="*/ 6717907 w 6758437"/>
              <a:gd name="csY28" fmla="*/ 3224184 h 5576641"/>
              <a:gd name="csX29" fmla="*/ 6603802 w 6758437"/>
              <a:gd name="csY29" fmla="*/ 3228538 h 5576641"/>
              <a:gd name="csX30" fmla="*/ 5984505 w 6758437"/>
              <a:gd name="csY30" fmla="*/ 3603376 h 5576641"/>
              <a:gd name="csX31" fmla="*/ 5905625 w 6758437"/>
              <a:gd name="csY31" fmla="*/ 4308072 h 5576641"/>
              <a:gd name="csX32" fmla="*/ 6172249 w 6758437"/>
              <a:gd name="csY32" fmla="*/ 4858270 h 5576641"/>
              <a:gd name="csX33" fmla="*/ 6181286 w 6758437"/>
              <a:gd name="csY33" fmla="*/ 4874250 h 5576641"/>
              <a:gd name="csX34" fmla="*/ 6052768 w 6758437"/>
              <a:gd name="csY34" fmla="*/ 4975712 h 5576641"/>
              <a:gd name="csX35" fmla="*/ 5863107 w 6758437"/>
              <a:gd name="csY35" fmla="*/ 5093920 h 5576641"/>
              <a:gd name="csX36" fmla="*/ 5794735 w 6758437"/>
              <a:gd name="csY36" fmla="*/ 5127095 h 5576641"/>
              <a:gd name="csX37" fmla="*/ 5725652 w 6758437"/>
              <a:gd name="csY37" fmla="*/ 5082826 h 5576641"/>
              <a:gd name="csX38" fmla="*/ 5612274 w 6758437"/>
              <a:gd name="csY38" fmla="*/ 5006249 h 5576641"/>
              <a:gd name="csX39" fmla="*/ 5498192 w 6758437"/>
              <a:gd name="csY39" fmla="*/ 4929326 h 5576641"/>
              <a:gd name="csX40" fmla="*/ 4633131 w 6758437"/>
              <a:gd name="csY40" fmla="*/ 4463223 h 5576641"/>
              <a:gd name="csX41" fmla="*/ 4633131 w 6758437"/>
              <a:gd name="csY41" fmla="*/ 4462571 h 5576641"/>
              <a:gd name="csX42" fmla="*/ 4570549 w 6758437"/>
              <a:gd name="csY42" fmla="*/ 4438451 h 5576641"/>
              <a:gd name="csX43" fmla="*/ 4570329 w 6758437"/>
              <a:gd name="csY43" fmla="*/ 4439243 h 5576641"/>
              <a:gd name="csX44" fmla="*/ 4325070 w 6758437"/>
              <a:gd name="csY44" fmla="*/ 4356934 h 5576641"/>
              <a:gd name="csX45" fmla="*/ 3615527 w 6758437"/>
              <a:gd name="csY45" fmla="*/ 4261136 h 5576641"/>
              <a:gd name="csX46" fmla="*/ 2366498 w 6758437"/>
              <a:gd name="csY46" fmla="*/ 4768961 h 5576641"/>
              <a:gd name="csX47" fmla="*/ 2332063 w 6758437"/>
              <a:gd name="csY47" fmla="*/ 4810891 h 5576641"/>
              <a:gd name="csX48" fmla="*/ 2292569 w 6758437"/>
              <a:gd name="csY48" fmla="*/ 4858983 h 5576641"/>
              <a:gd name="csX49" fmla="*/ 2081750 w 6758437"/>
              <a:gd name="csY49" fmla="*/ 5409308 h 5576641"/>
              <a:gd name="csX50" fmla="*/ 2080061 w 6758437"/>
              <a:gd name="csY50" fmla="*/ 5576641 h 5576641"/>
              <a:gd name="csX51" fmla="*/ 1968602 w 6758437"/>
              <a:gd name="csY51" fmla="*/ 5574809 h 5576641"/>
              <a:gd name="csX52" fmla="*/ 147468 w 6758437"/>
              <a:gd name="csY52" fmla="*/ 3806020 h 5576641"/>
              <a:gd name="csX53" fmla="*/ 34309 w 6758437"/>
              <a:gd name="csY53" fmla="*/ 2255009 h 5576641"/>
              <a:gd name="csX54" fmla="*/ 2382377 w 6758437"/>
              <a:gd name="csY54" fmla="*/ 182901 h 5576641"/>
              <a:gd name="csX55" fmla="*/ 3997841 w 6758437"/>
              <a:gd name="csY55" fmla="*/ 64937 h 5576641"/>
              <a:gd name="csX56" fmla="*/ 4542433 w 6758437"/>
              <a:gd name="csY56" fmla="*/ 1179 h 55766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</a:cxnLst>
            <a:rect l="l" t="t" r="r" b="b"/>
            <a:pathLst>
              <a:path w="6758437" h="5576641">
                <a:moveTo>
                  <a:pt x="3629868" y="4854358"/>
                </a:moveTo>
                <a:cubicBezTo>
                  <a:pt x="3897143" y="4847839"/>
                  <a:pt x="4162463" y="4914333"/>
                  <a:pt x="4412138" y="5014725"/>
                </a:cubicBezTo>
                <a:lnTo>
                  <a:pt x="4412317" y="5014079"/>
                </a:lnTo>
                <a:lnTo>
                  <a:pt x="4617119" y="5105225"/>
                </a:lnTo>
                <a:cubicBezTo>
                  <a:pt x="4718142" y="5154316"/>
                  <a:pt x="4815773" y="5207555"/>
                  <a:pt x="4909050" y="5262088"/>
                </a:cubicBezTo>
                <a:lnTo>
                  <a:pt x="5066829" y="5359812"/>
                </a:lnTo>
                <a:lnTo>
                  <a:pt x="4935092" y="5381359"/>
                </a:lnTo>
                <a:cubicBezTo>
                  <a:pt x="4760618" y="5401925"/>
                  <a:pt x="4577352" y="5407774"/>
                  <a:pt x="4386962" y="5397332"/>
                </a:cubicBezTo>
                <a:cubicBezTo>
                  <a:pt x="3845849" y="5367707"/>
                  <a:pt x="3302468" y="5407340"/>
                  <a:pt x="2771497" y="5515296"/>
                </a:cubicBezTo>
                <a:lnTo>
                  <a:pt x="2672179" y="5531188"/>
                </a:lnTo>
                <a:lnTo>
                  <a:pt x="2673225" y="5457970"/>
                </a:lnTo>
                <a:cubicBezTo>
                  <a:pt x="2685356" y="5348086"/>
                  <a:pt x="2729114" y="5252503"/>
                  <a:pt x="2805874" y="5167920"/>
                </a:cubicBezTo>
                <a:cubicBezTo>
                  <a:pt x="2826572" y="5145103"/>
                  <a:pt x="2849734" y="5123214"/>
                  <a:pt x="2875078" y="5102360"/>
                </a:cubicBezTo>
                <a:lnTo>
                  <a:pt x="2913149" y="5074904"/>
                </a:lnTo>
                <a:lnTo>
                  <a:pt x="2957358" y="5043020"/>
                </a:lnTo>
                <a:cubicBezTo>
                  <a:pt x="3133858" y="4930997"/>
                  <a:pt x="3378561" y="4860225"/>
                  <a:pt x="3629868" y="4854358"/>
                </a:cubicBezTo>
                <a:close/>
                <a:moveTo>
                  <a:pt x="6741539" y="3817498"/>
                </a:moveTo>
                <a:lnTo>
                  <a:pt x="6758437" y="3819508"/>
                </a:lnTo>
                <a:lnTo>
                  <a:pt x="6738798" y="3967945"/>
                </a:lnTo>
                <a:cubicBezTo>
                  <a:pt x="6711447" y="4102846"/>
                  <a:pt x="6666138" y="4231678"/>
                  <a:pt x="6604538" y="4352866"/>
                </a:cubicBezTo>
                <a:lnTo>
                  <a:pt x="6585664" y="4384655"/>
                </a:lnTo>
                <a:lnTo>
                  <a:pt x="6583797" y="4381349"/>
                </a:lnTo>
                <a:cubicBezTo>
                  <a:pt x="6486136" y="4200266"/>
                  <a:pt x="6413776" y="4027433"/>
                  <a:pt x="6473424" y="3940405"/>
                </a:cubicBezTo>
                <a:cubicBezTo>
                  <a:pt x="6525575" y="3864785"/>
                  <a:pt x="6584246" y="3828931"/>
                  <a:pt x="6669644" y="3819153"/>
                </a:cubicBezTo>
                <a:cubicBezTo>
                  <a:pt x="6692134" y="3816709"/>
                  <a:pt x="6716132" y="3816169"/>
                  <a:pt x="6741539" y="3817498"/>
                </a:cubicBezTo>
                <a:close/>
                <a:moveTo>
                  <a:pt x="4542433" y="1179"/>
                </a:moveTo>
                <a:cubicBezTo>
                  <a:pt x="5771618" y="-33671"/>
                  <a:pt x="6679435" y="707467"/>
                  <a:pt x="6621870" y="1774213"/>
                </a:cubicBezTo>
                <a:cubicBezTo>
                  <a:pt x="6600853" y="2163734"/>
                  <a:pt x="6616991" y="2554681"/>
                  <a:pt x="6669891" y="2940862"/>
                </a:cubicBezTo>
                <a:lnTo>
                  <a:pt x="6717907" y="3224184"/>
                </a:lnTo>
                <a:lnTo>
                  <a:pt x="6603802" y="3228538"/>
                </a:lnTo>
                <a:cubicBezTo>
                  <a:pt x="6348261" y="3257221"/>
                  <a:pt x="6133788" y="3386296"/>
                  <a:pt x="5984505" y="3603376"/>
                </a:cubicBezTo>
                <a:cubicBezTo>
                  <a:pt x="5848259" y="3801552"/>
                  <a:pt x="5821531" y="4038189"/>
                  <a:pt x="5905625" y="4308072"/>
                </a:cubicBezTo>
                <a:cubicBezTo>
                  <a:pt x="5964947" y="4499729"/>
                  <a:pt x="6070554" y="4682259"/>
                  <a:pt x="6172249" y="4858270"/>
                </a:cubicBezTo>
                <a:lnTo>
                  <a:pt x="6181286" y="4874250"/>
                </a:lnTo>
                <a:lnTo>
                  <a:pt x="6052768" y="4975712"/>
                </a:lnTo>
                <a:cubicBezTo>
                  <a:pt x="5992718" y="5017877"/>
                  <a:pt x="5929428" y="5057345"/>
                  <a:pt x="5863107" y="5093920"/>
                </a:cubicBezTo>
                <a:lnTo>
                  <a:pt x="5794735" y="5127095"/>
                </a:lnTo>
                <a:lnTo>
                  <a:pt x="5725652" y="5082826"/>
                </a:lnTo>
                <a:cubicBezTo>
                  <a:pt x="5686141" y="5056608"/>
                  <a:pt x="5648128" y="5030695"/>
                  <a:pt x="5612274" y="5006249"/>
                </a:cubicBezTo>
                <a:cubicBezTo>
                  <a:pt x="5571856" y="4978218"/>
                  <a:pt x="5533395" y="4952142"/>
                  <a:pt x="5498192" y="4929326"/>
                </a:cubicBezTo>
                <a:cubicBezTo>
                  <a:pt x="5172898" y="4718113"/>
                  <a:pt x="4897799" y="4570133"/>
                  <a:pt x="4633131" y="4463223"/>
                </a:cubicBezTo>
                <a:lnTo>
                  <a:pt x="4633131" y="4462571"/>
                </a:lnTo>
                <a:cubicBezTo>
                  <a:pt x="4612270" y="4454748"/>
                  <a:pt x="4591410" y="4446274"/>
                  <a:pt x="4570549" y="4438451"/>
                </a:cubicBezTo>
                <a:lnTo>
                  <a:pt x="4570329" y="4439243"/>
                </a:lnTo>
                <a:lnTo>
                  <a:pt x="4325070" y="4356934"/>
                </a:lnTo>
                <a:cubicBezTo>
                  <a:pt x="4081588" y="4287049"/>
                  <a:pt x="3847273" y="4255758"/>
                  <a:pt x="3615527" y="4261136"/>
                </a:cubicBezTo>
                <a:cubicBezTo>
                  <a:pt x="3111612" y="4272870"/>
                  <a:pt x="2644205" y="4462572"/>
                  <a:pt x="2366498" y="4768961"/>
                </a:cubicBezTo>
                <a:lnTo>
                  <a:pt x="2332063" y="4810891"/>
                </a:lnTo>
                <a:lnTo>
                  <a:pt x="2292569" y="4858983"/>
                </a:lnTo>
                <a:cubicBezTo>
                  <a:pt x="2172464" y="5021228"/>
                  <a:pt x="2101208" y="5207618"/>
                  <a:pt x="2081750" y="5409308"/>
                </a:cubicBezTo>
                <a:lnTo>
                  <a:pt x="2080061" y="5576641"/>
                </a:lnTo>
                <a:lnTo>
                  <a:pt x="1968602" y="5574809"/>
                </a:lnTo>
                <a:cubicBezTo>
                  <a:pt x="872830" y="5506367"/>
                  <a:pt x="93908" y="4796571"/>
                  <a:pt x="147468" y="3806020"/>
                </a:cubicBezTo>
                <a:cubicBezTo>
                  <a:pt x="175491" y="3286659"/>
                  <a:pt x="137460" y="2764762"/>
                  <a:pt x="34309" y="2255009"/>
                </a:cubicBezTo>
                <a:cubicBezTo>
                  <a:pt x="-207891" y="1058423"/>
                  <a:pt x="859255" y="99366"/>
                  <a:pt x="2382377" y="182901"/>
                </a:cubicBezTo>
                <a:cubicBezTo>
                  <a:pt x="2923489" y="212526"/>
                  <a:pt x="3466870" y="172893"/>
                  <a:pt x="3997841" y="64937"/>
                </a:cubicBezTo>
                <a:cubicBezTo>
                  <a:pt x="4184679" y="26972"/>
                  <a:pt x="4366835" y="6157"/>
                  <a:pt x="4542433" y="1179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DABAF39-25BB-B60F-6625-1ED5DB5ACA9B}"/>
              </a:ext>
            </a:extLst>
          </p:cNvPr>
          <p:cNvSpPr/>
          <p:nvPr userDrawn="1"/>
        </p:nvSpPr>
        <p:spPr>
          <a:xfrm>
            <a:off x="9055005" y="3868444"/>
            <a:ext cx="3136995" cy="2717231"/>
          </a:xfrm>
          <a:custGeom>
            <a:avLst/>
            <a:gdLst>
              <a:gd name="csX0" fmla="*/ 2334437 w 3136995"/>
              <a:gd name="csY0" fmla="*/ 485 h 2717231"/>
              <a:gd name="csX1" fmla="*/ 2804442 w 3136995"/>
              <a:gd name="csY1" fmla="*/ 100407 h 2717231"/>
              <a:gd name="csX2" fmla="*/ 3071148 w 3136995"/>
              <a:gd name="csY2" fmla="*/ 219459 h 2717231"/>
              <a:gd name="csX3" fmla="*/ 3136995 w 3136995"/>
              <a:gd name="csY3" fmla="*/ 255414 h 2717231"/>
              <a:gd name="csX4" fmla="*/ 3136995 w 3136995"/>
              <a:gd name="csY4" fmla="*/ 953286 h 2717231"/>
              <a:gd name="csX5" fmla="*/ 3037819 w 3136995"/>
              <a:gd name="csY5" fmla="*/ 885286 h 2717231"/>
              <a:gd name="csX6" fmla="*/ 2258808 w 3136995"/>
              <a:gd name="csY6" fmla="*/ 596498 h 2717231"/>
              <a:gd name="csX7" fmla="*/ 2062588 w 3136995"/>
              <a:gd name="csY7" fmla="*/ 717750 h 2717231"/>
              <a:gd name="csX8" fmla="*/ 2275105 w 3136995"/>
              <a:gd name="csY8" fmla="*/ 1339655 h 2717231"/>
              <a:gd name="csX9" fmla="*/ 2536514 w 3136995"/>
              <a:gd name="csY9" fmla="*/ 1900283 h 2717231"/>
              <a:gd name="csX10" fmla="*/ 2299225 w 3136995"/>
              <a:gd name="csY10" fmla="*/ 2589986 h 2717231"/>
              <a:gd name="csX11" fmla="*/ 1857241 w 3136995"/>
              <a:gd name="csY11" fmla="*/ 2716453 h 2717231"/>
              <a:gd name="csX12" fmla="*/ 1465454 w 3136995"/>
              <a:gd name="csY12" fmla="*/ 2621277 h 2717231"/>
              <a:gd name="csX13" fmla="*/ 867669 w 3136995"/>
              <a:gd name="csY13" fmla="*/ 2273818 h 2717231"/>
              <a:gd name="csX14" fmla="*/ 764018 w 3136995"/>
              <a:gd name="csY14" fmla="*/ 2204065 h 2717231"/>
              <a:gd name="csX15" fmla="*/ 0 w 3136995"/>
              <a:gd name="csY15" fmla="*/ 1790765 h 2717231"/>
              <a:gd name="csX16" fmla="*/ 159713 w 3136995"/>
              <a:gd name="csY16" fmla="*/ 1215796 h 2717231"/>
              <a:gd name="csX17" fmla="*/ 222295 w 3136995"/>
              <a:gd name="csY17" fmla="*/ 1239916 h 2717231"/>
              <a:gd name="csX18" fmla="*/ 222295 w 3136995"/>
              <a:gd name="csY18" fmla="*/ 1240568 h 2717231"/>
              <a:gd name="csX19" fmla="*/ 1087356 w 3136995"/>
              <a:gd name="csY19" fmla="*/ 1706671 h 2717231"/>
              <a:gd name="csX20" fmla="*/ 1201438 w 3136995"/>
              <a:gd name="csY20" fmla="*/ 1783594 h 2717231"/>
              <a:gd name="csX21" fmla="*/ 1692965 w 3136995"/>
              <a:gd name="csY21" fmla="*/ 2073034 h 2717231"/>
              <a:gd name="csX22" fmla="*/ 1951114 w 3136995"/>
              <a:gd name="csY22" fmla="*/ 2109541 h 2717231"/>
              <a:gd name="csX23" fmla="*/ 1967412 w 3136995"/>
              <a:gd name="csY23" fmla="*/ 2095199 h 2717231"/>
              <a:gd name="csX24" fmla="*/ 1933513 w 3136995"/>
              <a:gd name="csY24" fmla="*/ 1962213 h 2717231"/>
              <a:gd name="csX25" fmla="*/ 1761413 w 3136995"/>
              <a:gd name="csY25" fmla="*/ 1635615 h 2717231"/>
              <a:gd name="csX26" fmla="*/ 1494789 w 3136995"/>
              <a:gd name="csY26" fmla="*/ 1085417 h 2717231"/>
              <a:gd name="csX27" fmla="*/ 1573669 w 3136995"/>
              <a:gd name="csY27" fmla="*/ 380721 h 2717231"/>
              <a:gd name="csX28" fmla="*/ 2192966 w 3136995"/>
              <a:gd name="csY28" fmla="*/ 5883 h 2717231"/>
              <a:gd name="csX29" fmla="*/ 2334437 w 3136995"/>
              <a:gd name="csY29" fmla="*/ 485 h 27172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3136995" h="2717231">
                <a:moveTo>
                  <a:pt x="2334437" y="485"/>
                </a:moveTo>
                <a:cubicBezTo>
                  <a:pt x="2479921" y="4823"/>
                  <a:pt x="2637231" y="38315"/>
                  <a:pt x="2804442" y="100407"/>
                </a:cubicBezTo>
                <a:cubicBezTo>
                  <a:pt x="2889840" y="132350"/>
                  <a:pt x="2978986" y="172116"/>
                  <a:pt x="3071148" y="219459"/>
                </a:cubicBezTo>
                <a:lnTo>
                  <a:pt x="3136995" y="255414"/>
                </a:lnTo>
                <a:lnTo>
                  <a:pt x="3136995" y="953286"/>
                </a:lnTo>
                <a:lnTo>
                  <a:pt x="3037819" y="885286"/>
                </a:lnTo>
                <a:cubicBezTo>
                  <a:pt x="2715132" y="679288"/>
                  <a:pt x="2438730" y="576941"/>
                  <a:pt x="2258808" y="596498"/>
                </a:cubicBezTo>
                <a:cubicBezTo>
                  <a:pt x="2173410" y="606276"/>
                  <a:pt x="2114739" y="642130"/>
                  <a:pt x="2062588" y="717750"/>
                </a:cubicBezTo>
                <a:cubicBezTo>
                  <a:pt x="1983057" y="833787"/>
                  <a:pt x="2138207" y="1102366"/>
                  <a:pt x="2275105" y="1339655"/>
                </a:cubicBezTo>
                <a:cubicBezTo>
                  <a:pt x="2380711" y="1522837"/>
                  <a:pt x="2490229" y="1711886"/>
                  <a:pt x="2536514" y="1900283"/>
                </a:cubicBezTo>
                <a:cubicBezTo>
                  <a:pt x="2631038" y="2281640"/>
                  <a:pt x="2428300" y="2496113"/>
                  <a:pt x="2299225" y="2589986"/>
                </a:cubicBezTo>
                <a:cubicBezTo>
                  <a:pt x="2173410" y="2681250"/>
                  <a:pt x="2024778" y="2723623"/>
                  <a:pt x="1857241" y="2716453"/>
                </a:cubicBezTo>
                <a:cubicBezTo>
                  <a:pt x="1735338" y="2711238"/>
                  <a:pt x="1607567" y="2679947"/>
                  <a:pt x="1465454" y="2621277"/>
                </a:cubicBezTo>
                <a:cubicBezTo>
                  <a:pt x="1239247" y="2527404"/>
                  <a:pt x="1024123" y="2380728"/>
                  <a:pt x="867669" y="2273818"/>
                </a:cubicBezTo>
                <a:cubicBezTo>
                  <a:pt x="829859" y="2247742"/>
                  <a:pt x="793353" y="2223622"/>
                  <a:pt x="764018" y="2204065"/>
                </a:cubicBezTo>
                <a:cubicBezTo>
                  <a:pt x="541071" y="2059345"/>
                  <a:pt x="280313" y="1903543"/>
                  <a:pt x="0" y="1790765"/>
                </a:cubicBezTo>
                <a:lnTo>
                  <a:pt x="159713" y="1215796"/>
                </a:lnTo>
                <a:cubicBezTo>
                  <a:pt x="180574" y="1223619"/>
                  <a:pt x="201434" y="1232093"/>
                  <a:pt x="222295" y="1239916"/>
                </a:cubicBezTo>
                <a:lnTo>
                  <a:pt x="222295" y="1240568"/>
                </a:lnTo>
                <a:cubicBezTo>
                  <a:pt x="486963" y="1347478"/>
                  <a:pt x="762062" y="1495458"/>
                  <a:pt x="1087356" y="1706671"/>
                </a:cubicBezTo>
                <a:cubicBezTo>
                  <a:pt x="1122559" y="1729487"/>
                  <a:pt x="1161020" y="1755563"/>
                  <a:pt x="1201438" y="1783594"/>
                </a:cubicBezTo>
                <a:cubicBezTo>
                  <a:pt x="1344854" y="1881378"/>
                  <a:pt x="1522821" y="2002630"/>
                  <a:pt x="1692965" y="2073034"/>
                </a:cubicBezTo>
                <a:cubicBezTo>
                  <a:pt x="1816172" y="2123882"/>
                  <a:pt x="1912653" y="2137572"/>
                  <a:pt x="1951114" y="2109541"/>
                </a:cubicBezTo>
                <a:cubicBezTo>
                  <a:pt x="1960893" y="2102370"/>
                  <a:pt x="1966108" y="2097155"/>
                  <a:pt x="1967412" y="2095199"/>
                </a:cubicBezTo>
                <a:cubicBezTo>
                  <a:pt x="1968064" y="2087377"/>
                  <a:pt x="1970019" y="2050870"/>
                  <a:pt x="1933513" y="1962213"/>
                </a:cubicBezTo>
                <a:cubicBezTo>
                  <a:pt x="1894400" y="1865733"/>
                  <a:pt x="1829862" y="1754259"/>
                  <a:pt x="1761413" y="1635615"/>
                </a:cubicBezTo>
                <a:cubicBezTo>
                  <a:pt x="1659718" y="1459604"/>
                  <a:pt x="1554111" y="1277074"/>
                  <a:pt x="1494789" y="1085417"/>
                </a:cubicBezTo>
                <a:cubicBezTo>
                  <a:pt x="1410695" y="815534"/>
                  <a:pt x="1437423" y="578897"/>
                  <a:pt x="1573669" y="380721"/>
                </a:cubicBezTo>
                <a:cubicBezTo>
                  <a:pt x="1722952" y="163641"/>
                  <a:pt x="1937425" y="34566"/>
                  <a:pt x="2192966" y="5883"/>
                </a:cubicBezTo>
                <a:cubicBezTo>
                  <a:pt x="2238762" y="831"/>
                  <a:pt x="2285943" y="-962"/>
                  <a:pt x="2334437" y="4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0A6B046-AAAB-4C48-61EC-B8A1C714B463}"/>
              </a:ext>
            </a:extLst>
          </p:cNvPr>
          <p:cNvSpPr/>
          <p:nvPr userDrawn="1"/>
        </p:nvSpPr>
        <p:spPr>
          <a:xfrm rot="1466066">
            <a:off x="6609314" y="5641788"/>
            <a:ext cx="1262520" cy="1321581"/>
          </a:xfrm>
          <a:custGeom>
            <a:avLst/>
            <a:gdLst>
              <a:gd name="csX0" fmla="*/ 40687 w 1262520"/>
              <a:gd name="csY0" fmla="*/ 0 h 1321581"/>
              <a:gd name="csX1" fmla="*/ 678937 w 1262520"/>
              <a:gd name="csY1" fmla="*/ 0 h 1321581"/>
              <a:gd name="csX2" fmla="*/ 655633 w 1262520"/>
              <a:gd name="csY2" fmla="*/ 40745 h 1321581"/>
              <a:gd name="csX3" fmla="*/ 619746 w 1262520"/>
              <a:gd name="csY3" fmla="*/ 129059 h 1321581"/>
              <a:gd name="csX4" fmla="*/ 664941 w 1262520"/>
              <a:gd name="csY4" fmla="*/ 553174 h 1321581"/>
              <a:gd name="csX5" fmla="*/ 1087651 w 1262520"/>
              <a:gd name="csY5" fmla="*/ 934074 h 1321581"/>
              <a:gd name="csX6" fmla="*/ 1262520 w 1262520"/>
              <a:gd name="csY6" fmla="*/ 1014509 h 1321581"/>
              <a:gd name="csX7" fmla="*/ 586663 w 1262520"/>
              <a:gd name="csY7" fmla="*/ 1321581 h 1321581"/>
              <a:gd name="csX8" fmla="*/ 480610 w 1262520"/>
              <a:gd name="csY8" fmla="*/ 1240979 h 1321581"/>
              <a:gd name="csX9" fmla="*/ 143835 w 1262520"/>
              <a:gd name="csY9" fmla="*/ 837194 h 1321581"/>
              <a:gd name="csX10" fmla="*/ 24623 w 1262520"/>
              <a:gd name="csY10" fmla="*/ 60121 h 1321581"/>
              <a:gd name="csX11" fmla="*/ 40687 w 1262520"/>
              <a:gd name="csY11" fmla="*/ 0 h 13215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262520" h="1321581">
                <a:moveTo>
                  <a:pt x="40687" y="0"/>
                </a:moveTo>
                <a:lnTo>
                  <a:pt x="678937" y="0"/>
                </a:lnTo>
                <a:lnTo>
                  <a:pt x="655633" y="40745"/>
                </a:lnTo>
                <a:cubicBezTo>
                  <a:pt x="641185" y="70214"/>
                  <a:pt x="629152" y="99724"/>
                  <a:pt x="619746" y="129059"/>
                </a:cubicBezTo>
                <a:cubicBezTo>
                  <a:pt x="573216" y="274071"/>
                  <a:pt x="588191" y="412619"/>
                  <a:pt x="664941" y="553174"/>
                </a:cubicBezTo>
                <a:cubicBezTo>
                  <a:pt x="753549" y="715103"/>
                  <a:pt x="905642" y="837916"/>
                  <a:pt x="1087651" y="934074"/>
                </a:cubicBezTo>
                <a:lnTo>
                  <a:pt x="1262520" y="1014509"/>
                </a:lnTo>
                <a:lnTo>
                  <a:pt x="586663" y="1321581"/>
                </a:lnTo>
                <a:lnTo>
                  <a:pt x="480610" y="1240979"/>
                </a:lnTo>
                <a:cubicBezTo>
                  <a:pt x="338294" y="1122965"/>
                  <a:pt x="226732" y="988918"/>
                  <a:pt x="143835" y="837194"/>
                </a:cubicBezTo>
                <a:cubicBezTo>
                  <a:pt x="8817" y="589665"/>
                  <a:pt x="-31691" y="323315"/>
                  <a:pt x="24623" y="60121"/>
                </a:cubicBezTo>
                <a:lnTo>
                  <a:pt x="406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2B2C25B-AFB4-6CAD-5981-E779C039CB1B}"/>
              </a:ext>
            </a:extLst>
          </p:cNvPr>
          <p:cNvSpPr/>
          <p:nvPr userDrawn="1"/>
        </p:nvSpPr>
        <p:spPr>
          <a:xfrm rot="1466066">
            <a:off x="7149157" y="4658034"/>
            <a:ext cx="1978089" cy="1264388"/>
          </a:xfrm>
          <a:custGeom>
            <a:avLst/>
            <a:gdLst>
              <a:gd name="csX0" fmla="*/ 941103 w 1978089"/>
              <a:gd name="csY0" fmla="*/ 232965 h 1264388"/>
              <a:gd name="csX1" fmla="*/ 1885661 w 1978089"/>
              <a:gd name="csY1" fmla="*/ 0 h 1264388"/>
              <a:gd name="csX2" fmla="*/ 1978089 w 1978089"/>
              <a:gd name="csY2" fmla="*/ 589539 h 1264388"/>
              <a:gd name="csX3" fmla="*/ 1199547 w 1978089"/>
              <a:gd name="csY3" fmla="*/ 767123 h 1264388"/>
              <a:gd name="csX4" fmla="*/ 665311 w 1978089"/>
              <a:gd name="csY4" fmla="*/ 1217072 h 1264388"/>
              <a:gd name="csX5" fmla="*/ 638250 w 1978089"/>
              <a:gd name="csY5" fmla="*/ 1264388 h 1264388"/>
              <a:gd name="csX6" fmla="*/ 0 w 1978089"/>
              <a:gd name="csY6" fmla="*/ 1264388 h 1264388"/>
              <a:gd name="csX7" fmla="*/ 14006 w 1978089"/>
              <a:gd name="csY7" fmla="*/ 1211969 h 1264388"/>
              <a:gd name="csX8" fmla="*/ 941103 w 1978089"/>
              <a:gd name="csY8" fmla="*/ 232965 h 12643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78089" h="1264388">
                <a:moveTo>
                  <a:pt x="941103" y="232965"/>
                </a:moveTo>
                <a:cubicBezTo>
                  <a:pt x="1219457" y="98620"/>
                  <a:pt x="1528934" y="21738"/>
                  <a:pt x="1885661" y="0"/>
                </a:cubicBezTo>
                <a:lnTo>
                  <a:pt x="1978089" y="589539"/>
                </a:lnTo>
                <a:cubicBezTo>
                  <a:pt x="1709249" y="601418"/>
                  <a:pt x="1440187" y="650629"/>
                  <a:pt x="1199547" y="767123"/>
                </a:cubicBezTo>
                <a:cubicBezTo>
                  <a:pt x="973176" y="876418"/>
                  <a:pt x="779664" y="1042073"/>
                  <a:pt x="665311" y="1217072"/>
                </a:cubicBezTo>
                <a:lnTo>
                  <a:pt x="638250" y="1264388"/>
                </a:lnTo>
                <a:lnTo>
                  <a:pt x="0" y="1264388"/>
                </a:lnTo>
                <a:lnTo>
                  <a:pt x="14006" y="1211969"/>
                </a:lnTo>
                <a:cubicBezTo>
                  <a:pt x="140102" y="818148"/>
                  <a:pt x="487175" y="452093"/>
                  <a:pt x="941103" y="2329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58A9F61-FA46-22F3-7B55-C690A1CB0FA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34030" y="6426678"/>
            <a:ext cx="914400" cy="431321"/>
          </a:xfrm>
        </p:spPr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AF53853-E9DA-2763-8D91-FD9B8CD378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632697" y="6426678"/>
            <a:ext cx="2377440" cy="431321"/>
          </a:xfrm>
        </p:spPr>
        <p:txBody>
          <a:bodyPr/>
          <a:lstStyle>
            <a:lvl1pPr algn="r"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AA7DC8B-4072-6CD9-0EA4-EB41472B32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35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071" y="634999"/>
            <a:ext cx="3771894" cy="149447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D68A6E1-98B7-EEE3-C223-FC34B0C3E8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3914" y="699942"/>
            <a:ext cx="6595439" cy="5458119"/>
          </a:xfrm>
          <a:custGeom>
            <a:avLst/>
            <a:gdLst>
              <a:gd name="csX0" fmla="*/ 231248 w 6595439"/>
              <a:gd name="csY0" fmla="*/ 1262639 h 5458119"/>
              <a:gd name="csX1" fmla="*/ 271155 w 6595439"/>
              <a:gd name="csY1" fmla="*/ 1279593 h 5458119"/>
              <a:gd name="csX2" fmla="*/ 714720 w 6595439"/>
              <a:gd name="csY2" fmla="*/ 1329896 h 5458119"/>
              <a:gd name="csX3" fmla="*/ 394143 w 6595439"/>
              <a:gd name="csY3" fmla="*/ 1805453 h 5458119"/>
              <a:gd name="csX4" fmla="*/ 354232 w 6595439"/>
              <a:gd name="csY4" fmla="*/ 1840810 h 5458119"/>
              <a:gd name="csX5" fmla="*/ 309274 w 6595439"/>
              <a:gd name="csY5" fmla="*/ 1880638 h 5458119"/>
              <a:gd name="csX6" fmla="*/ 287997 w 6595439"/>
              <a:gd name="csY6" fmla="*/ 1896284 h 5458119"/>
              <a:gd name="csX7" fmla="*/ 272059 w 6595439"/>
              <a:gd name="csY7" fmla="*/ 1731592 h 5458119"/>
              <a:gd name="csX8" fmla="*/ 235363 w 6595439"/>
              <a:gd name="csY8" fmla="*/ 1371092 h 5458119"/>
              <a:gd name="csX9" fmla="*/ 532287 w 6595439"/>
              <a:gd name="csY9" fmla="*/ 315123 h 5458119"/>
              <a:gd name="csX10" fmla="*/ 560675 w 6595439"/>
              <a:gd name="csY10" fmla="*/ 336282 h 5458119"/>
              <a:gd name="csX11" fmla="*/ 621025 w 6595439"/>
              <a:gd name="csY11" fmla="*/ 399627 h 5458119"/>
              <a:gd name="csX12" fmla="*/ 781780 w 6595439"/>
              <a:gd name="csY12" fmla="*/ 764537 h 5458119"/>
              <a:gd name="csX13" fmla="*/ 449570 w 6595439"/>
              <a:gd name="csY13" fmla="*/ 763951 h 5458119"/>
              <a:gd name="csX14" fmla="*/ 354297 w 6595439"/>
              <a:gd name="csY14" fmla="*/ 715264 h 5458119"/>
              <a:gd name="csX15" fmla="*/ 314640 w 6595439"/>
              <a:gd name="csY15" fmla="*/ 679038 h 5458119"/>
              <a:gd name="csX16" fmla="*/ 337817 w 6595439"/>
              <a:gd name="csY16" fmla="*/ 617270 h 5458119"/>
              <a:gd name="csX17" fmla="*/ 487193 w 6595439"/>
              <a:gd name="csY17" fmla="*/ 365648 h 5458119"/>
              <a:gd name="csX18" fmla="*/ 2083171 w 6595439"/>
              <a:gd name="csY18" fmla="*/ 151598 h 5458119"/>
              <a:gd name="csX19" fmla="*/ 2150580 w 6595439"/>
              <a:gd name="csY19" fmla="*/ 176732 h 5458119"/>
              <a:gd name="csX20" fmla="*/ 4084892 w 6595439"/>
              <a:gd name="csY20" fmla="*/ 572412 h 5458119"/>
              <a:gd name="csX21" fmla="*/ 6212725 w 6595439"/>
              <a:gd name="csY21" fmla="*/ 774523 h 5458119"/>
              <a:gd name="csX22" fmla="*/ 6341961 w 6595439"/>
              <a:gd name="csY22" fmla="*/ 2367404 h 5458119"/>
              <a:gd name="csX23" fmla="*/ 6318989 w 6595439"/>
              <a:gd name="csY23" fmla="*/ 4775299 h 5458119"/>
              <a:gd name="csX24" fmla="*/ 4208978 w 6595439"/>
              <a:gd name="csY24" fmla="*/ 4965844 h 5458119"/>
              <a:gd name="csX25" fmla="*/ 216879 w 6595439"/>
              <a:gd name="csY25" fmla="*/ 4772836 h 5458119"/>
              <a:gd name="csX26" fmla="*/ 247166 w 6595439"/>
              <a:gd name="csY26" fmla="*/ 2594383 h 5458119"/>
              <a:gd name="csX27" fmla="*/ 256328 w 6595439"/>
              <a:gd name="csY27" fmla="*/ 2538737 h 5458119"/>
              <a:gd name="csX28" fmla="*/ 381337 w 6595439"/>
              <a:gd name="csY28" fmla="*/ 2483373 h 5458119"/>
              <a:gd name="csX29" fmla="*/ 536853 w 6595439"/>
              <a:gd name="csY29" fmla="*/ 2389977 h 5458119"/>
              <a:gd name="csX30" fmla="*/ 631744 w 6595439"/>
              <a:gd name="csY30" fmla="*/ 2317897 h 5458119"/>
              <a:gd name="csX31" fmla="*/ 683394 w 6595439"/>
              <a:gd name="csY31" fmla="*/ 2278664 h 5458119"/>
              <a:gd name="csX32" fmla="*/ 1285491 w 6595439"/>
              <a:gd name="csY32" fmla="*/ 1346405 h 5458119"/>
              <a:gd name="csX33" fmla="*/ 1333098 w 6595439"/>
              <a:gd name="csY33" fmla="*/ 1095879 h 5458119"/>
              <a:gd name="csX34" fmla="*/ 1725009 w 6595439"/>
              <a:gd name="csY34" fmla="*/ 715824 h 5458119"/>
              <a:gd name="csX35" fmla="*/ 2064162 w 6595439"/>
              <a:gd name="csY35" fmla="*/ 184419 h 5458119"/>
              <a:gd name="csX36" fmla="*/ 1345511 w 6595439"/>
              <a:gd name="csY36" fmla="*/ 1 h 5458119"/>
              <a:gd name="csX37" fmla="*/ 1510567 w 6595439"/>
              <a:gd name="csY37" fmla="*/ 8347 h 5458119"/>
              <a:gd name="csX38" fmla="*/ 1531096 w 6595439"/>
              <a:gd name="csY38" fmla="*/ 11300 h 5458119"/>
              <a:gd name="csX39" fmla="*/ 1427220 w 6595439"/>
              <a:gd name="csY39" fmla="*/ 186599 h 5458119"/>
              <a:gd name="csX40" fmla="*/ 1253056 w 6595439"/>
              <a:gd name="csY40" fmla="*/ 430924 h 5458119"/>
              <a:gd name="csX41" fmla="*/ 1043747 w 6595439"/>
              <a:gd name="csY41" fmla="*/ 57997 h 5458119"/>
              <a:gd name="csX42" fmla="*/ 1025492 w 6595439"/>
              <a:gd name="csY42" fmla="*/ 37629 h 5458119"/>
              <a:gd name="csX43" fmla="*/ 1167106 w 6595439"/>
              <a:gd name="csY43" fmla="*/ 10468 h 5458119"/>
              <a:gd name="csX44" fmla="*/ 1345511 w 6595439"/>
              <a:gd name="csY44" fmla="*/ 1 h 54581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6595439" h="5458119">
                <a:moveTo>
                  <a:pt x="231248" y="1262639"/>
                </a:moveTo>
                <a:lnTo>
                  <a:pt x="271155" y="1279593"/>
                </a:lnTo>
                <a:cubicBezTo>
                  <a:pt x="411298" y="1328002"/>
                  <a:pt x="562054" y="1344053"/>
                  <a:pt x="714720" y="1329896"/>
                </a:cubicBezTo>
                <a:cubicBezTo>
                  <a:pt x="643986" y="1506981"/>
                  <a:pt x="531043" y="1673091"/>
                  <a:pt x="394143" y="1805453"/>
                </a:cubicBezTo>
                <a:lnTo>
                  <a:pt x="354232" y="1840810"/>
                </a:lnTo>
                <a:lnTo>
                  <a:pt x="309274" y="1880638"/>
                </a:lnTo>
                <a:lnTo>
                  <a:pt x="287997" y="1896284"/>
                </a:lnTo>
                <a:lnTo>
                  <a:pt x="272059" y="1731592"/>
                </a:lnTo>
                <a:cubicBezTo>
                  <a:pt x="258837" y="1611306"/>
                  <a:pt x="243857" y="1491274"/>
                  <a:pt x="235363" y="1371092"/>
                </a:cubicBezTo>
                <a:close/>
                <a:moveTo>
                  <a:pt x="532287" y="315123"/>
                </a:moveTo>
                <a:lnTo>
                  <a:pt x="560675" y="336282"/>
                </a:lnTo>
                <a:cubicBezTo>
                  <a:pt x="581486" y="354833"/>
                  <a:pt x="601793" y="376069"/>
                  <a:pt x="621025" y="399627"/>
                </a:cubicBezTo>
                <a:cubicBezTo>
                  <a:pt x="703360" y="500493"/>
                  <a:pt x="757460" y="627048"/>
                  <a:pt x="781780" y="764537"/>
                </a:cubicBezTo>
                <a:cubicBezTo>
                  <a:pt x="665667" y="797036"/>
                  <a:pt x="547925" y="797744"/>
                  <a:pt x="449570" y="763951"/>
                </a:cubicBezTo>
                <a:cubicBezTo>
                  <a:pt x="415560" y="752258"/>
                  <a:pt x="383431" y="735588"/>
                  <a:pt x="354297" y="715264"/>
                </a:cubicBezTo>
                <a:lnTo>
                  <a:pt x="314640" y="679038"/>
                </a:lnTo>
                <a:lnTo>
                  <a:pt x="337817" y="617270"/>
                </a:lnTo>
                <a:cubicBezTo>
                  <a:pt x="378844" y="520780"/>
                  <a:pt x="429218" y="437284"/>
                  <a:pt x="487193" y="365648"/>
                </a:cubicBezTo>
                <a:close/>
                <a:moveTo>
                  <a:pt x="2083171" y="151598"/>
                </a:moveTo>
                <a:lnTo>
                  <a:pt x="2150580" y="176732"/>
                </a:lnTo>
                <a:cubicBezTo>
                  <a:pt x="2878926" y="458617"/>
                  <a:pt x="3141108" y="704320"/>
                  <a:pt x="4084892" y="572412"/>
                </a:cubicBezTo>
                <a:cubicBezTo>
                  <a:pt x="4813336" y="470714"/>
                  <a:pt x="5687442" y="-39624"/>
                  <a:pt x="6212725" y="774523"/>
                </a:cubicBezTo>
                <a:cubicBezTo>
                  <a:pt x="6474152" y="1180082"/>
                  <a:pt x="6306999" y="1873422"/>
                  <a:pt x="6341961" y="2367404"/>
                </a:cubicBezTo>
                <a:cubicBezTo>
                  <a:pt x="6398277" y="3162820"/>
                  <a:pt x="6896899" y="3992983"/>
                  <a:pt x="6318989" y="4775299"/>
                </a:cubicBezTo>
                <a:cubicBezTo>
                  <a:pt x="5741078" y="5557616"/>
                  <a:pt x="4893893" y="4957641"/>
                  <a:pt x="4208978" y="4965844"/>
                </a:cubicBezTo>
                <a:cubicBezTo>
                  <a:pt x="2927711" y="4981681"/>
                  <a:pt x="1119464" y="6183466"/>
                  <a:pt x="216879" y="4772836"/>
                </a:cubicBezTo>
                <a:cubicBezTo>
                  <a:pt x="-215864" y="4097122"/>
                  <a:pt x="109586" y="3339757"/>
                  <a:pt x="247166" y="2594383"/>
                </a:cubicBezTo>
                <a:lnTo>
                  <a:pt x="256328" y="2538737"/>
                </a:lnTo>
                <a:lnTo>
                  <a:pt x="381337" y="2483373"/>
                </a:lnTo>
                <a:cubicBezTo>
                  <a:pt x="434495" y="2455449"/>
                  <a:pt x="486421" y="2424206"/>
                  <a:pt x="536853" y="2389977"/>
                </a:cubicBezTo>
                <a:lnTo>
                  <a:pt x="631744" y="2317897"/>
                </a:lnTo>
                <a:lnTo>
                  <a:pt x="683394" y="2278664"/>
                </a:lnTo>
                <a:cubicBezTo>
                  <a:pt x="966443" y="2039457"/>
                  <a:pt x="1186141" y="1704739"/>
                  <a:pt x="1285491" y="1346405"/>
                </a:cubicBezTo>
                <a:cubicBezTo>
                  <a:pt x="1308536" y="1264240"/>
                  <a:pt x="1324468" y="1180129"/>
                  <a:pt x="1333098" y="1095879"/>
                </a:cubicBezTo>
                <a:cubicBezTo>
                  <a:pt x="1474806" y="997895"/>
                  <a:pt x="1604093" y="872490"/>
                  <a:pt x="1725009" y="715824"/>
                </a:cubicBezTo>
                <a:cubicBezTo>
                  <a:pt x="1855739" y="546786"/>
                  <a:pt x="1961774" y="362445"/>
                  <a:pt x="2064162" y="184419"/>
                </a:cubicBezTo>
                <a:close/>
                <a:moveTo>
                  <a:pt x="1345511" y="1"/>
                </a:moveTo>
                <a:cubicBezTo>
                  <a:pt x="1400217" y="41"/>
                  <a:pt x="1455365" y="2907"/>
                  <a:pt x="1510567" y="8347"/>
                </a:cubicBezTo>
                <a:lnTo>
                  <a:pt x="1531096" y="11300"/>
                </a:lnTo>
                <a:lnTo>
                  <a:pt x="1427220" y="186599"/>
                </a:lnTo>
                <a:cubicBezTo>
                  <a:pt x="1372351" y="273636"/>
                  <a:pt x="1315283" y="356119"/>
                  <a:pt x="1253056" y="430924"/>
                </a:cubicBezTo>
                <a:cubicBezTo>
                  <a:pt x="1203092" y="293849"/>
                  <a:pt x="1132518" y="167431"/>
                  <a:pt x="1043747" y="57997"/>
                </a:cubicBezTo>
                <a:lnTo>
                  <a:pt x="1025492" y="37629"/>
                </a:lnTo>
                <a:lnTo>
                  <a:pt x="1167106" y="10468"/>
                </a:lnTo>
                <a:cubicBezTo>
                  <a:pt x="1225694" y="3335"/>
                  <a:pt x="1285335" y="-42"/>
                  <a:pt x="1345511" y="1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86071" y="2495234"/>
            <a:ext cx="3771894" cy="3674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D95B1BD-AD7C-B80B-4AB5-5D74646CE183}"/>
              </a:ext>
            </a:extLst>
          </p:cNvPr>
          <p:cNvSpPr/>
          <p:nvPr userDrawn="1"/>
        </p:nvSpPr>
        <p:spPr>
          <a:xfrm rot="17323776">
            <a:off x="2349190" y="-180070"/>
            <a:ext cx="980643" cy="975589"/>
          </a:xfrm>
          <a:custGeom>
            <a:avLst/>
            <a:gdLst>
              <a:gd name="csX0" fmla="*/ 713409 w 980643"/>
              <a:gd name="csY0" fmla="*/ 187422 h 975589"/>
              <a:gd name="csX1" fmla="*/ 980643 w 980643"/>
              <a:gd name="csY1" fmla="*/ 975589 h 975589"/>
              <a:gd name="csX2" fmla="*/ 883272 w 980643"/>
              <a:gd name="csY2" fmla="*/ 899194 h 975589"/>
              <a:gd name="csX3" fmla="*/ 515385 w 980643"/>
              <a:gd name="csY3" fmla="*/ 696338 h 975589"/>
              <a:gd name="csX4" fmla="*/ 64315 w 980643"/>
              <a:gd name="csY4" fmla="*/ 570788 h 975589"/>
              <a:gd name="csX5" fmla="*/ 0 w 980643"/>
              <a:gd name="csY5" fmla="*/ 557879 h 975589"/>
              <a:gd name="csX6" fmla="*/ 0 w 980643"/>
              <a:gd name="csY6" fmla="*/ 0 h 975589"/>
              <a:gd name="csX7" fmla="*/ 3858 w 980643"/>
              <a:gd name="csY7" fmla="*/ 815 h 975589"/>
              <a:gd name="csX8" fmla="*/ 537814 w 980643"/>
              <a:gd name="csY8" fmla="*/ 125852 h 975589"/>
              <a:gd name="csX9" fmla="*/ 713409 w 980643"/>
              <a:gd name="csY9" fmla="*/ 187422 h 9755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980643" h="975589">
                <a:moveTo>
                  <a:pt x="713409" y="187422"/>
                </a:moveTo>
                <a:lnTo>
                  <a:pt x="980643" y="975589"/>
                </a:lnTo>
                <a:lnTo>
                  <a:pt x="883272" y="899194"/>
                </a:lnTo>
                <a:cubicBezTo>
                  <a:pt x="769468" y="817023"/>
                  <a:pt x="645470" y="748241"/>
                  <a:pt x="515385" y="696338"/>
                </a:cubicBezTo>
                <a:cubicBezTo>
                  <a:pt x="376570" y="640822"/>
                  <a:pt x="224582" y="604065"/>
                  <a:pt x="64315" y="570788"/>
                </a:cubicBezTo>
                <a:lnTo>
                  <a:pt x="0" y="557879"/>
                </a:lnTo>
                <a:lnTo>
                  <a:pt x="0" y="0"/>
                </a:lnTo>
                <a:lnTo>
                  <a:pt x="3858" y="815"/>
                </a:lnTo>
                <a:cubicBezTo>
                  <a:pt x="179857" y="35690"/>
                  <a:pt x="360535" y="71233"/>
                  <a:pt x="537814" y="125852"/>
                </a:cubicBezTo>
                <a:lnTo>
                  <a:pt x="713409" y="1874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294F0F0-813D-7677-024C-7AB0905064A2}"/>
              </a:ext>
            </a:extLst>
          </p:cNvPr>
          <p:cNvSpPr/>
          <p:nvPr userDrawn="1"/>
        </p:nvSpPr>
        <p:spPr>
          <a:xfrm rot="3588855">
            <a:off x="106779" y="2359139"/>
            <a:ext cx="815467" cy="1285231"/>
          </a:xfrm>
          <a:custGeom>
            <a:avLst/>
            <a:gdLst>
              <a:gd name="csX0" fmla="*/ 244957 w 815467"/>
              <a:gd name="csY0" fmla="*/ 0 h 1285231"/>
              <a:gd name="csX1" fmla="*/ 796885 w 815467"/>
              <a:gd name="csY1" fmla="*/ 0 h 1285231"/>
              <a:gd name="csX2" fmla="*/ 811479 w 815467"/>
              <a:gd name="csY2" fmla="*/ 118266 h 1285231"/>
              <a:gd name="csX3" fmla="*/ 814016 w 815467"/>
              <a:gd name="csY3" fmla="*/ 299654 h 1285231"/>
              <a:gd name="csX4" fmla="*/ 529555 w 815467"/>
              <a:gd name="csY4" fmla="*/ 1199936 h 1285231"/>
              <a:gd name="csX5" fmla="*/ 472282 w 815467"/>
              <a:gd name="csY5" fmla="*/ 1285231 h 1285231"/>
              <a:gd name="csX6" fmla="*/ 0 w 815467"/>
              <a:gd name="csY6" fmla="*/ 1010513 h 1285231"/>
              <a:gd name="csX7" fmla="*/ 10909 w 815467"/>
              <a:gd name="csY7" fmla="*/ 997313 h 1285231"/>
              <a:gd name="csX8" fmla="*/ 269718 w 815467"/>
              <a:gd name="csY8" fmla="*/ 278678 h 1285231"/>
              <a:gd name="csX9" fmla="*/ 256779 w 815467"/>
              <a:gd name="csY9" fmla="*/ 58886 h 1285231"/>
              <a:gd name="csX10" fmla="*/ 244957 w 815467"/>
              <a:gd name="csY10" fmla="*/ 0 h 12852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815467" h="1285231">
                <a:moveTo>
                  <a:pt x="244957" y="0"/>
                </a:moveTo>
                <a:lnTo>
                  <a:pt x="796885" y="0"/>
                </a:lnTo>
                <a:lnTo>
                  <a:pt x="811479" y="118266"/>
                </a:lnTo>
                <a:cubicBezTo>
                  <a:pt x="815709" y="179069"/>
                  <a:pt x="816607" y="239663"/>
                  <a:pt x="814016" y="299654"/>
                </a:cubicBezTo>
                <a:cubicBezTo>
                  <a:pt x="800513" y="613347"/>
                  <a:pt x="702558" y="921881"/>
                  <a:pt x="529555" y="1199936"/>
                </a:cubicBezTo>
                <a:lnTo>
                  <a:pt x="472282" y="1285231"/>
                </a:lnTo>
                <a:lnTo>
                  <a:pt x="0" y="1010513"/>
                </a:lnTo>
                <a:lnTo>
                  <a:pt x="10909" y="997313"/>
                </a:lnTo>
                <a:cubicBezTo>
                  <a:pt x="164086" y="784566"/>
                  <a:pt x="258828" y="533247"/>
                  <a:pt x="269718" y="278678"/>
                </a:cubicBezTo>
                <a:cubicBezTo>
                  <a:pt x="272785" y="206848"/>
                  <a:pt x="268247" y="133004"/>
                  <a:pt x="256779" y="58886"/>
                </a:cubicBezTo>
                <a:lnTo>
                  <a:pt x="24495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C67A482-4124-7997-A0BF-60ECACFB7226}"/>
              </a:ext>
            </a:extLst>
          </p:cNvPr>
          <p:cNvSpPr/>
          <p:nvPr userDrawn="1"/>
        </p:nvSpPr>
        <p:spPr>
          <a:xfrm rot="3588855">
            <a:off x="436141" y="139729"/>
            <a:ext cx="2473274" cy="2415704"/>
          </a:xfrm>
          <a:custGeom>
            <a:avLst/>
            <a:gdLst>
              <a:gd name="csX0" fmla="*/ 76350 w 2473274"/>
              <a:gd name="csY0" fmla="*/ 1330160 h 2415704"/>
              <a:gd name="csX1" fmla="*/ 726974 w 2473274"/>
              <a:gd name="csY1" fmla="*/ 905743 h 2415704"/>
              <a:gd name="csX2" fmla="*/ 1154574 w 2473274"/>
              <a:gd name="csY2" fmla="*/ 912326 h 2415704"/>
              <a:gd name="csX3" fmla="*/ 1030950 w 2473274"/>
              <a:gd name="csY3" fmla="*/ 638930 h 2415704"/>
              <a:gd name="csX4" fmla="*/ 878982 w 2473274"/>
              <a:gd name="csY4" fmla="*/ 366623 h 2415704"/>
              <a:gd name="csX5" fmla="*/ 1299477 w 2473274"/>
              <a:gd name="csY5" fmla="*/ 0 h 2415704"/>
              <a:gd name="csX6" fmla="*/ 1349323 w 2473274"/>
              <a:gd name="csY6" fmla="*/ 87262 h 2415704"/>
              <a:gd name="csX7" fmla="*/ 1638142 w 2473274"/>
              <a:gd name="csY7" fmla="*/ 647618 h 2415704"/>
              <a:gd name="csX8" fmla="*/ 1769606 w 2473274"/>
              <a:gd name="csY8" fmla="*/ 1177480 h 2415704"/>
              <a:gd name="csX9" fmla="*/ 1962224 w 2473274"/>
              <a:gd name="csY9" fmla="*/ 1344598 h 2415704"/>
              <a:gd name="csX10" fmla="*/ 2465331 w 2473274"/>
              <a:gd name="csY10" fmla="*/ 2333795 h 2415704"/>
              <a:gd name="csX11" fmla="*/ 2473274 w 2473274"/>
              <a:gd name="csY11" fmla="*/ 2398167 h 2415704"/>
              <a:gd name="csX12" fmla="*/ 1921346 w 2473274"/>
              <a:gd name="csY12" fmla="*/ 2398167 h 2415704"/>
              <a:gd name="csX13" fmla="*/ 1910850 w 2473274"/>
              <a:gd name="csY13" fmla="*/ 2345890 h 2415704"/>
              <a:gd name="csX14" fmla="*/ 1660967 w 2473274"/>
              <a:gd name="csY14" fmla="*/ 1829670 h 2415704"/>
              <a:gd name="csX15" fmla="*/ 1394459 w 2473274"/>
              <a:gd name="csY15" fmla="*/ 2187795 h 2415704"/>
              <a:gd name="csX16" fmla="*/ 928053 w 2473274"/>
              <a:gd name="csY16" fmla="*/ 2404229 h 2415704"/>
              <a:gd name="csX17" fmla="*/ 404264 w 2473274"/>
              <a:gd name="csY17" fmla="*/ 2323183 h 2415704"/>
              <a:gd name="csX18" fmla="*/ 44123 w 2473274"/>
              <a:gd name="csY18" fmla="*/ 1899945 h 2415704"/>
              <a:gd name="csX19" fmla="*/ 76350 w 2473274"/>
              <a:gd name="csY19" fmla="*/ 1330160 h 2415704"/>
              <a:gd name="csX20" fmla="*/ 558209 w 2473274"/>
              <a:gd name="csY20" fmla="*/ 1580944 h 2415704"/>
              <a:gd name="csX21" fmla="*/ 588348 w 2473274"/>
              <a:gd name="csY21" fmla="*/ 1774360 h 2415704"/>
              <a:gd name="csX22" fmla="*/ 638504 w 2473274"/>
              <a:gd name="csY22" fmla="*/ 1826066 h 2415704"/>
              <a:gd name="csX23" fmla="*/ 638141 w 2473274"/>
              <a:gd name="csY23" fmla="*/ 1825839 h 2415704"/>
              <a:gd name="csX24" fmla="*/ 638631 w 2473274"/>
              <a:gd name="csY24" fmla="*/ 1826196 h 2415704"/>
              <a:gd name="csX25" fmla="*/ 638504 w 2473274"/>
              <a:gd name="csY25" fmla="*/ 1826066 h 2415704"/>
              <a:gd name="csX26" fmla="*/ 659759 w 2473274"/>
              <a:gd name="csY26" fmla="*/ 1839315 h 2415704"/>
              <a:gd name="csX27" fmla="*/ 1038446 w 2473274"/>
              <a:gd name="csY27" fmla="*/ 1774307 h 2415704"/>
              <a:gd name="csX28" fmla="*/ 1205988 w 2473274"/>
              <a:gd name="csY28" fmla="*/ 1487439 h 2415704"/>
              <a:gd name="csX29" fmla="*/ 809732 w 2473274"/>
              <a:gd name="csY29" fmla="*/ 1442917 h 2415704"/>
              <a:gd name="csX30" fmla="*/ 558209 w 2473274"/>
              <a:gd name="csY30" fmla="*/ 1580944 h 24157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2473274" h="2415704">
                <a:moveTo>
                  <a:pt x="76350" y="1330160"/>
                </a:moveTo>
                <a:cubicBezTo>
                  <a:pt x="193633" y="1107233"/>
                  <a:pt x="430756" y="951991"/>
                  <a:pt x="726974" y="905743"/>
                </a:cubicBezTo>
                <a:cubicBezTo>
                  <a:pt x="866204" y="884033"/>
                  <a:pt x="1010965" y="886593"/>
                  <a:pt x="1154574" y="912326"/>
                </a:cubicBezTo>
                <a:cubicBezTo>
                  <a:pt x="1121200" y="820924"/>
                  <a:pt x="1078596" y="730122"/>
                  <a:pt x="1030950" y="638930"/>
                </a:cubicBezTo>
                <a:lnTo>
                  <a:pt x="878982" y="366623"/>
                </a:lnTo>
                <a:lnTo>
                  <a:pt x="1299477" y="0"/>
                </a:lnTo>
                <a:lnTo>
                  <a:pt x="1349323" y="87262"/>
                </a:lnTo>
                <a:cubicBezTo>
                  <a:pt x="1451727" y="265278"/>
                  <a:pt x="1557757" y="449623"/>
                  <a:pt x="1638142" y="647618"/>
                </a:cubicBezTo>
                <a:cubicBezTo>
                  <a:pt x="1712767" y="830911"/>
                  <a:pt x="1756161" y="1005721"/>
                  <a:pt x="1769606" y="1177480"/>
                </a:cubicBezTo>
                <a:cubicBezTo>
                  <a:pt x="1838093" y="1227301"/>
                  <a:pt x="1902788" y="1283364"/>
                  <a:pt x="1962224" y="1344598"/>
                </a:cubicBezTo>
                <a:cubicBezTo>
                  <a:pt x="2222014" y="1610648"/>
                  <a:pt x="2400879" y="1968853"/>
                  <a:pt x="2465331" y="2333795"/>
                </a:cubicBezTo>
                <a:lnTo>
                  <a:pt x="2473274" y="2398167"/>
                </a:lnTo>
                <a:lnTo>
                  <a:pt x="1921346" y="2398167"/>
                </a:lnTo>
                <a:lnTo>
                  <a:pt x="1910850" y="2345890"/>
                </a:lnTo>
                <a:cubicBezTo>
                  <a:pt x="1865271" y="2161002"/>
                  <a:pt x="1778474" y="1979853"/>
                  <a:pt x="1660967" y="1829670"/>
                </a:cubicBezTo>
                <a:cubicBezTo>
                  <a:pt x="1596443" y="1968754"/>
                  <a:pt x="1506767" y="2090997"/>
                  <a:pt x="1394459" y="2187795"/>
                </a:cubicBezTo>
                <a:cubicBezTo>
                  <a:pt x="1264680" y="2300376"/>
                  <a:pt x="1098940" y="2377047"/>
                  <a:pt x="928053" y="2404229"/>
                </a:cubicBezTo>
                <a:cubicBezTo>
                  <a:pt x="741940" y="2433836"/>
                  <a:pt x="560269" y="2405920"/>
                  <a:pt x="404264" y="2323183"/>
                </a:cubicBezTo>
                <a:cubicBezTo>
                  <a:pt x="240208" y="2236086"/>
                  <a:pt x="109050" y="2082174"/>
                  <a:pt x="44123" y="1899945"/>
                </a:cubicBezTo>
                <a:cubicBezTo>
                  <a:pt x="-24216" y="1706984"/>
                  <a:pt x="-12942" y="1499195"/>
                  <a:pt x="76350" y="1330160"/>
                </a:cubicBezTo>
                <a:close/>
                <a:moveTo>
                  <a:pt x="558209" y="1580944"/>
                </a:moveTo>
                <a:cubicBezTo>
                  <a:pt x="529861" y="1634570"/>
                  <a:pt x="546069" y="1714283"/>
                  <a:pt x="588348" y="1774360"/>
                </a:cubicBezTo>
                <a:lnTo>
                  <a:pt x="638504" y="1826066"/>
                </a:lnTo>
                <a:lnTo>
                  <a:pt x="638141" y="1825839"/>
                </a:lnTo>
                <a:lnTo>
                  <a:pt x="638631" y="1826196"/>
                </a:lnTo>
                <a:lnTo>
                  <a:pt x="638504" y="1826066"/>
                </a:lnTo>
                <a:lnTo>
                  <a:pt x="659759" y="1839315"/>
                </a:lnTo>
                <a:cubicBezTo>
                  <a:pt x="767098" y="1896402"/>
                  <a:pt x="929612" y="1868383"/>
                  <a:pt x="1038446" y="1774307"/>
                </a:cubicBezTo>
                <a:cubicBezTo>
                  <a:pt x="1117109" y="1706280"/>
                  <a:pt x="1175699" y="1604147"/>
                  <a:pt x="1205988" y="1487439"/>
                </a:cubicBezTo>
                <a:cubicBezTo>
                  <a:pt x="1074915" y="1439331"/>
                  <a:pt x="938319" y="1422463"/>
                  <a:pt x="809732" y="1442917"/>
                </a:cubicBezTo>
                <a:cubicBezTo>
                  <a:pt x="689598" y="1462032"/>
                  <a:pt x="592931" y="1514708"/>
                  <a:pt x="558209" y="15809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64EEEF-CF0F-60B6-CD0B-A0536BA685D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F997C78-303C-5CAA-C0F1-BD0D698BB5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FE8B17D-96E9-6950-46F3-D9F5B20392B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526" y="634998"/>
            <a:ext cx="6595437" cy="1113476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BBB94E6-E986-AE34-1916-309F88C015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3257" y="634999"/>
            <a:ext cx="3396297" cy="5588000"/>
          </a:xfrm>
          <a:custGeom>
            <a:avLst/>
            <a:gdLst>
              <a:gd name="csX0" fmla="*/ 2720012 w 3396297"/>
              <a:gd name="csY0" fmla="*/ 265152 h 5588000"/>
              <a:gd name="csX1" fmla="*/ 2812443 w 3396297"/>
              <a:gd name="csY1" fmla="*/ 329908 h 5588000"/>
              <a:gd name="csX2" fmla="*/ 3287836 w 3396297"/>
              <a:gd name="csY2" fmla="*/ 1834072 h 5588000"/>
              <a:gd name="csX3" fmla="*/ 3394798 w 3396297"/>
              <a:gd name="csY3" fmla="*/ 3834421 h 5588000"/>
              <a:gd name="csX4" fmla="*/ 972874 w 3396297"/>
              <a:gd name="csY4" fmla="*/ 5452885 h 5588000"/>
              <a:gd name="csX5" fmla="*/ 201220 w 3396297"/>
              <a:gd name="csY5" fmla="*/ 3207039 h 5588000"/>
              <a:gd name="csX6" fmla="*/ 483905 w 3396297"/>
              <a:gd name="csY6" fmla="*/ 1133950 h 5588000"/>
              <a:gd name="csX7" fmla="*/ 740644 w 3396297"/>
              <a:gd name="csY7" fmla="*/ 601247 h 5588000"/>
              <a:gd name="csX8" fmla="*/ 843153 w 3396297"/>
              <a:gd name="csY8" fmla="*/ 477266 h 5588000"/>
              <a:gd name="csX9" fmla="*/ 915665 w 3396297"/>
              <a:gd name="csY9" fmla="*/ 484890 h 5588000"/>
              <a:gd name="csX10" fmla="*/ 1247442 w 3396297"/>
              <a:gd name="csY10" fmla="*/ 578818 h 5588000"/>
              <a:gd name="csX11" fmla="*/ 1729718 w 3396297"/>
              <a:gd name="csY11" fmla="*/ 698674 h 5588000"/>
              <a:gd name="csX12" fmla="*/ 2188965 w 3396297"/>
              <a:gd name="csY12" fmla="*/ 636528 h 5588000"/>
              <a:gd name="csX13" fmla="*/ 2198175 w 3396297"/>
              <a:gd name="csY13" fmla="*/ 632321 h 5588000"/>
              <a:gd name="csX14" fmla="*/ 2198176 w 3396297"/>
              <a:gd name="csY14" fmla="*/ 632324 h 5588000"/>
              <a:gd name="csX15" fmla="*/ 2336088 w 3396297"/>
              <a:gd name="csY15" fmla="*/ 569321 h 5588000"/>
              <a:gd name="csX16" fmla="*/ 2714262 w 3396297"/>
              <a:gd name="csY16" fmla="*/ 272346 h 5588000"/>
              <a:gd name="csX17" fmla="*/ 1929181 w 3396297"/>
              <a:gd name="csY17" fmla="*/ 1368 h 5588000"/>
              <a:gd name="csX18" fmla="*/ 2087706 w 3396297"/>
              <a:gd name="csY18" fmla="*/ 16888 h 5588000"/>
              <a:gd name="csX19" fmla="*/ 2173843 w 3396297"/>
              <a:gd name="csY19" fmla="*/ 34661 h 5588000"/>
              <a:gd name="csX20" fmla="*/ 2080054 w 3396297"/>
              <a:gd name="csY20" fmla="*/ 93896 h 5588000"/>
              <a:gd name="csX21" fmla="*/ 2001751 w 3396297"/>
              <a:gd name="csY21" fmla="*/ 130189 h 5588000"/>
              <a:gd name="csX22" fmla="*/ 1977141 w 3396297"/>
              <a:gd name="csY22" fmla="*/ 137528 h 5588000"/>
              <a:gd name="csX23" fmla="*/ 2178626 w 3396297"/>
              <a:gd name="csY23" fmla="*/ 588560 h 5588000"/>
              <a:gd name="csX24" fmla="*/ 1977139 w 3396297"/>
              <a:gd name="csY24" fmla="*/ 137527 h 5588000"/>
              <a:gd name="csX25" fmla="*/ 1926564 w 3396297"/>
              <a:gd name="csY25" fmla="*/ 152612 h 5588000"/>
              <a:gd name="csX26" fmla="*/ 1569226 w 3396297"/>
              <a:gd name="csY26" fmla="*/ 116376 h 5588000"/>
              <a:gd name="csX27" fmla="*/ 1435643 w 3396297"/>
              <a:gd name="csY27" fmla="*/ 72814 h 5588000"/>
              <a:gd name="csX28" fmla="*/ 1495807 w 3396297"/>
              <a:gd name="csY28" fmla="*/ 50278 h 5588000"/>
              <a:gd name="csX29" fmla="*/ 1929181 w 3396297"/>
              <a:gd name="csY29" fmla="*/ 1368 h 558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3396297" h="5588000">
                <a:moveTo>
                  <a:pt x="2720012" y="265152"/>
                </a:moveTo>
                <a:lnTo>
                  <a:pt x="2812443" y="329908"/>
                </a:lnTo>
                <a:cubicBezTo>
                  <a:pt x="3231442" y="656919"/>
                  <a:pt x="3478050" y="1199830"/>
                  <a:pt x="3287836" y="1834072"/>
                </a:cubicBezTo>
                <a:cubicBezTo>
                  <a:pt x="3007672" y="2768508"/>
                  <a:pt x="3359959" y="3117023"/>
                  <a:pt x="3394798" y="3834421"/>
                </a:cubicBezTo>
                <a:cubicBezTo>
                  <a:pt x="3442778" y="4820866"/>
                  <a:pt x="2332819" y="5989342"/>
                  <a:pt x="972874" y="5452885"/>
                </a:cubicBezTo>
                <a:cubicBezTo>
                  <a:pt x="-6363" y="5066636"/>
                  <a:pt x="-211347" y="3788959"/>
                  <a:pt x="201220" y="3207039"/>
                </a:cubicBezTo>
                <a:cubicBezTo>
                  <a:pt x="613788" y="2625119"/>
                  <a:pt x="193427" y="2042290"/>
                  <a:pt x="483905" y="1133950"/>
                </a:cubicBezTo>
                <a:cubicBezTo>
                  <a:pt x="550637" y="925249"/>
                  <a:pt x="638024" y="748533"/>
                  <a:pt x="740644" y="601247"/>
                </a:cubicBezTo>
                <a:lnTo>
                  <a:pt x="843153" y="477266"/>
                </a:lnTo>
                <a:lnTo>
                  <a:pt x="915665" y="484890"/>
                </a:lnTo>
                <a:cubicBezTo>
                  <a:pt x="1025492" y="503292"/>
                  <a:pt x="1133895" y="540176"/>
                  <a:pt x="1247442" y="578818"/>
                </a:cubicBezTo>
                <a:cubicBezTo>
                  <a:pt x="1398248" y="630455"/>
                  <a:pt x="1554802" y="683430"/>
                  <a:pt x="1729718" y="698674"/>
                </a:cubicBezTo>
                <a:cubicBezTo>
                  <a:pt x="1889256" y="712447"/>
                  <a:pt x="2040849" y="692017"/>
                  <a:pt x="2188965" y="636528"/>
                </a:cubicBezTo>
                <a:lnTo>
                  <a:pt x="2198175" y="632321"/>
                </a:lnTo>
                <a:lnTo>
                  <a:pt x="2198176" y="632324"/>
                </a:lnTo>
                <a:lnTo>
                  <a:pt x="2336088" y="569321"/>
                </a:lnTo>
                <a:cubicBezTo>
                  <a:pt x="2480922" y="491102"/>
                  <a:pt x="2607810" y="390910"/>
                  <a:pt x="2714262" y="272346"/>
                </a:cubicBezTo>
                <a:close/>
                <a:moveTo>
                  <a:pt x="1929181" y="1368"/>
                </a:moveTo>
                <a:cubicBezTo>
                  <a:pt x="1982248" y="3677"/>
                  <a:pt x="2035178" y="8891"/>
                  <a:pt x="2087706" y="16888"/>
                </a:cubicBezTo>
                <a:lnTo>
                  <a:pt x="2173843" y="34661"/>
                </a:lnTo>
                <a:lnTo>
                  <a:pt x="2080054" y="93896"/>
                </a:lnTo>
                <a:cubicBezTo>
                  <a:pt x="2053196" y="108448"/>
                  <a:pt x="2027214" y="120474"/>
                  <a:pt x="2001751" y="130189"/>
                </a:cubicBezTo>
                <a:lnTo>
                  <a:pt x="1977141" y="137528"/>
                </a:lnTo>
                <a:lnTo>
                  <a:pt x="2178626" y="588560"/>
                </a:lnTo>
                <a:lnTo>
                  <a:pt x="1977139" y="137527"/>
                </a:lnTo>
                <a:lnTo>
                  <a:pt x="1926564" y="152612"/>
                </a:lnTo>
                <a:cubicBezTo>
                  <a:pt x="1815048" y="176489"/>
                  <a:pt x="1706806" y="157902"/>
                  <a:pt x="1569226" y="116376"/>
                </a:cubicBezTo>
                <a:lnTo>
                  <a:pt x="1435643" y="72814"/>
                </a:lnTo>
                <a:lnTo>
                  <a:pt x="1495807" y="50278"/>
                </a:lnTo>
                <a:cubicBezTo>
                  <a:pt x="1637680" y="10502"/>
                  <a:pt x="1783945" y="-4950"/>
                  <a:pt x="1929181" y="1368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62526" y="2129474"/>
            <a:ext cx="6595438" cy="4065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C5AB7EE-AFF5-E20E-03EC-FEF57020EE2E}"/>
              </a:ext>
            </a:extLst>
          </p:cNvPr>
          <p:cNvSpPr/>
          <p:nvPr userDrawn="1"/>
        </p:nvSpPr>
        <p:spPr>
          <a:xfrm rot="7008735">
            <a:off x="804718" y="142341"/>
            <a:ext cx="1665084" cy="2148669"/>
          </a:xfrm>
          <a:custGeom>
            <a:avLst/>
            <a:gdLst>
              <a:gd name="csX0" fmla="*/ 341896 w 1665084"/>
              <a:gd name="csY0" fmla="*/ 0 h 2148669"/>
              <a:gd name="csX1" fmla="*/ 349805 w 1665084"/>
              <a:gd name="csY1" fmla="*/ 6322 h 2148669"/>
              <a:gd name="csX2" fmla="*/ 612422 w 1665084"/>
              <a:gd name="csY2" fmla="*/ 388163 h 2148669"/>
              <a:gd name="csX3" fmla="*/ 722991 w 1665084"/>
              <a:gd name="csY3" fmla="*/ 872653 h 2148669"/>
              <a:gd name="csX4" fmla="*/ 828306 w 1665084"/>
              <a:gd name="csY4" fmla="*/ 1315031 h 2148669"/>
              <a:gd name="csX5" fmla="*/ 1608513 w 1665084"/>
              <a:gd name="csY5" fmla="*/ 1609375 h 2148669"/>
              <a:gd name="csX6" fmla="*/ 1665084 w 1665084"/>
              <a:gd name="csY6" fmla="*/ 1609068 h 2148669"/>
              <a:gd name="csX7" fmla="*/ 1665084 w 1665084"/>
              <a:gd name="csY7" fmla="*/ 2148225 h 2148669"/>
              <a:gd name="csX8" fmla="*/ 1609449 w 1665084"/>
              <a:gd name="csY8" fmla="*/ 2148669 h 2148669"/>
              <a:gd name="csX9" fmla="*/ 1023644 w 1665084"/>
              <a:gd name="csY9" fmla="*/ 2089736 h 2148669"/>
              <a:gd name="csX10" fmla="*/ 338579 w 1665084"/>
              <a:gd name="csY10" fmla="*/ 1540519 h 2148669"/>
              <a:gd name="csX11" fmla="*/ 188894 w 1665084"/>
              <a:gd name="csY11" fmla="*/ 948505 h 2148669"/>
              <a:gd name="csX12" fmla="*/ 36276 w 1665084"/>
              <a:gd name="csY12" fmla="*/ 458792 h 2148669"/>
              <a:gd name="csX13" fmla="*/ 0 w 1665084"/>
              <a:gd name="csY13" fmla="*/ 420458 h 2148669"/>
              <a:gd name="csX14" fmla="*/ 341896 w 1665084"/>
              <a:gd name="csY14" fmla="*/ 0 h 21486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665084" h="2148669">
                <a:moveTo>
                  <a:pt x="341896" y="0"/>
                </a:moveTo>
                <a:lnTo>
                  <a:pt x="349805" y="6322"/>
                </a:lnTo>
                <a:cubicBezTo>
                  <a:pt x="466139" y="113485"/>
                  <a:pt x="552751" y="239565"/>
                  <a:pt x="612422" y="388163"/>
                </a:cubicBezTo>
                <a:cubicBezTo>
                  <a:pt x="677716" y="551150"/>
                  <a:pt x="701052" y="714768"/>
                  <a:pt x="722991" y="872653"/>
                </a:cubicBezTo>
                <a:cubicBezTo>
                  <a:pt x="745297" y="1031012"/>
                  <a:pt x="766269" y="1179801"/>
                  <a:pt x="828306" y="1315031"/>
                </a:cubicBezTo>
                <a:cubicBezTo>
                  <a:pt x="942486" y="1563239"/>
                  <a:pt x="1202133" y="1606919"/>
                  <a:pt x="1608513" y="1609375"/>
                </a:cubicBezTo>
                <a:lnTo>
                  <a:pt x="1665084" y="1609068"/>
                </a:lnTo>
                <a:lnTo>
                  <a:pt x="1665084" y="2148225"/>
                </a:lnTo>
                <a:lnTo>
                  <a:pt x="1609449" y="2148669"/>
                </a:lnTo>
                <a:cubicBezTo>
                  <a:pt x="1415929" y="2148116"/>
                  <a:pt x="1212257" y="2138151"/>
                  <a:pt x="1023644" y="2089736"/>
                </a:cubicBezTo>
                <a:cubicBezTo>
                  <a:pt x="698530" y="2006401"/>
                  <a:pt x="468079" y="1821922"/>
                  <a:pt x="338579" y="1540519"/>
                </a:cubicBezTo>
                <a:cubicBezTo>
                  <a:pt x="243435" y="1333991"/>
                  <a:pt x="214374" y="1128631"/>
                  <a:pt x="188894" y="948505"/>
                </a:cubicBezTo>
                <a:cubicBezTo>
                  <a:pt x="157239" y="724334"/>
                  <a:pt x="131758" y="577133"/>
                  <a:pt x="36276" y="458792"/>
                </a:cubicBezTo>
                <a:lnTo>
                  <a:pt x="0" y="420458"/>
                </a:lnTo>
                <a:lnTo>
                  <a:pt x="34189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A323FDE-3A91-8568-F1DF-34523FAC6B48}"/>
              </a:ext>
            </a:extLst>
          </p:cNvPr>
          <p:cNvSpPr/>
          <p:nvPr userDrawn="1"/>
        </p:nvSpPr>
        <p:spPr>
          <a:xfrm>
            <a:off x="2596373" y="-10959"/>
            <a:ext cx="1110050" cy="1274339"/>
          </a:xfrm>
          <a:custGeom>
            <a:avLst/>
            <a:gdLst>
              <a:gd name="csX0" fmla="*/ 569513 w 1110050"/>
              <a:gd name="csY0" fmla="*/ 0 h 1274339"/>
              <a:gd name="csX1" fmla="*/ 1110050 w 1110050"/>
              <a:gd name="csY1" fmla="*/ 0 h 1274339"/>
              <a:gd name="csX2" fmla="*/ 1108176 w 1110050"/>
              <a:gd name="csY2" fmla="*/ 35958 h 1274339"/>
              <a:gd name="csX3" fmla="*/ 1087539 w 1110050"/>
              <a:gd name="csY3" fmla="*/ 185132 h 1274339"/>
              <a:gd name="csX4" fmla="*/ 836669 w 1110050"/>
              <a:gd name="csY4" fmla="*/ 789808 h 1274339"/>
              <a:gd name="csX5" fmla="*/ 358947 w 1110050"/>
              <a:gd name="csY5" fmla="*/ 1211337 h 1274339"/>
              <a:gd name="csX6" fmla="*/ 221035 w 1110050"/>
              <a:gd name="csY6" fmla="*/ 1274339 h 1274339"/>
              <a:gd name="csX7" fmla="*/ 0 w 1110050"/>
              <a:gd name="csY7" fmla="*/ 779544 h 1274339"/>
              <a:gd name="csX8" fmla="*/ 24610 w 1110050"/>
              <a:gd name="csY8" fmla="*/ 772204 h 1274339"/>
              <a:gd name="csX9" fmla="*/ 102913 w 1110050"/>
              <a:gd name="csY9" fmla="*/ 735911 h 1274339"/>
              <a:gd name="csX10" fmla="*/ 557533 w 1110050"/>
              <a:gd name="csY10" fmla="*/ 86665 h 1274339"/>
              <a:gd name="csX11" fmla="*/ 569513 w 1110050"/>
              <a:gd name="csY11" fmla="*/ 0 h 12743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110050" h="1274339">
                <a:moveTo>
                  <a:pt x="569513" y="0"/>
                </a:moveTo>
                <a:lnTo>
                  <a:pt x="1110050" y="0"/>
                </a:lnTo>
                <a:lnTo>
                  <a:pt x="1108176" y="35958"/>
                </a:lnTo>
                <a:cubicBezTo>
                  <a:pt x="1103425" y="86269"/>
                  <a:pt x="1096558" y="136066"/>
                  <a:pt x="1087539" y="185132"/>
                </a:cubicBezTo>
                <a:cubicBezTo>
                  <a:pt x="1045661" y="411521"/>
                  <a:pt x="960070" y="615927"/>
                  <a:pt x="836669" y="789808"/>
                </a:cubicBezTo>
                <a:cubicBezTo>
                  <a:pt x="713268" y="963689"/>
                  <a:pt x="552059" y="1107045"/>
                  <a:pt x="358947" y="1211337"/>
                </a:cubicBezTo>
                <a:lnTo>
                  <a:pt x="221035" y="1274339"/>
                </a:lnTo>
                <a:lnTo>
                  <a:pt x="0" y="779544"/>
                </a:lnTo>
                <a:lnTo>
                  <a:pt x="24610" y="772204"/>
                </a:lnTo>
                <a:cubicBezTo>
                  <a:pt x="50073" y="762489"/>
                  <a:pt x="76055" y="750463"/>
                  <a:pt x="102913" y="735911"/>
                </a:cubicBezTo>
                <a:cubicBezTo>
                  <a:pt x="410711" y="569882"/>
                  <a:pt x="519985" y="291149"/>
                  <a:pt x="557533" y="86665"/>
                </a:cubicBezTo>
                <a:lnTo>
                  <a:pt x="5695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8C899BB-C1AD-789A-4D9C-AF00062811FF}"/>
              </a:ext>
            </a:extLst>
          </p:cNvPr>
          <p:cNvSpPr/>
          <p:nvPr userDrawn="1"/>
        </p:nvSpPr>
        <p:spPr>
          <a:xfrm>
            <a:off x="0" y="1475314"/>
            <a:ext cx="784483" cy="1233678"/>
          </a:xfrm>
          <a:custGeom>
            <a:avLst/>
            <a:gdLst>
              <a:gd name="csX0" fmla="*/ 303291 w 784483"/>
              <a:gd name="csY0" fmla="*/ 0 h 1233678"/>
              <a:gd name="csX1" fmla="*/ 784483 w 784483"/>
              <a:gd name="csY1" fmla="*/ 243196 h 1233678"/>
              <a:gd name="csX2" fmla="*/ 728000 w 784483"/>
              <a:gd name="csY2" fmla="*/ 356478 h 1233678"/>
              <a:gd name="csX3" fmla="*/ 473392 w 784483"/>
              <a:gd name="csY3" fmla="*/ 818270 h 1233678"/>
              <a:gd name="csX4" fmla="*/ 87665 w 784483"/>
              <a:gd name="csY4" fmla="*/ 1187767 h 1233678"/>
              <a:gd name="csX5" fmla="*/ 0 w 784483"/>
              <a:gd name="csY5" fmla="*/ 1233678 h 1233678"/>
              <a:gd name="csX6" fmla="*/ 0 w 784483"/>
              <a:gd name="csY6" fmla="*/ 548005 h 1233678"/>
              <a:gd name="csX7" fmla="*/ 32185 w 784483"/>
              <a:gd name="csY7" fmla="*/ 509130 h 1233678"/>
              <a:gd name="csX8" fmla="*/ 243995 w 784483"/>
              <a:gd name="csY8" fmla="*/ 119688 h 1233678"/>
              <a:gd name="csX9" fmla="*/ 303291 w 784483"/>
              <a:gd name="csY9" fmla="*/ 0 h 12336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784483" h="1233678">
                <a:moveTo>
                  <a:pt x="303291" y="0"/>
                </a:moveTo>
                <a:lnTo>
                  <a:pt x="784483" y="243196"/>
                </a:lnTo>
                <a:lnTo>
                  <a:pt x="728000" y="356478"/>
                </a:lnTo>
                <a:cubicBezTo>
                  <a:pt x="649549" y="516302"/>
                  <a:pt x="569155" y="681994"/>
                  <a:pt x="473392" y="818270"/>
                </a:cubicBezTo>
                <a:cubicBezTo>
                  <a:pt x="362587" y="976370"/>
                  <a:pt x="230812" y="1101550"/>
                  <a:pt x="87665" y="1187767"/>
                </a:cubicBezTo>
                <a:lnTo>
                  <a:pt x="0" y="1233678"/>
                </a:lnTo>
                <a:lnTo>
                  <a:pt x="0" y="548005"/>
                </a:lnTo>
                <a:lnTo>
                  <a:pt x="32185" y="509130"/>
                </a:lnTo>
                <a:cubicBezTo>
                  <a:pt x="103527" y="407472"/>
                  <a:pt x="171857" y="267916"/>
                  <a:pt x="243995" y="119688"/>
                </a:cubicBezTo>
                <a:lnTo>
                  <a:pt x="3032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A7AA7-8E29-E7BC-798B-5F41BF0D231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71A50B4-6B1F-8398-52AA-F52E859262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72BB62-5B97-369A-8917-032F188AC0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03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4748316"/>
            <a:ext cx="3771902" cy="1471509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D074768C-2991-1B78-A6D2-C89ED4CC8F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4" y="406400"/>
            <a:ext cx="10972905" cy="3575366"/>
          </a:xfrm>
          <a:custGeom>
            <a:avLst/>
            <a:gdLst>
              <a:gd name="csX0" fmla="*/ 5412928 w 10972905"/>
              <a:gd name="csY0" fmla="*/ 0 h 3936576"/>
              <a:gd name="csX1" fmla="*/ 10210917 w 10972905"/>
              <a:gd name="csY1" fmla="*/ 141265 h 3936576"/>
              <a:gd name="csX2" fmla="*/ 10891120 w 10972905"/>
              <a:gd name="csY2" fmla="*/ 673362 h 3936576"/>
              <a:gd name="csX3" fmla="*/ 10969756 w 10972905"/>
              <a:gd name="csY3" fmla="*/ 1248309 h 3936576"/>
              <a:gd name="csX4" fmla="*/ 10891120 w 10972905"/>
              <a:gd name="csY4" fmla="*/ 3121950 h 3936576"/>
              <a:gd name="csX5" fmla="*/ 9660463 w 10972905"/>
              <a:gd name="csY5" fmla="*/ 3936576 h 3936576"/>
              <a:gd name="csX6" fmla="*/ 2799059 w 10972905"/>
              <a:gd name="csY6" fmla="*/ 3842399 h 3936576"/>
              <a:gd name="csX7" fmla="*/ 758842 w 10972905"/>
              <a:gd name="csY7" fmla="*/ 3936576 h 3936576"/>
              <a:gd name="csX8" fmla="*/ 78639 w 10972905"/>
              <a:gd name="csY8" fmla="*/ 3121950 h 3936576"/>
              <a:gd name="csX9" fmla="*/ 2 w 10972905"/>
              <a:gd name="csY9" fmla="*/ 2062464 h 3936576"/>
              <a:gd name="csX10" fmla="*/ 78639 w 10972905"/>
              <a:gd name="csY10" fmla="*/ 955891 h 3936576"/>
              <a:gd name="csX11" fmla="*/ 916115 w 10972905"/>
              <a:gd name="csY11" fmla="*/ 141265 h 3936576"/>
              <a:gd name="csX12" fmla="*/ 5412928 w 10972905"/>
              <a:gd name="csY12" fmla="*/ 0 h 39365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0972905" h="3936576">
                <a:moveTo>
                  <a:pt x="5412928" y="0"/>
                </a:moveTo>
                <a:cubicBezTo>
                  <a:pt x="6913307" y="0"/>
                  <a:pt x="10210917" y="141265"/>
                  <a:pt x="10210917" y="141265"/>
                </a:cubicBezTo>
                <a:cubicBezTo>
                  <a:pt x="10586405" y="141265"/>
                  <a:pt x="10854161" y="225553"/>
                  <a:pt x="10891120" y="673362"/>
                </a:cubicBezTo>
                <a:cubicBezTo>
                  <a:pt x="10903309" y="818393"/>
                  <a:pt x="10963072" y="1102806"/>
                  <a:pt x="10969756" y="1248309"/>
                </a:cubicBezTo>
                <a:cubicBezTo>
                  <a:pt x="10991775" y="1716366"/>
                  <a:pt x="10891120" y="3121950"/>
                  <a:pt x="10891120" y="3121950"/>
                </a:cubicBezTo>
                <a:cubicBezTo>
                  <a:pt x="10891120" y="3571642"/>
                  <a:pt x="10465306" y="3936576"/>
                  <a:pt x="9660463" y="3936576"/>
                </a:cubicBezTo>
                <a:cubicBezTo>
                  <a:pt x="9660463" y="3936576"/>
                  <a:pt x="4651729" y="3811321"/>
                  <a:pt x="2799059" y="3842399"/>
                </a:cubicBezTo>
                <a:cubicBezTo>
                  <a:pt x="2288710" y="3850875"/>
                  <a:pt x="758842" y="3936576"/>
                  <a:pt x="758842" y="3936576"/>
                </a:cubicBezTo>
                <a:cubicBezTo>
                  <a:pt x="383354" y="3936576"/>
                  <a:pt x="78639" y="3571642"/>
                  <a:pt x="78639" y="3121950"/>
                </a:cubicBezTo>
                <a:cubicBezTo>
                  <a:pt x="78639" y="3121950"/>
                  <a:pt x="396" y="2328513"/>
                  <a:pt x="2" y="2062464"/>
                </a:cubicBezTo>
                <a:cubicBezTo>
                  <a:pt x="-391" y="1796416"/>
                  <a:pt x="78639" y="955891"/>
                  <a:pt x="78639" y="955891"/>
                </a:cubicBezTo>
                <a:cubicBezTo>
                  <a:pt x="78639" y="506198"/>
                  <a:pt x="540627" y="141265"/>
                  <a:pt x="916115" y="141265"/>
                </a:cubicBezTo>
                <a:cubicBezTo>
                  <a:pt x="916115" y="141265"/>
                  <a:pt x="3912549" y="0"/>
                  <a:pt x="5412928" y="0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62527" y="4748316"/>
            <a:ext cx="6595437" cy="147150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B139-23E3-4B6C-B6D0-A52B249DDAC5}" type="datetime1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9"/>
            <a:ext cx="3766523" cy="149447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30" y="2495234"/>
            <a:ext cx="3766523" cy="3727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F86B193-2014-DE8C-3E61-141803CC82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2528" y="699942"/>
            <a:ext cx="6583966" cy="5458119"/>
          </a:xfrm>
          <a:custGeom>
            <a:avLst/>
            <a:gdLst>
              <a:gd name="csX0" fmla="*/ 6326688 w 6583966"/>
              <a:gd name="csY0" fmla="*/ 4170018 h 5458119"/>
              <a:gd name="csX1" fmla="*/ 6569640 w 6583966"/>
              <a:gd name="csY1" fmla="*/ 4184871 h 5458119"/>
              <a:gd name="csX2" fmla="*/ 6573232 w 6583966"/>
              <a:gd name="csY2" fmla="*/ 4185639 h 5458119"/>
              <a:gd name="csX3" fmla="*/ 6540535 w 6583966"/>
              <a:gd name="csY3" fmla="*/ 4330745 h 5458119"/>
              <a:gd name="csX4" fmla="*/ 6318989 w 6583966"/>
              <a:gd name="csY4" fmla="*/ 4775299 h 5458119"/>
              <a:gd name="csX5" fmla="*/ 5711478 w 6583966"/>
              <a:gd name="csY5" fmla="*/ 5164497 h 5458119"/>
              <a:gd name="csX6" fmla="*/ 5686329 w 6583966"/>
              <a:gd name="csY6" fmla="*/ 5166894 h 5458119"/>
              <a:gd name="csX7" fmla="*/ 5626490 w 6583966"/>
              <a:gd name="csY7" fmla="*/ 5142987 h 5458119"/>
              <a:gd name="csX8" fmla="*/ 5400068 w 6583966"/>
              <a:gd name="csY8" fmla="*/ 5079423 h 5458119"/>
              <a:gd name="csX9" fmla="*/ 5604532 w 6583966"/>
              <a:gd name="csY9" fmla="*/ 4549002 h 5458119"/>
              <a:gd name="csX10" fmla="*/ 5987144 w 6583966"/>
              <a:gd name="csY10" fmla="*/ 4242876 h 5458119"/>
              <a:gd name="csX11" fmla="*/ 6005313 w 6583966"/>
              <a:gd name="csY11" fmla="*/ 4236303 h 5458119"/>
              <a:gd name="csX12" fmla="*/ 6064574 w 6583966"/>
              <a:gd name="csY12" fmla="*/ 4214868 h 5458119"/>
              <a:gd name="csX13" fmla="*/ 6207398 w 6583966"/>
              <a:gd name="csY13" fmla="*/ 4181758 h 5458119"/>
              <a:gd name="csX14" fmla="*/ 6326688 w 6583966"/>
              <a:gd name="csY14" fmla="*/ 4170018 h 5458119"/>
              <a:gd name="csX15" fmla="*/ 1345511 w 6583966"/>
              <a:gd name="csY15" fmla="*/ 1 h 5458119"/>
              <a:gd name="csX16" fmla="*/ 1998355 w 6583966"/>
              <a:gd name="csY16" fmla="*/ 119973 h 5458119"/>
              <a:gd name="csX17" fmla="*/ 4084891 w 6583966"/>
              <a:gd name="csY17" fmla="*/ 572412 h 5458119"/>
              <a:gd name="csX18" fmla="*/ 6212725 w 6583966"/>
              <a:gd name="csY18" fmla="*/ 774523 h 5458119"/>
              <a:gd name="csX19" fmla="*/ 6341961 w 6583966"/>
              <a:gd name="csY19" fmla="*/ 2367404 h 5458119"/>
              <a:gd name="csX20" fmla="*/ 6568310 w 6583966"/>
              <a:gd name="csY20" fmla="*/ 3576264 h 5458119"/>
              <a:gd name="csX21" fmla="*/ 6583966 w 6583966"/>
              <a:gd name="csY21" fmla="*/ 3706681 h 5458119"/>
              <a:gd name="csX22" fmla="*/ 6412123 w 6583966"/>
              <a:gd name="csY22" fmla="*/ 3692615 h 5458119"/>
              <a:gd name="csX23" fmla="*/ 6301497 w 6583966"/>
              <a:gd name="csY23" fmla="*/ 3693819 h 5458119"/>
              <a:gd name="csX24" fmla="*/ 6134982 w 6583966"/>
              <a:gd name="csY24" fmla="*/ 3710440 h 5458119"/>
              <a:gd name="csX25" fmla="*/ 5871921 w 6583966"/>
              <a:gd name="csY25" fmla="*/ 3776431 h 5458119"/>
              <a:gd name="csX26" fmla="*/ 5851390 w 6583966"/>
              <a:gd name="csY26" fmla="*/ 3784828 h 5458119"/>
              <a:gd name="csX27" fmla="*/ 5748438 w 6583966"/>
              <a:gd name="csY27" fmla="*/ 3826941 h 5458119"/>
              <a:gd name="csX28" fmla="*/ 5631032 w 6583966"/>
              <a:gd name="csY28" fmla="*/ 3888894 h 5458119"/>
              <a:gd name="csX29" fmla="*/ 5216038 w 6583966"/>
              <a:gd name="csY29" fmla="*/ 4272961 h 5458119"/>
              <a:gd name="csX30" fmla="*/ 4923901 w 6583966"/>
              <a:gd name="csY30" fmla="*/ 5044500 h 5458119"/>
              <a:gd name="csX31" fmla="*/ 4821315 w 6583966"/>
              <a:gd name="csY31" fmla="*/ 5060260 h 5458119"/>
              <a:gd name="csX32" fmla="*/ 4746347 w 6583966"/>
              <a:gd name="csY32" fmla="*/ 5042624 h 5458119"/>
              <a:gd name="csX33" fmla="*/ 4208978 w 6583966"/>
              <a:gd name="csY33" fmla="*/ 4965844 h 5458119"/>
              <a:gd name="csX34" fmla="*/ 216879 w 6583966"/>
              <a:gd name="csY34" fmla="*/ 4772836 h 5458119"/>
              <a:gd name="csX35" fmla="*/ 291869 w 6583966"/>
              <a:gd name="csY35" fmla="*/ 2275944 h 5458119"/>
              <a:gd name="csX36" fmla="*/ 268742 w 6583966"/>
              <a:gd name="csY36" fmla="*/ 827914 h 5458119"/>
              <a:gd name="csX37" fmla="*/ 1345511 w 6583966"/>
              <a:gd name="csY37" fmla="*/ 1 h 54581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6583966" h="5458119">
                <a:moveTo>
                  <a:pt x="6326688" y="4170018"/>
                </a:moveTo>
                <a:cubicBezTo>
                  <a:pt x="6406997" y="4166530"/>
                  <a:pt x="6488573" y="4171639"/>
                  <a:pt x="6569640" y="4184871"/>
                </a:cubicBezTo>
                <a:lnTo>
                  <a:pt x="6573232" y="4185639"/>
                </a:lnTo>
                <a:lnTo>
                  <a:pt x="6540535" y="4330745"/>
                </a:lnTo>
                <a:cubicBezTo>
                  <a:pt x="6497858" y="4480249"/>
                  <a:pt x="6427347" y="4628615"/>
                  <a:pt x="6318989" y="4775299"/>
                </a:cubicBezTo>
                <a:cubicBezTo>
                  <a:pt x="6138391" y="5019773"/>
                  <a:pt x="5931498" y="5129258"/>
                  <a:pt x="5711478" y="5164497"/>
                </a:cubicBezTo>
                <a:lnTo>
                  <a:pt x="5686329" y="5166894"/>
                </a:lnTo>
                <a:lnTo>
                  <a:pt x="5626490" y="5142987"/>
                </a:lnTo>
                <a:cubicBezTo>
                  <a:pt x="5554325" y="5118203"/>
                  <a:pt x="5478624" y="5096490"/>
                  <a:pt x="5400068" y="5079423"/>
                </a:cubicBezTo>
                <a:cubicBezTo>
                  <a:pt x="5430965" y="4877649"/>
                  <a:pt x="5499811" y="4695857"/>
                  <a:pt x="5604532" y="4549002"/>
                </a:cubicBezTo>
                <a:cubicBezTo>
                  <a:pt x="5717320" y="4390087"/>
                  <a:pt x="5856097" y="4296994"/>
                  <a:pt x="5987144" y="4242876"/>
                </a:cubicBezTo>
                <a:lnTo>
                  <a:pt x="6005313" y="4236303"/>
                </a:lnTo>
                <a:lnTo>
                  <a:pt x="6064574" y="4214868"/>
                </a:lnTo>
                <a:cubicBezTo>
                  <a:pt x="6115217" y="4199027"/>
                  <a:pt x="6163543" y="4188563"/>
                  <a:pt x="6207398" y="4181758"/>
                </a:cubicBezTo>
                <a:cubicBezTo>
                  <a:pt x="6246696" y="4175656"/>
                  <a:pt x="6286534" y="4171763"/>
                  <a:pt x="6326688" y="4170018"/>
                </a:cubicBezTo>
                <a:close/>
                <a:moveTo>
                  <a:pt x="1345511" y="1"/>
                </a:moveTo>
                <a:cubicBezTo>
                  <a:pt x="1564333" y="160"/>
                  <a:pt x="1790234" y="45544"/>
                  <a:pt x="1998355" y="119973"/>
                </a:cubicBezTo>
                <a:cubicBezTo>
                  <a:pt x="2846997" y="424178"/>
                  <a:pt x="3078189" y="713114"/>
                  <a:pt x="4084891" y="572412"/>
                </a:cubicBezTo>
                <a:cubicBezTo>
                  <a:pt x="4813336" y="470714"/>
                  <a:pt x="5687442" y="-39624"/>
                  <a:pt x="6212725" y="774523"/>
                </a:cubicBezTo>
                <a:cubicBezTo>
                  <a:pt x="6474152" y="1180082"/>
                  <a:pt x="6306999" y="1873422"/>
                  <a:pt x="6341961" y="2367404"/>
                </a:cubicBezTo>
                <a:cubicBezTo>
                  <a:pt x="6370119" y="2765112"/>
                  <a:pt x="6508854" y="3171507"/>
                  <a:pt x="6568310" y="3576264"/>
                </a:cubicBezTo>
                <a:lnTo>
                  <a:pt x="6583966" y="3706681"/>
                </a:lnTo>
                <a:lnTo>
                  <a:pt x="6412123" y="3692615"/>
                </a:lnTo>
                <a:cubicBezTo>
                  <a:pt x="6375142" y="3691754"/>
                  <a:pt x="6338237" y="3692148"/>
                  <a:pt x="6301497" y="3693819"/>
                </a:cubicBezTo>
                <a:cubicBezTo>
                  <a:pt x="6245509" y="3696367"/>
                  <a:pt x="6189904" y="3701879"/>
                  <a:pt x="6134982" y="3710440"/>
                </a:cubicBezTo>
                <a:cubicBezTo>
                  <a:pt x="6044075" y="3724533"/>
                  <a:pt x="5956152" y="3746609"/>
                  <a:pt x="5871921" y="3776431"/>
                </a:cubicBezTo>
                <a:lnTo>
                  <a:pt x="5851390" y="3784828"/>
                </a:lnTo>
                <a:lnTo>
                  <a:pt x="5748438" y="3826941"/>
                </a:lnTo>
                <a:cubicBezTo>
                  <a:pt x="5708261" y="3845695"/>
                  <a:pt x="5669095" y="3866356"/>
                  <a:pt x="5631032" y="3888894"/>
                </a:cubicBezTo>
                <a:cubicBezTo>
                  <a:pt x="5467905" y="3985497"/>
                  <a:pt x="5328316" y="4114450"/>
                  <a:pt x="5216038" y="4272961"/>
                </a:cubicBezTo>
                <a:cubicBezTo>
                  <a:pt x="5062483" y="4489667"/>
                  <a:pt x="4962839" y="4754979"/>
                  <a:pt x="4923901" y="5044500"/>
                </a:cubicBezTo>
                <a:lnTo>
                  <a:pt x="4821315" y="5060260"/>
                </a:lnTo>
                <a:lnTo>
                  <a:pt x="4746347" y="5042624"/>
                </a:lnTo>
                <a:cubicBezTo>
                  <a:pt x="4561577" y="4999754"/>
                  <a:pt x="4380207" y="4963793"/>
                  <a:pt x="4208978" y="4965844"/>
                </a:cubicBezTo>
                <a:cubicBezTo>
                  <a:pt x="2927711" y="4981681"/>
                  <a:pt x="1119464" y="6183466"/>
                  <a:pt x="216879" y="4772836"/>
                </a:cubicBezTo>
                <a:cubicBezTo>
                  <a:pt x="-277685" y="4000591"/>
                  <a:pt x="218045" y="3121700"/>
                  <a:pt x="291869" y="2275944"/>
                </a:cubicBezTo>
                <a:cubicBezTo>
                  <a:pt x="334271" y="1788142"/>
                  <a:pt x="150693" y="1314046"/>
                  <a:pt x="268742" y="827914"/>
                </a:cubicBezTo>
                <a:cubicBezTo>
                  <a:pt x="416954" y="218197"/>
                  <a:pt x="864103" y="-346"/>
                  <a:pt x="1345511" y="1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 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AA0BFD-6327-7D21-EDC4-4CAF311391CF}"/>
              </a:ext>
            </a:extLst>
          </p:cNvPr>
          <p:cNvGrpSpPr/>
          <p:nvPr userDrawn="1"/>
        </p:nvGrpSpPr>
        <p:grpSpPr>
          <a:xfrm flipH="1">
            <a:off x="8449073" y="4249475"/>
            <a:ext cx="3785169" cy="3028093"/>
            <a:chOff x="-13263" y="4025843"/>
            <a:chExt cx="4091297" cy="327299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2B6DF9B-5CA6-1574-8436-F16F315384F4}"/>
                </a:ext>
              </a:extLst>
            </p:cNvPr>
            <p:cNvSpPr/>
            <p:nvPr/>
          </p:nvSpPr>
          <p:spPr>
            <a:xfrm rot="1129555">
              <a:off x="-13263" y="4025843"/>
              <a:ext cx="1373270" cy="1234303"/>
            </a:xfrm>
            <a:custGeom>
              <a:avLst/>
              <a:gdLst>
                <a:gd name="csX0" fmla="*/ 767447 w 1373270"/>
                <a:gd name="csY0" fmla="*/ 102774 h 1234303"/>
                <a:gd name="csX1" fmla="*/ 881044 w 1373270"/>
                <a:gd name="csY1" fmla="*/ 65421 h 1234303"/>
                <a:gd name="csX2" fmla="*/ 1057195 w 1373270"/>
                <a:gd name="csY2" fmla="*/ 24346 h 1234303"/>
                <a:gd name="csX3" fmla="*/ 1349336 w 1373270"/>
                <a:gd name="csY3" fmla="*/ 105 h 1234303"/>
                <a:gd name="csX4" fmla="*/ 1373270 w 1373270"/>
                <a:gd name="csY4" fmla="*/ 1535 h 1234303"/>
                <a:gd name="csX5" fmla="*/ 1373270 w 1373270"/>
                <a:gd name="csY5" fmla="*/ 517104 h 1234303"/>
                <a:gd name="csX6" fmla="*/ 1305166 w 1373270"/>
                <a:gd name="csY6" fmla="*/ 515844 h 1234303"/>
                <a:gd name="csX7" fmla="*/ 1147502 w 1373270"/>
                <a:gd name="csY7" fmla="*/ 531787 h 1234303"/>
                <a:gd name="csX8" fmla="*/ 279303 w 1373270"/>
                <a:gd name="csY8" fmla="*/ 1110101 h 1234303"/>
                <a:gd name="csX9" fmla="*/ 204985 w 1373270"/>
                <a:gd name="csY9" fmla="*/ 1234303 h 1234303"/>
                <a:gd name="csX10" fmla="*/ 0 w 1373270"/>
                <a:gd name="csY10" fmla="*/ 633055 h 1234303"/>
                <a:gd name="csX11" fmla="*/ 59566 w 1373270"/>
                <a:gd name="csY11" fmla="*/ 566107 h 1234303"/>
                <a:gd name="csX12" fmla="*/ 767447 w 1373270"/>
                <a:gd name="csY12" fmla="*/ 102774 h 12343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373270" h="1234303">
                  <a:moveTo>
                    <a:pt x="767447" y="102774"/>
                  </a:moveTo>
                  <a:cubicBezTo>
                    <a:pt x="804980" y="88995"/>
                    <a:pt x="842873" y="76526"/>
                    <a:pt x="881044" y="65421"/>
                  </a:cubicBezTo>
                  <a:cubicBezTo>
                    <a:pt x="939210" y="48499"/>
                    <a:pt x="998021" y="34743"/>
                    <a:pt x="1057195" y="24346"/>
                  </a:cubicBezTo>
                  <a:cubicBezTo>
                    <a:pt x="1155113" y="7056"/>
                    <a:pt x="1252763" y="-1026"/>
                    <a:pt x="1349336" y="105"/>
                  </a:cubicBezTo>
                  <a:lnTo>
                    <a:pt x="1373270" y="1535"/>
                  </a:lnTo>
                  <a:lnTo>
                    <a:pt x="1373270" y="517104"/>
                  </a:lnTo>
                  <a:lnTo>
                    <a:pt x="1305166" y="515844"/>
                  </a:lnTo>
                  <a:cubicBezTo>
                    <a:pt x="1247830" y="517302"/>
                    <a:pt x="1194740" y="523453"/>
                    <a:pt x="1147502" y="531787"/>
                  </a:cubicBezTo>
                  <a:cubicBezTo>
                    <a:pt x="808841" y="591500"/>
                    <a:pt x="484187" y="807864"/>
                    <a:pt x="279303" y="1110101"/>
                  </a:cubicBezTo>
                  <a:lnTo>
                    <a:pt x="204985" y="1234303"/>
                  </a:lnTo>
                  <a:lnTo>
                    <a:pt x="0" y="633055"/>
                  </a:lnTo>
                  <a:lnTo>
                    <a:pt x="59566" y="566107"/>
                  </a:lnTo>
                  <a:cubicBezTo>
                    <a:pt x="259548" y="359855"/>
                    <a:pt x="504708" y="199226"/>
                    <a:pt x="767447" y="1027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3DBFB7D-B3CE-F9D4-7E26-678F8A426600}"/>
                </a:ext>
              </a:extLst>
            </p:cNvPr>
            <p:cNvSpPr/>
            <p:nvPr/>
          </p:nvSpPr>
          <p:spPr>
            <a:xfrm rot="1168793">
              <a:off x="2819252" y="5953378"/>
              <a:ext cx="1258782" cy="900028"/>
            </a:xfrm>
            <a:custGeom>
              <a:avLst/>
              <a:gdLst>
                <a:gd name="csX0" fmla="*/ 0 w 1258782"/>
                <a:gd name="csY0" fmla="*/ 0 h 900028"/>
                <a:gd name="csX1" fmla="*/ 5317 w 1258782"/>
                <a:gd name="csY1" fmla="*/ 238 h 900028"/>
                <a:gd name="csX2" fmla="*/ 295360 w 1258782"/>
                <a:gd name="csY2" fmla="*/ 60351 h 900028"/>
                <a:gd name="csX3" fmla="*/ 988509 w 1258782"/>
                <a:gd name="csY3" fmla="*/ 448441 h 900028"/>
                <a:gd name="csX4" fmla="*/ 1137431 w 1258782"/>
                <a:gd name="csY4" fmla="*/ 581714 h 900028"/>
                <a:gd name="csX5" fmla="*/ 1258782 w 1258782"/>
                <a:gd name="csY5" fmla="*/ 709594 h 900028"/>
                <a:gd name="csX6" fmla="*/ 720413 w 1258782"/>
                <a:gd name="csY6" fmla="*/ 900028 h 900028"/>
                <a:gd name="csX7" fmla="*/ 660562 w 1258782"/>
                <a:gd name="csY7" fmla="*/ 846321 h 900028"/>
                <a:gd name="csX8" fmla="*/ 138527 w 1258782"/>
                <a:gd name="csY8" fmla="*/ 551745 h 900028"/>
                <a:gd name="csX9" fmla="*/ 27588 w 1258782"/>
                <a:gd name="csY9" fmla="*/ 523899 h 900028"/>
                <a:gd name="csX10" fmla="*/ 0 w 1258782"/>
                <a:gd name="csY10" fmla="*/ 520664 h 900028"/>
                <a:gd name="csX11" fmla="*/ 0 w 1258782"/>
                <a:gd name="csY11" fmla="*/ 0 h 9000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258782" h="900028">
                  <a:moveTo>
                    <a:pt x="0" y="0"/>
                  </a:moveTo>
                  <a:lnTo>
                    <a:pt x="5317" y="238"/>
                  </a:lnTo>
                  <a:cubicBezTo>
                    <a:pt x="103056" y="9869"/>
                    <a:pt x="199942" y="29939"/>
                    <a:pt x="295360" y="60351"/>
                  </a:cubicBezTo>
                  <a:cubicBezTo>
                    <a:pt x="533000" y="136302"/>
                    <a:pt x="773171" y="270516"/>
                    <a:pt x="988509" y="448441"/>
                  </a:cubicBezTo>
                  <a:cubicBezTo>
                    <a:pt x="1039980" y="490824"/>
                    <a:pt x="1089713" y="535359"/>
                    <a:pt x="1137431" y="581714"/>
                  </a:cubicBezTo>
                  <a:lnTo>
                    <a:pt x="1258782" y="709594"/>
                  </a:lnTo>
                  <a:lnTo>
                    <a:pt x="720413" y="900028"/>
                  </a:lnTo>
                  <a:lnTo>
                    <a:pt x="660562" y="846321"/>
                  </a:lnTo>
                  <a:cubicBezTo>
                    <a:pt x="495278" y="709817"/>
                    <a:pt x="314734" y="607933"/>
                    <a:pt x="138527" y="551745"/>
                  </a:cubicBezTo>
                  <a:cubicBezTo>
                    <a:pt x="101800" y="540026"/>
                    <a:pt x="64808" y="530740"/>
                    <a:pt x="27588" y="523899"/>
                  </a:cubicBezTo>
                  <a:lnTo>
                    <a:pt x="0" y="520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2BBDDF2-D540-BBF0-6EB2-3CB9DB13CF4F}"/>
                </a:ext>
              </a:extLst>
            </p:cNvPr>
            <p:cNvSpPr/>
            <p:nvPr/>
          </p:nvSpPr>
          <p:spPr>
            <a:xfrm rot="1168793">
              <a:off x="739776" y="4472820"/>
              <a:ext cx="2158798" cy="2826015"/>
            </a:xfrm>
            <a:custGeom>
              <a:avLst/>
              <a:gdLst>
                <a:gd name="csX0" fmla="*/ 264292 w 2158798"/>
                <a:gd name="csY0" fmla="*/ 0 h 2826015"/>
                <a:gd name="csX1" fmla="*/ 384381 w 2158798"/>
                <a:gd name="csY1" fmla="*/ 5805 h 2826015"/>
                <a:gd name="csX2" fmla="*/ 526349 w 2158798"/>
                <a:gd name="csY2" fmla="*/ 26615 h 2826015"/>
                <a:gd name="csX3" fmla="*/ 1087664 w 2158798"/>
                <a:gd name="csY3" fmla="*/ 268399 h 2826015"/>
                <a:gd name="csX4" fmla="*/ 1663452 w 2158798"/>
                <a:gd name="csY4" fmla="*/ 949301 h 2826015"/>
                <a:gd name="csX5" fmla="*/ 1868956 w 2158798"/>
                <a:gd name="csY5" fmla="*/ 910300 h 2826015"/>
                <a:gd name="csX6" fmla="*/ 2016944 w 2158798"/>
                <a:gd name="csY6" fmla="*/ 901176 h 2826015"/>
                <a:gd name="csX7" fmla="*/ 2158798 w 2158798"/>
                <a:gd name="csY7" fmla="*/ 907543 h 2826015"/>
                <a:gd name="csX8" fmla="*/ 2158798 w 2158798"/>
                <a:gd name="csY8" fmla="*/ 1428207 h 2826015"/>
                <a:gd name="csX9" fmla="*/ 2074081 w 2158798"/>
                <a:gd name="csY9" fmla="*/ 1418269 h 2826015"/>
                <a:gd name="csX10" fmla="*/ 1846281 w 2158798"/>
                <a:gd name="csY10" fmla="*/ 1436237 h 2826015"/>
                <a:gd name="csX11" fmla="*/ 1928550 w 2158798"/>
                <a:gd name="csY11" fmla="*/ 2107013 h 2826015"/>
                <a:gd name="csX12" fmla="*/ 1926695 w 2158798"/>
                <a:gd name="csY12" fmla="*/ 2144498 h 2826015"/>
                <a:gd name="csX13" fmla="*/ 1398673 w 2158798"/>
                <a:gd name="csY13" fmla="*/ 2331272 h 2826015"/>
                <a:gd name="csX14" fmla="*/ 1411157 w 2158798"/>
                <a:gd name="csY14" fmla="*/ 2179695 h 2826015"/>
                <a:gd name="csX15" fmla="*/ 1369057 w 2158798"/>
                <a:gd name="csY15" fmla="*/ 1658088 h 2826015"/>
                <a:gd name="csX16" fmla="*/ 940658 w 2158798"/>
                <a:gd name="csY16" fmla="*/ 2080500 h 2826015"/>
                <a:gd name="csX17" fmla="*/ 647802 w 2158798"/>
                <a:gd name="csY17" fmla="*/ 2554233 h 2826015"/>
                <a:gd name="csX18" fmla="*/ 624148 w 2158798"/>
                <a:gd name="csY18" fmla="*/ 2605239 h 2826015"/>
                <a:gd name="csX19" fmla="*/ 0 w 2158798"/>
                <a:gd name="csY19" fmla="*/ 2826015 h 2826015"/>
                <a:gd name="csX20" fmla="*/ 26855 w 2158798"/>
                <a:gd name="csY20" fmla="*/ 2721918 h 2826015"/>
                <a:gd name="csX21" fmla="*/ 532076 w 2158798"/>
                <a:gd name="csY21" fmla="*/ 1764462 h 2826015"/>
                <a:gd name="csX22" fmla="*/ 1190824 w 2158798"/>
                <a:gd name="csY22" fmla="*/ 1156521 h 2826015"/>
                <a:gd name="csX23" fmla="*/ 791285 w 2158798"/>
                <a:gd name="csY23" fmla="*/ 689718 h 2826015"/>
                <a:gd name="csX24" fmla="*/ 291060 w 2158798"/>
                <a:gd name="csY24" fmla="*/ 515684 h 2826015"/>
                <a:gd name="csX25" fmla="*/ 270177 w 2158798"/>
                <a:gd name="csY25" fmla="*/ 515535 h 2826015"/>
                <a:gd name="csX26" fmla="*/ 264292 w 2158798"/>
                <a:gd name="csY26" fmla="*/ 0 h 28260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2158798" h="2826015">
                  <a:moveTo>
                    <a:pt x="264292" y="0"/>
                  </a:moveTo>
                  <a:lnTo>
                    <a:pt x="384381" y="5805"/>
                  </a:lnTo>
                  <a:cubicBezTo>
                    <a:pt x="432082" y="10433"/>
                    <a:pt x="479439" y="17370"/>
                    <a:pt x="526349" y="26615"/>
                  </a:cubicBezTo>
                  <a:cubicBezTo>
                    <a:pt x="727396" y="66257"/>
                    <a:pt x="916119" y="147346"/>
                    <a:pt x="1087664" y="268399"/>
                  </a:cubicBezTo>
                  <a:cubicBezTo>
                    <a:pt x="1322249" y="433875"/>
                    <a:pt x="1519417" y="668313"/>
                    <a:pt x="1663452" y="949301"/>
                  </a:cubicBezTo>
                  <a:cubicBezTo>
                    <a:pt x="1732012" y="931306"/>
                    <a:pt x="1800624" y="918165"/>
                    <a:pt x="1868956" y="910300"/>
                  </a:cubicBezTo>
                  <a:cubicBezTo>
                    <a:pt x="1918370" y="904629"/>
                    <a:pt x="1967725" y="901592"/>
                    <a:pt x="2016944" y="901176"/>
                  </a:cubicBezTo>
                  <a:lnTo>
                    <a:pt x="2158798" y="907543"/>
                  </a:lnTo>
                  <a:lnTo>
                    <a:pt x="2158798" y="1428207"/>
                  </a:lnTo>
                  <a:lnTo>
                    <a:pt x="2074081" y="1418269"/>
                  </a:lnTo>
                  <a:cubicBezTo>
                    <a:pt x="1998805" y="1414395"/>
                    <a:pt x="1922771" y="1420352"/>
                    <a:pt x="1846281" y="1436237"/>
                  </a:cubicBezTo>
                  <a:cubicBezTo>
                    <a:pt x="1902486" y="1654681"/>
                    <a:pt x="1930105" y="1879470"/>
                    <a:pt x="1928550" y="2107013"/>
                  </a:cubicBezTo>
                  <a:lnTo>
                    <a:pt x="1926695" y="2144498"/>
                  </a:lnTo>
                  <a:lnTo>
                    <a:pt x="1398673" y="2331272"/>
                  </a:lnTo>
                  <a:lnTo>
                    <a:pt x="1411157" y="2179695"/>
                  </a:lnTo>
                  <a:cubicBezTo>
                    <a:pt x="1418487" y="2004750"/>
                    <a:pt x="1404637" y="1829013"/>
                    <a:pt x="1369057" y="1658088"/>
                  </a:cubicBezTo>
                  <a:cubicBezTo>
                    <a:pt x="1183622" y="1791544"/>
                    <a:pt x="1038321" y="1953564"/>
                    <a:pt x="940658" y="2080500"/>
                  </a:cubicBezTo>
                  <a:cubicBezTo>
                    <a:pt x="898639" y="2135320"/>
                    <a:pt x="764932" y="2316086"/>
                    <a:pt x="647802" y="2554233"/>
                  </a:cubicBezTo>
                  <a:lnTo>
                    <a:pt x="624148" y="2605239"/>
                  </a:lnTo>
                  <a:lnTo>
                    <a:pt x="0" y="2826015"/>
                  </a:lnTo>
                  <a:lnTo>
                    <a:pt x="26855" y="2721918"/>
                  </a:lnTo>
                  <a:cubicBezTo>
                    <a:pt x="166487" y="2251064"/>
                    <a:pt x="482135" y="1829491"/>
                    <a:pt x="532076" y="1764462"/>
                  </a:cubicBezTo>
                  <a:cubicBezTo>
                    <a:pt x="672997" y="1581446"/>
                    <a:pt x="895235" y="1339349"/>
                    <a:pt x="1190824" y="1156521"/>
                  </a:cubicBezTo>
                  <a:cubicBezTo>
                    <a:pt x="1086611" y="962048"/>
                    <a:pt x="950929" y="801617"/>
                    <a:pt x="791285" y="689718"/>
                  </a:cubicBezTo>
                  <a:cubicBezTo>
                    <a:pt x="619074" y="568436"/>
                    <a:pt x="444105" y="523595"/>
                    <a:pt x="291060" y="515684"/>
                  </a:cubicBezTo>
                  <a:lnTo>
                    <a:pt x="270177" y="515535"/>
                  </a:lnTo>
                  <a:lnTo>
                    <a:pt x="264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C7A0A96-48BD-29A8-0023-BBE830B4EDA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8BA96FE-337B-BF82-F848-D247F6F8C0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30D64BA-337D-381A-2953-C8C6017813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78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9"/>
            <a:ext cx="4328498" cy="112237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30" y="2138374"/>
            <a:ext cx="4328498" cy="4084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006A726-8CFE-08BE-98DD-B98E0158D1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44674" y="509452"/>
            <a:ext cx="5768739" cy="5849788"/>
          </a:xfrm>
          <a:custGeom>
            <a:avLst/>
            <a:gdLst>
              <a:gd name="csX0" fmla="*/ 4362336 w 5768739"/>
              <a:gd name="csY0" fmla="*/ 87436 h 5849788"/>
              <a:gd name="csX1" fmla="*/ 5053409 w 5768739"/>
              <a:gd name="csY1" fmla="*/ 214293 h 5849788"/>
              <a:gd name="csX2" fmla="*/ 5152246 w 5768739"/>
              <a:gd name="csY2" fmla="*/ 259021 h 5849788"/>
              <a:gd name="csX3" fmla="*/ 5090167 w 5768739"/>
              <a:gd name="csY3" fmla="*/ 273216 h 5849788"/>
              <a:gd name="csX4" fmla="*/ 4218108 w 5768739"/>
              <a:gd name="csY4" fmla="*/ 244442 h 5849788"/>
              <a:gd name="csX5" fmla="*/ 3821233 w 5768739"/>
              <a:gd name="csY5" fmla="*/ 98661 h 5849788"/>
              <a:gd name="csX6" fmla="*/ 3802118 w 5768739"/>
              <a:gd name="csY6" fmla="*/ 88628 h 5849788"/>
              <a:gd name="csX7" fmla="*/ 3921426 w 5768739"/>
              <a:gd name="csY7" fmla="*/ 95246 h 5849788"/>
              <a:gd name="csX8" fmla="*/ 4069603 w 5768739"/>
              <a:gd name="csY8" fmla="*/ 93542 h 5849788"/>
              <a:gd name="csX9" fmla="*/ 4362336 w 5768739"/>
              <a:gd name="csY9" fmla="*/ 87436 h 5849788"/>
              <a:gd name="csX10" fmla="*/ 2729303 w 5768739"/>
              <a:gd name="csY10" fmla="*/ 0 h 5849788"/>
              <a:gd name="csX11" fmla="*/ 2828306 w 5768739"/>
              <a:gd name="csY11" fmla="*/ 105594 h 5849788"/>
              <a:gd name="csX12" fmla="*/ 3105608 w 5768739"/>
              <a:gd name="csY12" fmla="*/ 342381 h 5849788"/>
              <a:gd name="csX13" fmla="*/ 3176406 w 5768739"/>
              <a:gd name="csY13" fmla="*/ 391949 h 5849788"/>
              <a:gd name="csX14" fmla="*/ 3185642 w 5768739"/>
              <a:gd name="csY14" fmla="*/ 377907 h 5849788"/>
              <a:gd name="csX15" fmla="*/ 3185644 w 5768739"/>
              <a:gd name="csY15" fmla="*/ 377908 h 5849788"/>
              <a:gd name="csX16" fmla="*/ 3176407 w 5768739"/>
              <a:gd name="csY16" fmla="*/ 391951 h 5849788"/>
              <a:gd name="csX17" fmla="*/ 3253949 w 5768739"/>
              <a:gd name="csY17" fmla="*/ 446240 h 5849788"/>
              <a:gd name="csX18" fmla="*/ 4070826 w 5768739"/>
              <a:gd name="csY18" fmla="*/ 808451 h 5849788"/>
              <a:gd name="csX19" fmla="*/ 5384155 w 5768739"/>
              <a:gd name="csY19" fmla="*/ 802850 h 5849788"/>
              <a:gd name="csX20" fmla="*/ 5536707 w 5768739"/>
              <a:gd name="csY20" fmla="*/ 755970 h 5849788"/>
              <a:gd name="csX21" fmla="*/ 5532397 w 5768739"/>
              <a:gd name="csY21" fmla="*/ 733852 h 5849788"/>
              <a:gd name="csX22" fmla="*/ 5532397 w 5768739"/>
              <a:gd name="csY22" fmla="*/ 733851 h 5849788"/>
              <a:gd name="csX23" fmla="*/ 5536707 w 5768739"/>
              <a:gd name="csY23" fmla="*/ 755968 h 5849788"/>
              <a:gd name="csX24" fmla="*/ 5566708 w 5768739"/>
              <a:gd name="csY24" fmla="*/ 746751 h 5849788"/>
              <a:gd name="csX25" fmla="*/ 5633937 w 5768739"/>
              <a:gd name="csY25" fmla="*/ 720850 h 5849788"/>
              <a:gd name="csX26" fmla="*/ 5640587 w 5768739"/>
              <a:gd name="csY26" fmla="*/ 732240 h 5849788"/>
              <a:gd name="csX27" fmla="*/ 5762329 w 5768739"/>
              <a:gd name="csY27" fmla="*/ 1183874 h 5849788"/>
              <a:gd name="csX28" fmla="*/ 5652986 w 5768739"/>
              <a:gd name="csY28" fmla="*/ 2171516 h 5849788"/>
              <a:gd name="csX29" fmla="*/ 5654011 w 5768739"/>
              <a:gd name="csY29" fmla="*/ 2193997 h 5849788"/>
              <a:gd name="csX30" fmla="*/ 5767435 w 5768739"/>
              <a:gd name="csY30" fmla="*/ 2773395 h 5849788"/>
              <a:gd name="csX31" fmla="*/ 5657073 w 5768739"/>
              <a:gd name="csY31" fmla="*/ 4066063 h 5849788"/>
              <a:gd name="csX32" fmla="*/ 5479783 w 5768739"/>
              <a:gd name="csY32" fmla="*/ 5433325 h 5849788"/>
              <a:gd name="csX33" fmla="*/ 4462511 w 5768739"/>
              <a:gd name="csY33" fmla="*/ 5756745 h 5849788"/>
              <a:gd name="csX34" fmla="*/ 3397213 w 5768739"/>
              <a:gd name="csY34" fmla="*/ 5845650 h 5849788"/>
              <a:gd name="csX35" fmla="*/ 1945133 w 5768739"/>
              <a:gd name="csY35" fmla="*/ 5747551 h 5849788"/>
              <a:gd name="csX36" fmla="*/ 68470 w 5768739"/>
              <a:gd name="csY36" fmla="*/ 5045524 h 5849788"/>
              <a:gd name="csX37" fmla="*/ 113942 w 5768739"/>
              <a:gd name="csY37" fmla="*/ 3425347 h 5849788"/>
              <a:gd name="csX38" fmla="*/ 2 w 5768739"/>
              <a:gd name="csY38" fmla="*/ 2908281 h 5849788"/>
              <a:gd name="csX39" fmla="*/ 110879 w 5768739"/>
              <a:gd name="csY39" fmla="*/ 1957942 h 5849788"/>
              <a:gd name="csX40" fmla="*/ 50077 w 5768739"/>
              <a:gd name="csY40" fmla="*/ 908994 h 5849788"/>
              <a:gd name="csX41" fmla="*/ 1960973 w 5768739"/>
              <a:gd name="csY41" fmla="*/ 98139 h 5849788"/>
              <a:gd name="csX42" fmla="*/ 2656769 w 5768739"/>
              <a:gd name="csY42" fmla="*/ 9047 h 58497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5768739" h="5849788">
                <a:moveTo>
                  <a:pt x="4362336" y="87436"/>
                </a:moveTo>
                <a:cubicBezTo>
                  <a:pt x="4605609" y="93985"/>
                  <a:pt x="4843991" y="131525"/>
                  <a:pt x="5053409" y="214293"/>
                </a:cubicBezTo>
                <a:lnTo>
                  <a:pt x="5152246" y="259021"/>
                </a:lnTo>
                <a:lnTo>
                  <a:pt x="5090167" y="273216"/>
                </a:lnTo>
                <a:cubicBezTo>
                  <a:pt x="4802294" y="327993"/>
                  <a:pt x="4505651" y="318664"/>
                  <a:pt x="4218108" y="244442"/>
                </a:cubicBezTo>
                <a:cubicBezTo>
                  <a:pt x="4081707" y="209373"/>
                  <a:pt x="3948783" y="160409"/>
                  <a:pt x="3821233" y="98661"/>
                </a:cubicBezTo>
                <a:lnTo>
                  <a:pt x="3802118" y="88628"/>
                </a:lnTo>
                <a:lnTo>
                  <a:pt x="3921426" y="95246"/>
                </a:lnTo>
                <a:cubicBezTo>
                  <a:pt x="3971063" y="96504"/>
                  <a:pt x="4020489" y="96097"/>
                  <a:pt x="4069603" y="93542"/>
                </a:cubicBezTo>
                <a:cubicBezTo>
                  <a:pt x="4166936" y="87155"/>
                  <a:pt x="4265027" y="84816"/>
                  <a:pt x="4362336" y="87436"/>
                </a:cubicBezTo>
                <a:close/>
                <a:moveTo>
                  <a:pt x="2729303" y="0"/>
                </a:moveTo>
                <a:lnTo>
                  <a:pt x="2828306" y="105594"/>
                </a:lnTo>
                <a:cubicBezTo>
                  <a:pt x="2916073" y="190788"/>
                  <a:pt x="3008749" y="269847"/>
                  <a:pt x="3105608" y="342381"/>
                </a:cubicBezTo>
                <a:lnTo>
                  <a:pt x="3176406" y="391949"/>
                </a:lnTo>
                <a:lnTo>
                  <a:pt x="3185642" y="377907"/>
                </a:lnTo>
                <a:lnTo>
                  <a:pt x="3185644" y="377908"/>
                </a:lnTo>
                <a:lnTo>
                  <a:pt x="3176407" y="391951"/>
                </a:lnTo>
                <a:lnTo>
                  <a:pt x="3253949" y="446240"/>
                </a:lnTo>
                <a:cubicBezTo>
                  <a:pt x="3506109" y="611020"/>
                  <a:pt x="3782167" y="733792"/>
                  <a:pt x="4070826" y="808451"/>
                </a:cubicBezTo>
                <a:cubicBezTo>
                  <a:pt x="4504486" y="920234"/>
                  <a:pt x="4954915" y="917709"/>
                  <a:pt x="5384155" y="802850"/>
                </a:cubicBezTo>
                <a:lnTo>
                  <a:pt x="5536707" y="755970"/>
                </a:lnTo>
                <a:lnTo>
                  <a:pt x="5532397" y="733852"/>
                </a:lnTo>
                <a:lnTo>
                  <a:pt x="5532397" y="733851"/>
                </a:lnTo>
                <a:lnTo>
                  <a:pt x="5536707" y="755968"/>
                </a:lnTo>
                <a:lnTo>
                  <a:pt x="5566708" y="746751"/>
                </a:lnTo>
                <a:lnTo>
                  <a:pt x="5633937" y="720850"/>
                </a:lnTo>
                <a:lnTo>
                  <a:pt x="5640587" y="732240"/>
                </a:lnTo>
                <a:cubicBezTo>
                  <a:pt x="5703728" y="859328"/>
                  <a:pt x="5746042" y="1008848"/>
                  <a:pt x="5762329" y="1183874"/>
                </a:cubicBezTo>
                <a:cubicBezTo>
                  <a:pt x="5800135" y="1506791"/>
                  <a:pt x="5658607" y="1851158"/>
                  <a:pt x="5652986" y="2171516"/>
                </a:cubicBezTo>
                <a:cubicBezTo>
                  <a:pt x="5652986" y="2176623"/>
                  <a:pt x="5647879" y="2167938"/>
                  <a:pt x="5654011" y="2193997"/>
                </a:cubicBezTo>
                <a:cubicBezTo>
                  <a:pt x="5649923" y="2393259"/>
                  <a:pt x="5762329" y="2575152"/>
                  <a:pt x="5767435" y="2773395"/>
                </a:cubicBezTo>
                <a:cubicBezTo>
                  <a:pt x="5774591" y="3198492"/>
                  <a:pt x="5631020" y="3636877"/>
                  <a:pt x="5657073" y="4066063"/>
                </a:cubicBezTo>
                <a:cubicBezTo>
                  <a:pt x="5673939" y="4525904"/>
                  <a:pt x="5682623" y="5019980"/>
                  <a:pt x="5479783" y="5433325"/>
                </a:cubicBezTo>
                <a:cubicBezTo>
                  <a:pt x="5295331" y="5780760"/>
                  <a:pt x="4820165" y="5742949"/>
                  <a:pt x="4462511" y="5756745"/>
                </a:cubicBezTo>
                <a:cubicBezTo>
                  <a:pt x="4103322" y="5773095"/>
                  <a:pt x="3753333" y="5830829"/>
                  <a:pt x="3397213" y="5845650"/>
                </a:cubicBezTo>
                <a:cubicBezTo>
                  <a:pt x="2913865" y="5874772"/>
                  <a:pt x="2432567" y="5740395"/>
                  <a:pt x="1945133" y="5747551"/>
                </a:cubicBezTo>
                <a:cubicBezTo>
                  <a:pt x="1275811" y="5777183"/>
                  <a:pt x="245251" y="5870685"/>
                  <a:pt x="68470" y="5045524"/>
                </a:cubicBezTo>
                <a:cubicBezTo>
                  <a:pt x="-46489" y="4518748"/>
                  <a:pt x="133870" y="3959278"/>
                  <a:pt x="113942" y="3425347"/>
                </a:cubicBezTo>
                <a:cubicBezTo>
                  <a:pt x="109855" y="3252144"/>
                  <a:pt x="-507" y="3080980"/>
                  <a:pt x="2" y="2908281"/>
                </a:cubicBezTo>
                <a:cubicBezTo>
                  <a:pt x="2561" y="2594060"/>
                  <a:pt x="127739" y="2275237"/>
                  <a:pt x="110879" y="1957942"/>
                </a:cubicBezTo>
                <a:cubicBezTo>
                  <a:pt x="94529" y="1613065"/>
                  <a:pt x="-38829" y="1245702"/>
                  <a:pt x="50077" y="908994"/>
                </a:cubicBezTo>
                <a:cubicBezTo>
                  <a:pt x="286641" y="-33680"/>
                  <a:pt x="1159318" y="43983"/>
                  <a:pt x="1960973" y="98139"/>
                </a:cubicBezTo>
                <a:cubicBezTo>
                  <a:pt x="2196643" y="110402"/>
                  <a:pt x="2429724" y="43631"/>
                  <a:pt x="2656769" y="9047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39A02-4212-64A2-9B49-CB386780376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B2D68-D19E-B927-54C6-1B8D621BA31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BB7CB-51AE-8744-F48B-A27E485A35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7F64502-0462-2D06-CE60-5222700B4EE5}"/>
              </a:ext>
            </a:extLst>
          </p:cNvPr>
          <p:cNvSpPr/>
          <p:nvPr userDrawn="1"/>
        </p:nvSpPr>
        <p:spPr>
          <a:xfrm rot="20938400" flipH="1">
            <a:off x="9039885" y="261363"/>
            <a:ext cx="2247101" cy="1249982"/>
          </a:xfrm>
          <a:custGeom>
            <a:avLst/>
            <a:gdLst>
              <a:gd name="csX0" fmla="*/ 1544426 w 1888094"/>
              <a:gd name="csY0" fmla="*/ 0 h 1050279"/>
              <a:gd name="csX1" fmla="*/ 1888094 w 1888094"/>
              <a:gd name="csY1" fmla="*/ 351412 h 1050279"/>
              <a:gd name="csX2" fmla="*/ 1832868 w 1888094"/>
              <a:gd name="csY2" fmla="*/ 408647 h 1050279"/>
              <a:gd name="csX3" fmla="*/ 1217380 w 1888094"/>
              <a:gd name="csY3" fmla="*/ 838650 h 1050279"/>
              <a:gd name="csX4" fmla="*/ 133347 w 1888094"/>
              <a:gd name="csY4" fmla="*/ 1045093 h 1050279"/>
              <a:gd name="csX5" fmla="*/ 0 w 1888094"/>
              <a:gd name="csY5" fmla="*/ 1030947 h 1050279"/>
              <a:gd name="csX6" fmla="*/ 0 w 1888094"/>
              <a:gd name="csY6" fmla="*/ 536100 h 1050279"/>
              <a:gd name="csX7" fmla="*/ 43997 w 1888094"/>
              <a:gd name="csY7" fmla="*/ 543957 h 1050279"/>
              <a:gd name="csX8" fmla="*/ 1005273 w 1888094"/>
              <a:gd name="csY8" fmla="*/ 397168 h 1050279"/>
              <a:gd name="csX9" fmla="*/ 1402212 w 1888094"/>
              <a:gd name="csY9" fmla="*/ 138554 h 1050279"/>
              <a:gd name="csX10" fmla="*/ 1544426 w 1888094"/>
              <a:gd name="csY10" fmla="*/ 0 h 10502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888094" h="1050279">
                <a:moveTo>
                  <a:pt x="1544426" y="0"/>
                </a:moveTo>
                <a:lnTo>
                  <a:pt x="1888094" y="351412"/>
                </a:lnTo>
                <a:lnTo>
                  <a:pt x="1832868" y="408647"/>
                </a:lnTo>
                <a:cubicBezTo>
                  <a:pt x="1651387" y="585069"/>
                  <a:pt x="1443447" y="730687"/>
                  <a:pt x="1217380" y="838650"/>
                </a:cubicBezTo>
                <a:cubicBezTo>
                  <a:pt x="877695" y="1000533"/>
                  <a:pt x="505811" y="1070838"/>
                  <a:pt x="133347" y="1045093"/>
                </a:cubicBezTo>
                <a:lnTo>
                  <a:pt x="0" y="1030947"/>
                </a:lnTo>
                <a:lnTo>
                  <a:pt x="0" y="536100"/>
                </a:lnTo>
                <a:lnTo>
                  <a:pt x="43997" y="543957"/>
                </a:lnTo>
                <a:cubicBezTo>
                  <a:pt x="372818" y="591085"/>
                  <a:pt x="704985" y="540399"/>
                  <a:pt x="1005273" y="397168"/>
                </a:cubicBezTo>
                <a:cubicBezTo>
                  <a:pt x="1147749" y="329377"/>
                  <a:pt x="1281157" y="242207"/>
                  <a:pt x="1402212" y="138554"/>
                </a:cubicBezTo>
                <a:lnTo>
                  <a:pt x="154442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B58DE72-723D-6E6C-BDFD-55ECCC9F9EA5}"/>
              </a:ext>
            </a:extLst>
          </p:cNvPr>
          <p:cNvSpPr/>
          <p:nvPr userDrawn="1"/>
        </p:nvSpPr>
        <p:spPr>
          <a:xfrm flipH="1">
            <a:off x="11268738" y="303617"/>
            <a:ext cx="923262" cy="958708"/>
          </a:xfrm>
          <a:custGeom>
            <a:avLst/>
            <a:gdLst>
              <a:gd name="csX0" fmla="*/ 0 w 923262"/>
              <a:gd name="csY0" fmla="*/ 0 h 958708"/>
              <a:gd name="csX1" fmla="*/ 82112 w 923262"/>
              <a:gd name="csY1" fmla="*/ 29512 h 958708"/>
              <a:gd name="csX2" fmla="*/ 472335 w 923262"/>
              <a:gd name="csY2" fmla="*/ 194587 h 958708"/>
              <a:gd name="csX3" fmla="*/ 723808 w 923262"/>
              <a:gd name="csY3" fmla="*/ 303470 h 958708"/>
              <a:gd name="csX4" fmla="*/ 923262 w 923262"/>
              <a:gd name="csY4" fmla="*/ 380643 h 958708"/>
              <a:gd name="csX5" fmla="*/ 810618 w 923262"/>
              <a:gd name="csY5" fmla="*/ 958708 h 958708"/>
              <a:gd name="csX6" fmla="*/ 780617 w 923262"/>
              <a:gd name="csY6" fmla="*/ 949490 h 958708"/>
              <a:gd name="csX7" fmla="*/ 235643 w 923262"/>
              <a:gd name="csY7" fmla="*/ 727132 h 958708"/>
              <a:gd name="csX8" fmla="*/ 0 w 923262"/>
              <a:gd name="csY8" fmla="*/ 626171 h 958708"/>
              <a:gd name="csX9" fmla="*/ 0 w 923262"/>
              <a:gd name="csY9" fmla="*/ 0 h 9587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923262" h="958708">
                <a:moveTo>
                  <a:pt x="0" y="0"/>
                </a:moveTo>
                <a:lnTo>
                  <a:pt x="82112" y="29512"/>
                </a:lnTo>
                <a:cubicBezTo>
                  <a:pt x="214695" y="81046"/>
                  <a:pt x="344120" y="138085"/>
                  <a:pt x="472335" y="194587"/>
                </a:cubicBezTo>
                <a:cubicBezTo>
                  <a:pt x="557848" y="232308"/>
                  <a:pt x="641030" y="268932"/>
                  <a:pt x="723808" y="303470"/>
                </a:cubicBezTo>
                <a:lnTo>
                  <a:pt x="923262" y="380643"/>
                </a:lnTo>
                <a:lnTo>
                  <a:pt x="810618" y="958708"/>
                </a:lnTo>
                <a:lnTo>
                  <a:pt x="780617" y="949490"/>
                </a:lnTo>
                <a:cubicBezTo>
                  <a:pt x="590109" y="883427"/>
                  <a:pt x="410461" y="803684"/>
                  <a:pt x="235643" y="727132"/>
                </a:cubicBezTo>
                <a:lnTo>
                  <a:pt x="0" y="6261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629F03B-561C-03C0-0A5C-83EA8AD6AD0A}"/>
              </a:ext>
            </a:extLst>
          </p:cNvPr>
          <p:cNvSpPr/>
          <p:nvPr userDrawn="1"/>
        </p:nvSpPr>
        <p:spPr>
          <a:xfrm flipH="1">
            <a:off x="8197013" y="1"/>
            <a:ext cx="1145538" cy="898305"/>
          </a:xfrm>
          <a:custGeom>
            <a:avLst/>
            <a:gdLst>
              <a:gd name="csX0" fmla="*/ 1145538 w 1145538"/>
              <a:gd name="csY0" fmla="*/ 0 h 898305"/>
              <a:gd name="csX1" fmla="*/ 438495 w 1145538"/>
              <a:gd name="csY1" fmla="*/ 0 h 898305"/>
              <a:gd name="csX2" fmla="*/ 429840 w 1145538"/>
              <a:gd name="csY2" fmla="*/ 11760 h 898305"/>
              <a:gd name="csX3" fmla="*/ 260831 w 1145538"/>
              <a:gd name="csY3" fmla="*/ 194883 h 898305"/>
              <a:gd name="csX4" fmla="*/ 41273 w 1145538"/>
              <a:gd name="csY4" fmla="*/ 382531 h 898305"/>
              <a:gd name="csX5" fmla="*/ 0 w 1145538"/>
              <a:gd name="csY5" fmla="*/ 409566 h 898305"/>
              <a:gd name="csX6" fmla="*/ 321470 w 1145538"/>
              <a:gd name="csY6" fmla="*/ 898305 h 898305"/>
              <a:gd name="csX7" fmla="*/ 392268 w 1145538"/>
              <a:gd name="csY7" fmla="*/ 848736 h 898305"/>
              <a:gd name="csX8" fmla="*/ 669570 w 1145538"/>
              <a:gd name="csY8" fmla="*/ 611949 h 898305"/>
              <a:gd name="csX9" fmla="*/ 1018410 w 1145538"/>
              <a:gd name="csY9" fmla="*/ 202385 h 8983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1145538" h="898305">
                <a:moveTo>
                  <a:pt x="1145538" y="0"/>
                </a:moveTo>
                <a:lnTo>
                  <a:pt x="438495" y="0"/>
                </a:lnTo>
                <a:lnTo>
                  <a:pt x="429840" y="11760"/>
                </a:lnTo>
                <a:cubicBezTo>
                  <a:pt x="377310" y="75408"/>
                  <a:pt x="320904" y="136568"/>
                  <a:pt x="260831" y="194883"/>
                </a:cubicBezTo>
                <a:cubicBezTo>
                  <a:pt x="191251" y="262402"/>
                  <a:pt x="117877" y="325061"/>
                  <a:pt x="41273" y="382531"/>
                </a:cubicBezTo>
                <a:lnTo>
                  <a:pt x="0" y="409566"/>
                </a:lnTo>
                <a:lnTo>
                  <a:pt x="321470" y="898305"/>
                </a:lnTo>
                <a:lnTo>
                  <a:pt x="392268" y="848736"/>
                </a:lnTo>
                <a:cubicBezTo>
                  <a:pt x="489127" y="776203"/>
                  <a:pt x="581803" y="697143"/>
                  <a:pt x="669570" y="611949"/>
                </a:cubicBezTo>
                <a:cubicBezTo>
                  <a:pt x="799807" y="485697"/>
                  <a:pt x="916552" y="348373"/>
                  <a:pt x="1018410" y="20238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7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3981765"/>
            <a:ext cx="2854311" cy="223806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A52F018-8471-6BF1-547A-C0BDA82C33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4" y="406400"/>
            <a:ext cx="10972675" cy="3022469"/>
          </a:xfrm>
          <a:custGeom>
            <a:avLst/>
            <a:gdLst>
              <a:gd name="csX0" fmla="*/ 10972578 w 10972675"/>
              <a:gd name="csY0" fmla="*/ 1068425 h 3022469"/>
              <a:gd name="csX1" fmla="*/ 10972675 w 10972675"/>
              <a:gd name="csY1" fmla="*/ 1112698 h 3022469"/>
              <a:gd name="csX2" fmla="*/ 10936826 w 10972675"/>
              <a:gd name="csY2" fmla="*/ 1097785 h 3022469"/>
              <a:gd name="csX3" fmla="*/ 10692077 w 10972675"/>
              <a:gd name="csY3" fmla="*/ 216768 h 3022469"/>
              <a:gd name="csX4" fmla="*/ 10729193 w 10972675"/>
              <a:gd name="csY4" fmla="*/ 217344 h 3022469"/>
              <a:gd name="csX5" fmla="*/ 10758664 w 10972675"/>
              <a:gd name="csY5" fmla="*/ 236642 h 3022469"/>
              <a:gd name="csX6" fmla="*/ 10866682 w 10972675"/>
              <a:gd name="csY6" fmla="*/ 400732 h 3022469"/>
              <a:gd name="csX7" fmla="*/ 10877245 w 10972675"/>
              <a:gd name="csY7" fmla="*/ 450986 h 3022469"/>
              <a:gd name="csX8" fmla="*/ 10822546 w 10972675"/>
              <a:gd name="csY8" fmla="*/ 558374 h 3022469"/>
              <a:gd name="csX9" fmla="*/ 10550905 w 10972675"/>
              <a:gd name="csY9" fmla="*/ 775004 h 3022469"/>
              <a:gd name="csX10" fmla="*/ 10477469 w 10972675"/>
              <a:gd name="csY10" fmla="*/ 495008 h 3022469"/>
              <a:gd name="csX11" fmla="*/ 10670817 w 10972675"/>
              <a:gd name="csY11" fmla="*/ 221692 h 3022469"/>
              <a:gd name="csX12" fmla="*/ 10692440 w 10972675"/>
              <a:gd name="csY12" fmla="*/ 216684 h 3022469"/>
              <a:gd name="csX13" fmla="*/ 10692077 w 10972675"/>
              <a:gd name="csY13" fmla="*/ 216768 h 3022469"/>
              <a:gd name="csX14" fmla="*/ 10691919 w 10972675"/>
              <a:gd name="csY14" fmla="*/ 216765 h 3022469"/>
              <a:gd name="csX15" fmla="*/ 9122737 w 10972675"/>
              <a:gd name="csY15" fmla="*/ 75152 h 3022469"/>
              <a:gd name="csX16" fmla="*/ 9400303 w 10972675"/>
              <a:gd name="csY16" fmla="*/ 83306 h 3022469"/>
              <a:gd name="csX17" fmla="*/ 10066292 w 10972675"/>
              <a:gd name="csY17" fmla="*/ 103802 h 3022469"/>
              <a:gd name="csX18" fmla="*/ 10115994 w 10972675"/>
              <a:gd name="csY18" fmla="*/ 105397 h 3022469"/>
              <a:gd name="csX19" fmla="*/ 10097552 w 10972675"/>
              <a:gd name="csY19" fmla="*/ 134987 h 3022469"/>
              <a:gd name="csX20" fmla="*/ 10003368 w 10972675"/>
              <a:gd name="csY20" fmla="*/ 459455 h 3022469"/>
              <a:gd name="csX21" fmla="*/ 10059700 w 10972675"/>
              <a:gd name="csY21" fmla="*/ 844325 h 3022469"/>
              <a:gd name="csX22" fmla="*/ 9505509 w 10972675"/>
              <a:gd name="csY22" fmla="*/ 625320 h 3022469"/>
              <a:gd name="csX23" fmla="*/ 9481124 w 10972675"/>
              <a:gd name="csY23" fmla="*/ 605662 h 3022469"/>
              <a:gd name="csX24" fmla="*/ 9481123 w 10972675"/>
              <a:gd name="csY24" fmla="*/ 605664 h 3022469"/>
              <a:gd name="csX25" fmla="*/ 9429945 w 10972675"/>
              <a:gd name="csY25" fmla="*/ 564405 h 3022469"/>
              <a:gd name="csX26" fmla="*/ 9362156 w 10972675"/>
              <a:gd name="csY26" fmla="*/ 497832 h 3022469"/>
              <a:gd name="csX27" fmla="*/ 9178044 w 10972675"/>
              <a:gd name="csY27" fmla="*/ 219873 h 3022469"/>
              <a:gd name="csX28" fmla="*/ 5412928 w 10972675"/>
              <a:gd name="csY28" fmla="*/ 0 h 3022469"/>
              <a:gd name="csX29" fmla="*/ 8374565 w 10972675"/>
              <a:gd name="csY29" fmla="*/ 54231 h 3022469"/>
              <a:gd name="csX30" fmla="*/ 8632249 w 10972675"/>
              <a:gd name="csY30" fmla="*/ 61286 h 3022469"/>
              <a:gd name="csX31" fmla="*/ 8666229 w 10972675"/>
              <a:gd name="csY31" fmla="*/ 207462 h 3022469"/>
              <a:gd name="csX32" fmla="*/ 9013778 w 10972675"/>
              <a:gd name="csY32" fmla="*/ 820158 h 3022469"/>
              <a:gd name="csX33" fmla="*/ 9127066 w 10972675"/>
              <a:gd name="csY33" fmla="*/ 930389 h 3022469"/>
              <a:gd name="csX34" fmla="*/ 9185427 w 10972675"/>
              <a:gd name="csY34" fmla="*/ 975957 h 3022469"/>
              <a:gd name="csX35" fmla="*/ 9185428 w 10972675"/>
              <a:gd name="csY35" fmla="*/ 975956 h 3022469"/>
              <a:gd name="csX36" fmla="*/ 9253450 w 10972675"/>
              <a:gd name="csY36" fmla="*/ 1029067 h 3022469"/>
              <a:gd name="csX37" fmla="*/ 10172808 w 10972675"/>
              <a:gd name="csY37" fmla="*/ 1328836 h 3022469"/>
              <a:gd name="csX38" fmla="*/ 10394457 w 10972675"/>
              <a:gd name="csY38" fmla="*/ 1313192 h 3022469"/>
              <a:gd name="csX39" fmla="*/ 10801842 w 10972675"/>
              <a:gd name="csY39" fmla="*/ 1558780 h 3022469"/>
              <a:gd name="csX40" fmla="*/ 10931640 w 10972675"/>
              <a:gd name="csY40" fmla="*/ 1608977 h 3022469"/>
              <a:gd name="csX41" fmla="*/ 10951654 w 10972675"/>
              <a:gd name="csY41" fmla="*/ 1615567 h 3022469"/>
              <a:gd name="csX42" fmla="*/ 10938695 w 10972675"/>
              <a:gd name="csY42" fmla="*/ 1812487 h 3022469"/>
              <a:gd name="csX43" fmla="*/ 10891120 w 10972675"/>
              <a:gd name="csY43" fmla="*/ 2397006 h 3022469"/>
              <a:gd name="csX44" fmla="*/ 9660463 w 10972675"/>
              <a:gd name="csY44" fmla="*/ 3022469 h 3022469"/>
              <a:gd name="csX45" fmla="*/ 2799059 w 10972675"/>
              <a:gd name="csY45" fmla="*/ 2950162 h 3022469"/>
              <a:gd name="csX46" fmla="*/ 758842 w 10972675"/>
              <a:gd name="csY46" fmla="*/ 3022469 h 3022469"/>
              <a:gd name="csX47" fmla="*/ 78639 w 10972675"/>
              <a:gd name="csY47" fmla="*/ 2397006 h 3022469"/>
              <a:gd name="csX48" fmla="*/ 2 w 10972675"/>
              <a:gd name="csY48" fmla="*/ 1583543 h 3022469"/>
              <a:gd name="csX49" fmla="*/ 78639 w 10972675"/>
              <a:gd name="csY49" fmla="*/ 733925 h 3022469"/>
              <a:gd name="csX50" fmla="*/ 916115 w 10972675"/>
              <a:gd name="csY50" fmla="*/ 108462 h 3022469"/>
              <a:gd name="csX51" fmla="*/ 5412928 w 10972675"/>
              <a:gd name="csY51" fmla="*/ 0 h 30224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10972675" h="3022469">
                <a:moveTo>
                  <a:pt x="10972578" y="1068425"/>
                </a:moveTo>
                <a:lnTo>
                  <a:pt x="10972675" y="1112698"/>
                </a:lnTo>
                <a:lnTo>
                  <a:pt x="10936826" y="1097785"/>
                </a:lnTo>
                <a:close/>
                <a:moveTo>
                  <a:pt x="10692077" y="216768"/>
                </a:moveTo>
                <a:lnTo>
                  <a:pt x="10729193" y="217344"/>
                </a:lnTo>
                <a:lnTo>
                  <a:pt x="10758664" y="236642"/>
                </a:lnTo>
                <a:cubicBezTo>
                  <a:pt x="10806851" y="277803"/>
                  <a:pt x="10843498" y="331382"/>
                  <a:pt x="10866682" y="400732"/>
                </a:cubicBezTo>
                <a:lnTo>
                  <a:pt x="10877245" y="450986"/>
                </a:lnTo>
                <a:lnTo>
                  <a:pt x="10822546" y="558374"/>
                </a:lnTo>
                <a:cubicBezTo>
                  <a:pt x="10755894" y="650182"/>
                  <a:pt x="10661319" y="723921"/>
                  <a:pt x="10550905" y="775004"/>
                </a:cubicBezTo>
                <a:cubicBezTo>
                  <a:pt x="10497686" y="684419"/>
                  <a:pt x="10470888" y="585386"/>
                  <a:pt x="10477469" y="495008"/>
                </a:cubicBezTo>
                <a:cubicBezTo>
                  <a:pt x="10486597" y="369994"/>
                  <a:pt x="10569500" y="252625"/>
                  <a:pt x="10670817" y="221692"/>
                </a:cubicBezTo>
                <a:close/>
                <a:moveTo>
                  <a:pt x="10692440" y="216684"/>
                </a:moveTo>
                <a:lnTo>
                  <a:pt x="10692077" y="216768"/>
                </a:lnTo>
                <a:lnTo>
                  <a:pt x="10691919" y="216765"/>
                </a:lnTo>
                <a:close/>
                <a:moveTo>
                  <a:pt x="9122737" y="75152"/>
                </a:moveTo>
                <a:lnTo>
                  <a:pt x="9400303" y="83306"/>
                </a:lnTo>
                <a:cubicBezTo>
                  <a:pt x="9693452" y="92044"/>
                  <a:pt x="9926643" y="99353"/>
                  <a:pt x="10066292" y="103802"/>
                </a:cubicBezTo>
                <a:lnTo>
                  <a:pt x="10115994" y="105397"/>
                </a:lnTo>
                <a:lnTo>
                  <a:pt x="10097552" y="134987"/>
                </a:lnTo>
                <a:cubicBezTo>
                  <a:pt x="10044238" y="235462"/>
                  <a:pt x="10011350" y="347463"/>
                  <a:pt x="10003368" y="459455"/>
                </a:cubicBezTo>
                <a:cubicBezTo>
                  <a:pt x="9993775" y="588287"/>
                  <a:pt x="10013802" y="718862"/>
                  <a:pt x="10059700" y="844325"/>
                </a:cubicBezTo>
                <a:cubicBezTo>
                  <a:pt x="9861792" y="820104"/>
                  <a:pt x="9663670" y="741166"/>
                  <a:pt x="9505509" y="625320"/>
                </a:cubicBezTo>
                <a:lnTo>
                  <a:pt x="9481124" y="605662"/>
                </a:lnTo>
                <a:lnTo>
                  <a:pt x="9481123" y="605664"/>
                </a:lnTo>
                <a:lnTo>
                  <a:pt x="9429945" y="564405"/>
                </a:lnTo>
                <a:cubicBezTo>
                  <a:pt x="9405990" y="543129"/>
                  <a:pt x="9383332" y="520911"/>
                  <a:pt x="9362156" y="497832"/>
                </a:cubicBezTo>
                <a:cubicBezTo>
                  <a:pt x="9287111" y="416030"/>
                  <a:pt x="9225487" y="321818"/>
                  <a:pt x="9178044" y="219873"/>
                </a:cubicBezTo>
                <a:close/>
                <a:moveTo>
                  <a:pt x="5412928" y="0"/>
                </a:moveTo>
                <a:cubicBezTo>
                  <a:pt x="6163118" y="0"/>
                  <a:pt x="7362615" y="27116"/>
                  <a:pt x="8374565" y="54231"/>
                </a:cubicBezTo>
                <a:lnTo>
                  <a:pt x="8632249" y="61286"/>
                </a:lnTo>
                <a:lnTo>
                  <a:pt x="8666229" y="207462"/>
                </a:lnTo>
                <a:cubicBezTo>
                  <a:pt x="8737389" y="438592"/>
                  <a:pt x="8855295" y="647315"/>
                  <a:pt x="9013778" y="820158"/>
                </a:cubicBezTo>
                <a:cubicBezTo>
                  <a:pt x="9049132" y="858728"/>
                  <a:pt x="9087009" y="895520"/>
                  <a:pt x="9127066" y="930389"/>
                </a:cubicBezTo>
                <a:lnTo>
                  <a:pt x="9185427" y="975957"/>
                </a:lnTo>
                <a:lnTo>
                  <a:pt x="9185428" y="975956"/>
                </a:lnTo>
                <a:lnTo>
                  <a:pt x="9253450" y="1029067"/>
                </a:lnTo>
                <a:cubicBezTo>
                  <a:pt x="9517957" y="1214287"/>
                  <a:pt x="9848824" y="1324881"/>
                  <a:pt x="10172808" y="1328836"/>
                </a:cubicBezTo>
                <a:cubicBezTo>
                  <a:pt x="10247157" y="1329968"/>
                  <a:pt x="10321560" y="1324671"/>
                  <a:pt x="10394457" y="1313192"/>
                </a:cubicBezTo>
                <a:cubicBezTo>
                  <a:pt x="10508537" y="1410767"/>
                  <a:pt x="10642954" y="1491777"/>
                  <a:pt x="10801842" y="1558780"/>
                </a:cubicBezTo>
                <a:cubicBezTo>
                  <a:pt x="10844716" y="1576908"/>
                  <a:pt x="10888053" y="1593523"/>
                  <a:pt x="10931640" y="1608977"/>
                </a:cubicBezTo>
                <a:lnTo>
                  <a:pt x="10951654" y="1615567"/>
                </a:lnTo>
                <a:lnTo>
                  <a:pt x="10938695" y="1812487"/>
                </a:lnTo>
                <a:cubicBezTo>
                  <a:pt x="10916284" y="2127207"/>
                  <a:pt x="10891120" y="2397006"/>
                  <a:pt x="10891120" y="2397006"/>
                </a:cubicBezTo>
                <a:cubicBezTo>
                  <a:pt x="10891120" y="2742276"/>
                  <a:pt x="10465306" y="3022469"/>
                  <a:pt x="9660463" y="3022469"/>
                </a:cubicBezTo>
                <a:cubicBezTo>
                  <a:pt x="9660463" y="3022469"/>
                  <a:pt x="4651729" y="2926300"/>
                  <a:pt x="2799059" y="2950162"/>
                </a:cubicBezTo>
                <a:cubicBezTo>
                  <a:pt x="2288710" y="2956669"/>
                  <a:pt x="758842" y="3022469"/>
                  <a:pt x="758842" y="3022469"/>
                </a:cubicBezTo>
                <a:cubicBezTo>
                  <a:pt x="383354" y="3022469"/>
                  <a:pt x="78639" y="2742276"/>
                  <a:pt x="78639" y="2397006"/>
                </a:cubicBezTo>
                <a:cubicBezTo>
                  <a:pt x="78639" y="2397006"/>
                  <a:pt x="396" y="1787812"/>
                  <a:pt x="2" y="1583543"/>
                </a:cubicBezTo>
                <a:cubicBezTo>
                  <a:pt x="-391" y="1379273"/>
                  <a:pt x="78639" y="733925"/>
                  <a:pt x="78639" y="733925"/>
                </a:cubicBezTo>
                <a:cubicBezTo>
                  <a:pt x="78639" y="388655"/>
                  <a:pt x="540627" y="108462"/>
                  <a:pt x="916115" y="108462"/>
                </a:cubicBezTo>
                <a:cubicBezTo>
                  <a:pt x="916115" y="108462"/>
                  <a:pt x="3912549" y="0"/>
                  <a:pt x="5412928" y="0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38600" y="3981765"/>
            <a:ext cx="7519365" cy="224123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318C-3FFA-4D58-BCA9-967752BD9374}" type="datetime1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5651C4C-395A-7F50-5A4B-81131EB9E1C9}"/>
              </a:ext>
            </a:extLst>
          </p:cNvPr>
          <p:cNvSpPr/>
          <p:nvPr userDrawn="1"/>
        </p:nvSpPr>
        <p:spPr>
          <a:xfrm rot="2316539">
            <a:off x="8930466" y="72833"/>
            <a:ext cx="1326246" cy="1007060"/>
          </a:xfrm>
          <a:custGeom>
            <a:avLst/>
            <a:gdLst>
              <a:gd name="csX0" fmla="*/ 493650 w 1326246"/>
              <a:gd name="csY0" fmla="*/ 150486 h 1007060"/>
              <a:gd name="csX1" fmla="*/ 568903 w 1326246"/>
              <a:gd name="csY1" fmla="*/ 228365 h 1007060"/>
              <a:gd name="csX2" fmla="*/ 1165995 w 1326246"/>
              <a:gd name="csY2" fmla="*/ 522353 h 1007060"/>
              <a:gd name="csX3" fmla="*/ 1260509 w 1326246"/>
              <a:gd name="csY3" fmla="*/ 532075 h 1007060"/>
              <a:gd name="csX4" fmla="*/ 1326246 w 1326246"/>
              <a:gd name="csY4" fmla="*/ 532380 h 1007060"/>
              <a:gd name="csX5" fmla="*/ 1326246 w 1326246"/>
              <a:gd name="csY5" fmla="*/ 1006250 h 1007060"/>
              <a:gd name="csX6" fmla="*/ 1252207 w 1326246"/>
              <a:gd name="csY6" fmla="*/ 1007060 h 1007060"/>
              <a:gd name="csX7" fmla="*/ 1094897 w 1326246"/>
              <a:gd name="csY7" fmla="*/ 991615 h 1007060"/>
              <a:gd name="csX8" fmla="*/ 249165 w 1326246"/>
              <a:gd name="csY8" fmla="*/ 578193 h 1007060"/>
              <a:gd name="csX9" fmla="*/ 170122 w 1326246"/>
              <a:gd name="csY9" fmla="*/ 495950 h 1007060"/>
              <a:gd name="csX10" fmla="*/ 370028 w 1326246"/>
              <a:gd name="csY10" fmla="*/ 0 h 1007060"/>
              <a:gd name="csX11" fmla="*/ 371468 w 1326246"/>
              <a:gd name="csY11" fmla="*/ 2354 h 1007060"/>
              <a:gd name="csX12" fmla="*/ 449680 w 1326246"/>
              <a:gd name="csY12" fmla="*/ 104983 h 1007060"/>
              <a:gd name="csX13" fmla="*/ 493648 w 1326246"/>
              <a:gd name="csY13" fmla="*/ 150483 h 1007060"/>
              <a:gd name="csX14" fmla="*/ 170122 w 1326246"/>
              <a:gd name="csY14" fmla="*/ 495948 h 1007060"/>
              <a:gd name="csX15" fmla="*/ 81856 w 1326246"/>
              <a:gd name="csY15" fmla="*/ 404107 h 1007060"/>
              <a:gd name="csX16" fmla="*/ 0 w 1326246"/>
              <a:gd name="csY16" fmla="*/ 295485 h 10070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326246" h="1007060">
                <a:moveTo>
                  <a:pt x="493650" y="150486"/>
                </a:moveTo>
                <a:lnTo>
                  <a:pt x="568903" y="228365"/>
                </a:lnTo>
                <a:cubicBezTo>
                  <a:pt x="738222" y="381691"/>
                  <a:pt x="946623" y="488167"/>
                  <a:pt x="1165995" y="522353"/>
                </a:cubicBezTo>
                <a:cubicBezTo>
                  <a:pt x="1196944" y="527174"/>
                  <a:pt x="1228514" y="530397"/>
                  <a:pt x="1260509" y="532075"/>
                </a:cubicBezTo>
                <a:lnTo>
                  <a:pt x="1326246" y="532380"/>
                </a:lnTo>
                <a:lnTo>
                  <a:pt x="1326246" y="1006250"/>
                </a:lnTo>
                <a:lnTo>
                  <a:pt x="1252207" y="1007060"/>
                </a:lnTo>
                <a:cubicBezTo>
                  <a:pt x="1199147" y="1004808"/>
                  <a:pt x="1146591" y="999693"/>
                  <a:pt x="1094897" y="991615"/>
                </a:cubicBezTo>
                <a:cubicBezTo>
                  <a:pt x="785968" y="943389"/>
                  <a:pt x="493606" y="800304"/>
                  <a:pt x="249165" y="578193"/>
                </a:cubicBezTo>
                <a:lnTo>
                  <a:pt x="170122" y="495950"/>
                </a:lnTo>
                <a:close/>
                <a:moveTo>
                  <a:pt x="370028" y="0"/>
                </a:moveTo>
                <a:lnTo>
                  <a:pt x="371468" y="2354"/>
                </a:lnTo>
                <a:cubicBezTo>
                  <a:pt x="395794" y="37875"/>
                  <a:pt x="421926" y="72141"/>
                  <a:pt x="449680" y="104983"/>
                </a:cubicBezTo>
                <a:lnTo>
                  <a:pt x="493648" y="150483"/>
                </a:lnTo>
                <a:lnTo>
                  <a:pt x="170122" y="495948"/>
                </a:lnTo>
                <a:lnTo>
                  <a:pt x="81856" y="404107"/>
                </a:lnTo>
                <a:lnTo>
                  <a:pt x="0" y="2954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959E6BB-FC90-94BB-572D-A437D604E01E}"/>
              </a:ext>
            </a:extLst>
          </p:cNvPr>
          <p:cNvSpPr/>
          <p:nvPr userDrawn="1"/>
        </p:nvSpPr>
        <p:spPr>
          <a:xfrm rot="1027371">
            <a:off x="11834971" y="1679098"/>
            <a:ext cx="445047" cy="484071"/>
          </a:xfrm>
          <a:custGeom>
            <a:avLst/>
            <a:gdLst>
              <a:gd name="csX0" fmla="*/ 0 w 445047"/>
              <a:gd name="csY0" fmla="*/ 7231 h 484071"/>
              <a:gd name="csX1" fmla="*/ 150469 w 445047"/>
              <a:gd name="csY1" fmla="*/ 3894 h 484071"/>
              <a:gd name="csX2" fmla="*/ 298622 w 445047"/>
              <a:gd name="csY2" fmla="*/ 0 h 484071"/>
              <a:gd name="csX3" fmla="*/ 445047 w 445047"/>
              <a:gd name="csY3" fmla="*/ 475293 h 484071"/>
              <a:gd name="csX4" fmla="*/ 385838 w 445047"/>
              <a:gd name="csY4" fmla="*/ 474038 h 484071"/>
              <a:gd name="csX5" fmla="*/ 170437 w 445047"/>
              <a:gd name="csY5" fmla="*/ 480059 h 484071"/>
              <a:gd name="csX6" fmla="*/ 0 w 445047"/>
              <a:gd name="csY6" fmla="*/ 484071 h 484071"/>
              <a:gd name="csX7" fmla="*/ 0 w 445047"/>
              <a:gd name="csY7" fmla="*/ 7231 h 4840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45047" h="484071">
                <a:moveTo>
                  <a:pt x="0" y="7231"/>
                </a:moveTo>
                <a:lnTo>
                  <a:pt x="150469" y="3894"/>
                </a:lnTo>
                <a:lnTo>
                  <a:pt x="298622" y="0"/>
                </a:lnTo>
                <a:lnTo>
                  <a:pt x="445047" y="475293"/>
                </a:lnTo>
                <a:lnTo>
                  <a:pt x="385838" y="474038"/>
                </a:lnTo>
                <a:cubicBezTo>
                  <a:pt x="315621" y="474896"/>
                  <a:pt x="243773" y="477484"/>
                  <a:pt x="170437" y="480059"/>
                </a:cubicBezTo>
                <a:lnTo>
                  <a:pt x="0" y="484071"/>
                </a:lnTo>
                <a:lnTo>
                  <a:pt x="0" y="7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064CC7-547B-5737-E5D4-FAEE88D83F1E}"/>
              </a:ext>
            </a:extLst>
          </p:cNvPr>
          <p:cNvSpPr/>
          <p:nvPr userDrawn="1"/>
        </p:nvSpPr>
        <p:spPr>
          <a:xfrm rot="1027371">
            <a:off x="9980354" y="61736"/>
            <a:ext cx="2095194" cy="1774565"/>
          </a:xfrm>
          <a:custGeom>
            <a:avLst/>
            <a:gdLst>
              <a:gd name="csX0" fmla="*/ 1153060 w 2095194"/>
              <a:gd name="csY0" fmla="*/ 16381 h 1774565"/>
              <a:gd name="csX1" fmla="*/ 1401752 w 2095194"/>
              <a:gd name="csY1" fmla="*/ 7147 h 1774565"/>
              <a:gd name="csX2" fmla="*/ 1529515 w 2095194"/>
              <a:gd name="csY2" fmla="*/ 38939 h 1774565"/>
              <a:gd name="csX3" fmla="*/ 1827403 w 2095194"/>
              <a:gd name="csY3" fmla="*/ 264236 h 1774565"/>
              <a:gd name="csX4" fmla="*/ 1889019 w 2095194"/>
              <a:gd name="csY4" fmla="*/ 938292 h 1774565"/>
              <a:gd name="csX5" fmla="*/ 1709638 w 2095194"/>
              <a:gd name="csY5" fmla="*/ 1264901 h 1774565"/>
              <a:gd name="csX6" fmla="*/ 1970578 w 2095194"/>
              <a:gd name="csY6" fmla="*/ 1281148 h 1774565"/>
              <a:gd name="csX7" fmla="*/ 2095194 w 2095194"/>
              <a:gd name="csY7" fmla="*/ 1278384 h 1774565"/>
              <a:gd name="csX8" fmla="*/ 2095194 w 2095194"/>
              <a:gd name="csY8" fmla="*/ 1755224 h 1774565"/>
              <a:gd name="csX9" fmla="*/ 1993401 w 2095194"/>
              <a:gd name="csY9" fmla="*/ 1757620 h 1774565"/>
              <a:gd name="csX10" fmla="*/ 1716364 w 2095194"/>
              <a:gd name="csY10" fmla="*/ 1745204 h 1774565"/>
              <a:gd name="csX11" fmla="*/ 1254730 w 2095194"/>
              <a:gd name="csY11" fmla="*/ 1630445 h 1774565"/>
              <a:gd name="csX12" fmla="*/ 1047511 w 2095194"/>
              <a:gd name="csY12" fmla="*/ 1710654 h 1774565"/>
              <a:gd name="csX13" fmla="*/ 80645 w 2095194"/>
              <a:gd name="csY13" fmla="*/ 1694851 h 1774565"/>
              <a:gd name="csX14" fmla="*/ 0 w 2095194"/>
              <a:gd name="csY14" fmla="*/ 1664121 h 1774565"/>
              <a:gd name="csX15" fmla="*/ 173567 w 2095194"/>
              <a:gd name="csY15" fmla="*/ 1223180 h 1774565"/>
              <a:gd name="csX16" fmla="*/ 202659 w 2095194"/>
              <a:gd name="csY16" fmla="*/ 1234788 h 1774565"/>
              <a:gd name="csX17" fmla="*/ 796766 w 2095194"/>
              <a:gd name="csY17" fmla="*/ 1280920 h 1774565"/>
              <a:gd name="csX18" fmla="*/ 629617 w 2095194"/>
              <a:gd name="csY18" fmla="*/ 929694 h 1774565"/>
              <a:gd name="csX19" fmla="*/ 653071 w 2095194"/>
              <a:gd name="csY19" fmla="*/ 482287 h 1774565"/>
              <a:gd name="csX20" fmla="*/ 929005 w 2095194"/>
              <a:gd name="csY20" fmla="*/ 111956 h 1774565"/>
              <a:gd name="csX21" fmla="*/ 1153060 w 2095194"/>
              <a:gd name="csY21" fmla="*/ 16381 h 1774565"/>
              <a:gd name="csX22" fmla="*/ 1216669 w 2095194"/>
              <a:gd name="csY22" fmla="*/ 494806 h 1774565"/>
              <a:gd name="csX23" fmla="*/ 1216195 w 2095194"/>
              <a:gd name="csY23" fmla="*/ 495037 h 1774565"/>
              <a:gd name="csX24" fmla="*/ 1216347 w 2095194"/>
              <a:gd name="csY24" fmla="*/ 494993 h 1774565"/>
              <a:gd name="csX25" fmla="*/ 1197479 w 2095194"/>
              <a:gd name="csY25" fmla="*/ 505958 h 1774565"/>
              <a:gd name="csX26" fmla="*/ 1093171 w 2095194"/>
              <a:gd name="csY26" fmla="*/ 824086 h 1774565"/>
              <a:gd name="csX27" fmla="*/ 1245789 w 2095194"/>
              <a:gd name="csY27" fmla="*/ 1070051 h 1774565"/>
              <a:gd name="csX28" fmla="*/ 1441608 w 2095194"/>
              <a:gd name="csY28" fmla="*/ 783045 h 1774565"/>
              <a:gd name="csX29" fmla="*/ 1437846 w 2095194"/>
              <a:gd name="csY29" fmla="*/ 533081 h 1774565"/>
              <a:gd name="csX30" fmla="*/ 1340026 w 2095194"/>
              <a:gd name="csY30" fmla="*/ 478575 h 1774565"/>
              <a:gd name="csX31" fmla="*/ 1276612 w 2095194"/>
              <a:gd name="csY31" fmla="*/ 477446 h 1774565"/>
              <a:gd name="csX32" fmla="*/ 1216347 w 2095194"/>
              <a:gd name="csY32" fmla="*/ 494993 h 1774565"/>
              <a:gd name="csX33" fmla="*/ 1216669 w 2095194"/>
              <a:gd name="csY33" fmla="*/ 494806 h 1774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2095194" h="1774565">
                <a:moveTo>
                  <a:pt x="1153060" y="16381"/>
                </a:moveTo>
                <a:cubicBezTo>
                  <a:pt x="1233653" y="-1503"/>
                  <a:pt x="1318349" y="-4997"/>
                  <a:pt x="1401752" y="7147"/>
                </a:cubicBezTo>
                <a:cubicBezTo>
                  <a:pt x="1445866" y="13654"/>
                  <a:pt x="1488665" y="24372"/>
                  <a:pt x="1529515" y="38939"/>
                </a:cubicBezTo>
                <a:cubicBezTo>
                  <a:pt x="1652066" y="82639"/>
                  <a:pt x="1757074" y="160982"/>
                  <a:pt x="1827403" y="264236"/>
                </a:cubicBezTo>
                <a:cubicBezTo>
                  <a:pt x="1951267" y="445429"/>
                  <a:pt x="1974156" y="691323"/>
                  <a:pt x="1889019" y="938292"/>
                </a:cubicBezTo>
                <a:cubicBezTo>
                  <a:pt x="1848983" y="1054363"/>
                  <a:pt x="1787999" y="1164798"/>
                  <a:pt x="1709638" y="1264901"/>
                </a:cubicBezTo>
                <a:cubicBezTo>
                  <a:pt x="1793632" y="1276458"/>
                  <a:pt x="1880926" y="1280665"/>
                  <a:pt x="1970578" y="1281148"/>
                </a:cubicBezTo>
                <a:lnTo>
                  <a:pt x="2095194" y="1278384"/>
                </a:lnTo>
                <a:lnTo>
                  <a:pt x="2095194" y="1755224"/>
                </a:lnTo>
                <a:lnTo>
                  <a:pt x="1993401" y="1757620"/>
                </a:lnTo>
                <a:cubicBezTo>
                  <a:pt x="1901594" y="1757683"/>
                  <a:pt x="1808987" y="1754607"/>
                  <a:pt x="1716364" y="1745204"/>
                </a:cubicBezTo>
                <a:cubicBezTo>
                  <a:pt x="1544791" y="1727951"/>
                  <a:pt x="1392482" y="1690108"/>
                  <a:pt x="1254730" y="1630445"/>
                </a:cubicBezTo>
                <a:cubicBezTo>
                  <a:pt x="1188443" y="1662877"/>
                  <a:pt x="1118898" y="1689845"/>
                  <a:pt x="1047511" y="1710654"/>
                </a:cubicBezTo>
                <a:cubicBezTo>
                  <a:pt x="736723" y="1802263"/>
                  <a:pt x="387960" y="1793985"/>
                  <a:pt x="80645" y="1694851"/>
                </a:cubicBezTo>
                <a:lnTo>
                  <a:pt x="0" y="1664121"/>
                </a:lnTo>
                <a:lnTo>
                  <a:pt x="173567" y="1223180"/>
                </a:lnTo>
                <a:lnTo>
                  <a:pt x="202659" y="1234788"/>
                </a:lnTo>
                <a:cubicBezTo>
                  <a:pt x="387918" y="1298934"/>
                  <a:pt x="600498" y="1316041"/>
                  <a:pt x="796766" y="1280920"/>
                </a:cubicBezTo>
                <a:cubicBezTo>
                  <a:pt x="715963" y="1174532"/>
                  <a:pt x="658380" y="1055640"/>
                  <a:pt x="629617" y="929694"/>
                </a:cubicBezTo>
                <a:cubicBezTo>
                  <a:pt x="595824" y="783857"/>
                  <a:pt x="604341" y="624966"/>
                  <a:pt x="653071" y="482287"/>
                </a:cubicBezTo>
                <a:cubicBezTo>
                  <a:pt x="706141" y="326893"/>
                  <a:pt x="801696" y="198367"/>
                  <a:pt x="929005" y="111956"/>
                </a:cubicBezTo>
                <a:cubicBezTo>
                  <a:pt x="995981" y="66540"/>
                  <a:pt x="1072468" y="34266"/>
                  <a:pt x="1153060" y="16381"/>
                </a:cubicBezTo>
                <a:close/>
                <a:moveTo>
                  <a:pt x="1216669" y="494806"/>
                </a:moveTo>
                <a:lnTo>
                  <a:pt x="1216195" y="495037"/>
                </a:lnTo>
                <a:lnTo>
                  <a:pt x="1216347" y="494993"/>
                </a:lnTo>
                <a:lnTo>
                  <a:pt x="1197479" y="505958"/>
                </a:lnTo>
                <a:cubicBezTo>
                  <a:pt x="1109760" y="565350"/>
                  <a:pt x="1065088" y="701926"/>
                  <a:pt x="1093171" y="824086"/>
                </a:cubicBezTo>
                <a:cubicBezTo>
                  <a:pt x="1113491" y="912395"/>
                  <a:pt x="1168259" y="999150"/>
                  <a:pt x="1245789" y="1070051"/>
                </a:cubicBezTo>
                <a:cubicBezTo>
                  <a:pt x="1336269" y="988723"/>
                  <a:pt x="1404941" y="890409"/>
                  <a:pt x="1441608" y="783045"/>
                </a:cubicBezTo>
                <a:cubicBezTo>
                  <a:pt x="1475860" y="682739"/>
                  <a:pt x="1474700" y="586821"/>
                  <a:pt x="1437846" y="533081"/>
                </a:cubicBezTo>
                <a:cubicBezTo>
                  <a:pt x="1418019" y="503954"/>
                  <a:pt x="1381190" y="485349"/>
                  <a:pt x="1340026" y="478575"/>
                </a:cubicBezTo>
                <a:cubicBezTo>
                  <a:pt x="1319444" y="475187"/>
                  <a:pt x="1297778" y="474756"/>
                  <a:pt x="1276612" y="477446"/>
                </a:cubicBezTo>
                <a:lnTo>
                  <a:pt x="1216347" y="494993"/>
                </a:lnTo>
                <a:lnTo>
                  <a:pt x="1216669" y="4948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19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D3A79C9-5750-79A3-7539-B664BE61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672" y="3331473"/>
            <a:ext cx="6295820" cy="2065771"/>
          </a:xfrm>
        </p:spPr>
        <p:txBody>
          <a:bodyPr anchor="b">
            <a:no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8632D6-933D-A3D3-9FB8-3C42CD65B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6672" y="5663901"/>
            <a:ext cx="6295820" cy="65835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kumimoji="0" lang="en-US" sz="2000" b="0" i="0" u="none" strike="noStrike" kern="0" cap="none" spc="112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ist Regular" pitchFamily="34" charset="-122"/>
                <a:cs typeface="Geist Regular" pitchFamily="34" charset="-12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28482A-D20F-AFA2-AEC5-AC4189A2909A}"/>
              </a:ext>
            </a:extLst>
          </p:cNvPr>
          <p:cNvSpPr/>
          <p:nvPr userDrawn="1"/>
        </p:nvSpPr>
        <p:spPr>
          <a:xfrm>
            <a:off x="10660966" y="1378242"/>
            <a:ext cx="343" cy="374"/>
          </a:xfrm>
          <a:custGeom>
            <a:avLst/>
            <a:gdLst>
              <a:gd name="csX0" fmla="*/ 343 w 343"/>
              <a:gd name="csY0" fmla="*/ 0 h 374"/>
              <a:gd name="csX1" fmla="*/ 107 w 343"/>
              <a:gd name="csY1" fmla="*/ 293 h 374"/>
              <a:gd name="csX2" fmla="*/ 0 w 343"/>
              <a:gd name="csY2" fmla="*/ 374 h 374"/>
              <a:gd name="csX3" fmla="*/ 343 w 343"/>
              <a:gd name="csY3" fmla="*/ 0 h 3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43" h="374">
                <a:moveTo>
                  <a:pt x="343" y="0"/>
                </a:moveTo>
                <a:lnTo>
                  <a:pt x="107" y="293"/>
                </a:lnTo>
                <a:lnTo>
                  <a:pt x="0" y="374"/>
                </a:lnTo>
                <a:lnTo>
                  <a:pt x="343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7B1B5E-ED91-6176-C37B-75128D95AE61}"/>
              </a:ext>
            </a:extLst>
          </p:cNvPr>
          <p:cNvSpPr/>
          <p:nvPr userDrawn="1"/>
        </p:nvSpPr>
        <p:spPr>
          <a:xfrm>
            <a:off x="10660966" y="1378242"/>
            <a:ext cx="343" cy="374"/>
          </a:xfrm>
          <a:custGeom>
            <a:avLst/>
            <a:gdLst>
              <a:gd name="csX0" fmla="*/ 343 w 343"/>
              <a:gd name="csY0" fmla="*/ 0 h 374"/>
              <a:gd name="csX1" fmla="*/ 107 w 343"/>
              <a:gd name="csY1" fmla="*/ 293 h 374"/>
              <a:gd name="csX2" fmla="*/ 0 w 343"/>
              <a:gd name="csY2" fmla="*/ 374 h 374"/>
              <a:gd name="csX3" fmla="*/ 343 w 343"/>
              <a:gd name="csY3" fmla="*/ 0 h 3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43" h="374">
                <a:moveTo>
                  <a:pt x="343" y="0"/>
                </a:moveTo>
                <a:lnTo>
                  <a:pt x="107" y="293"/>
                </a:lnTo>
                <a:lnTo>
                  <a:pt x="0" y="374"/>
                </a:lnTo>
                <a:lnTo>
                  <a:pt x="343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08FDDD1-41CC-CB18-30A4-47FCDC7F58E0}"/>
              </a:ext>
            </a:extLst>
          </p:cNvPr>
          <p:cNvSpPr/>
          <p:nvPr userDrawn="1"/>
        </p:nvSpPr>
        <p:spPr>
          <a:xfrm>
            <a:off x="-62" y="440308"/>
            <a:ext cx="1786996" cy="4666392"/>
          </a:xfrm>
          <a:custGeom>
            <a:avLst/>
            <a:gdLst>
              <a:gd name="csX0" fmla="*/ 0 w 1786996"/>
              <a:gd name="csY0" fmla="*/ 0 h 4666392"/>
              <a:gd name="csX1" fmla="*/ 103818 w 1786996"/>
              <a:gd name="csY1" fmla="*/ 63442 h 4666392"/>
              <a:gd name="csX2" fmla="*/ 311520 w 1786996"/>
              <a:gd name="csY2" fmla="*/ 223245 h 4666392"/>
              <a:gd name="csX3" fmla="*/ 1002657 w 1786996"/>
              <a:gd name="csY3" fmla="*/ 1371980 h 4666392"/>
              <a:gd name="csX4" fmla="*/ 1224323 w 1786996"/>
              <a:gd name="csY4" fmla="*/ 2475149 h 4666392"/>
              <a:gd name="csX5" fmla="*/ 1684442 w 1786996"/>
              <a:gd name="csY5" fmla="*/ 4097350 h 4666392"/>
              <a:gd name="csX6" fmla="*/ 1786996 w 1786996"/>
              <a:gd name="csY6" fmla="*/ 4250659 h 4666392"/>
              <a:gd name="csX7" fmla="*/ 1365128 w 1786996"/>
              <a:gd name="csY7" fmla="*/ 4666392 h 4666392"/>
              <a:gd name="csX8" fmla="*/ 1352498 w 1786996"/>
              <a:gd name="csY8" fmla="*/ 4651000 h 4666392"/>
              <a:gd name="csX9" fmla="*/ 646433 w 1786996"/>
              <a:gd name="csY9" fmla="*/ 2564030 h 4666392"/>
              <a:gd name="csX10" fmla="*/ 441974 w 1786996"/>
              <a:gd name="csY10" fmla="*/ 1538151 h 4666392"/>
              <a:gd name="csX11" fmla="*/ 8304 w 1786996"/>
              <a:gd name="csY11" fmla="*/ 742216 h 4666392"/>
              <a:gd name="csX12" fmla="*/ 0 w 1786996"/>
              <a:gd name="csY12" fmla="*/ 734233 h 4666392"/>
              <a:gd name="csX13" fmla="*/ 0 w 1786996"/>
              <a:gd name="csY13" fmla="*/ 0 h 46663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1786996" h="4666392">
                <a:moveTo>
                  <a:pt x="0" y="0"/>
                </a:moveTo>
                <a:lnTo>
                  <a:pt x="103818" y="63442"/>
                </a:lnTo>
                <a:cubicBezTo>
                  <a:pt x="174242" y="110121"/>
                  <a:pt x="243524" y="163400"/>
                  <a:pt x="311520" y="223245"/>
                </a:cubicBezTo>
                <a:cubicBezTo>
                  <a:pt x="626181" y="499061"/>
                  <a:pt x="858699" y="885995"/>
                  <a:pt x="1002657" y="1371980"/>
                </a:cubicBezTo>
                <a:cubicBezTo>
                  <a:pt x="1111177" y="1737901"/>
                  <a:pt x="1168682" y="2112666"/>
                  <a:pt x="1224323" y="2475149"/>
                </a:cubicBezTo>
                <a:cubicBezTo>
                  <a:pt x="1314284" y="3059735"/>
                  <a:pt x="1399451" y="3615643"/>
                  <a:pt x="1684442" y="4097350"/>
                </a:cubicBezTo>
                <a:lnTo>
                  <a:pt x="1786996" y="4250659"/>
                </a:lnTo>
                <a:lnTo>
                  <a:pt x="1365128" y="4666392"/>
                </a:lnTo>
                <a:lnTo>
                  <a:pt x="1352498" y="4651000"/>
                </a:lnTo>
                <a:cubicBezTo>
                  <a:pt x="868073" y="4008152"/>
                  <a:pt x="755079" y="3274152"/>
                  <a:pt x="646433" y="2564030"/>
                </a:cubicBezTo>
                <a:cubicBezTo>
                  <a:pt x="591593" y="2204763"/>
                  <a:pt x="539001" y="1866210"/>
                  <a:pt x="441974" y="1538151"/>
                </a:cubicBezTo>
                <a:cubicBezTo>
                  <a:pt x="345024" y="1211795"/>
                  <a:pt x="196207" y="939123"/>
                  <a:pt x="8304" y="742216"/>
                </a:cubicBezTo>
                <a:lnTo>
                  <a:pt x="0" y="7342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1B00778-0E38-B005-08DE-A89CAFF1A333}"/>
              </a:ext>
            </a:extLst>
          </p:cNvPr>
          <p:cNvSpPr/>
          <p:nvPr userDrawn="1"/>
        </p:nvSpPr>
        <p:spPr>
          <a:xfrm rot="2763935">
            <a:off x="1585507" y="4559436"/>
            <a:ext cx="2098078" cy="1543205"/>
          </a:xfrm>
          <a:custGeom>
            <a:avLst/>
            <a:gdLst>
              <a:gd name="csX0" fmla="*/ 0 w 2098078"/>
              <a:gd name="csY0" fmla="*/ 937894 h 1543205"/>
              <a:gd name="csX1" fmla="*/ 57389 w 2098078"/>
              <a:gd name="csY1" fmla="*/ 948173 h 1543205"/>
              <a:gd name="csX2" fmla="*/ 984878 w 2098078"/>
              <a:gd name="csY2" fmla="*/ 771250 h 1543205"/>
              <a:gd name="csX3" fmla="*/ 1507098 w 2098078"/>
              <a:gd name="csY3" fmla="*/ 136811 h 1543205"/>
              <a:gd name="csX4" fmla="*/ 1525655 w 2098078"/>
              <a:gd name="csY4" fmla="*/ 19495 h 1543205"/>
              <a:gd name="csX5" fmla="*/ 1526207 w 2098078"/>
              <a:gd name="csY5" fmla="*/ 0 h 1543205"/>
              <a:gd name="csX6" fmla="*/ 2098078 w 2098078"/>
              <a:gd name="csY6" fmla="*/ 142312 h 1543205"/>
              <a:gd name="csX7" fmla="*/ 2077395 w 2098078"/>
              <a:gd name="csY7" fmla="*/ 265811 h 1543205"/>
              <a:gd name="csX8" fmla="*/ 1748052 w 2098078"/>
              <a:gd name="csY8" fmla="*/ 905297 h 1543205"/>
              <a:gd name="csX9" fmla="*/ 1748364 w 2098078"/>
              <a:gd name="csY9" fmla="*/ 902971 h 1543205"/>
              <a:gd name="csX10" fmla="*/ 1265175 w 2098078"/>
              <a:gd name="csY10" fmla="*/ 1284293 h 1543205"/>
              <a:gd name="csX11" fmla="*/ 150117 w 2098078"/>
              <a:gd name="csY11" fmla="*/ 1541581 h 1543205"/>
              <a:gd name="csX12" fmla="*/ 6676 w 2098078"/>
              <a:gd name="csY12" fmla="*/ 1530146 h 1543205"/>
              <a:gd name="csX13" fmla="*/ 0 w 2098078"/>
              <a:gd name="csY13" fmla="*/ 937894 h 15432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098078" h="1543205">
                <a:moveTo>
                  <a:pt x="0" y="937894"/>
                </a:moveTo>
                <a:lnTo>
                  <a:pt x="57389" y="948173"/>
                </a:lnTo>
                <a:cubicBezTo>
                  <a:pt x="370792" y="986428"/>
                  <a:pt x="708921" y="921749"/>
                  <a:pt x="984878" y="771250"/>
                </a:cubicBezTo>
                <a:cubicBezTo>
                  <a:pt x="1263957" y="619166"/>
                  <a:pt x="1448970" y="393931"/>
                  <a:pt x="1507098" y="136811"/>
                </a:cubicBezTo>
                <a:cubicBezTo>
                  <a:pt x="1515942" y="97400"/>
                  <a:pt x="1522073" y="58276"/>
                  <a:pt x="1525655" y="19495"/>
                </a:cubicBezTo>
                <a:lnTo>
                  <a:pt x="1526207" y="0"/>
                </a:lnTo>
                <a:lnTo>
                  <a:pt x="2098078" y="142312"/>
                </a:lnTo>
                <a:lnTo>
                  <a:pt x="2077395" y="265811"/>
                </a:lnTo>
                <a:cubicBezTo>
                  <a:pt x="2024394" y="502330"/>
                  <a:pt x="1911137" y="718787"/>
                  <a:pt x="1748052" y="905297"/>
                </a:cubicBezTo>
                <a:lnTo>
                  <a:pt x="1748364" y="902971"/>
                </a:lnTo>
                <a:cubicBezTo>
                  <a:pt x="1617848" y="1051446"/>
                  <a:pt x="1455213" y="1180343"/>
                  <a:pt x="1265175" y="1284293"/>
                </a:cubicBezTo>
                <a:cubicBezTo>
                  <a:pt x="932188" y="1465825"/>
                  <a:pt x="533775" y="1556708"/>
                  <a:pt x="150117" y="1541581"/>
                </a:cubicBezTo>
                <a:lnTo>
                  <a:pt x="6676" y="1530146"/>
                </a:lnTo>
                <a:lnTo>
                  <a:pt x="0" y="937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3C208D-2A16-756F-8046-5D24720FF7DF}"/>
              </a:ext>
            </a:extLst>
          </p:cNvPr>
          <p:cNvSpPr/>
          <p:nvPr userDrawn="1"/>
        </p:nvSpPr>
        <p:spPr>
          <a:xfrm rot="2763935">
            <a:off x="1680587" y="691706"/>
            <a:ext cx="4259634" cy="4057556"/>
          </a:xfrm>
          <a:custGeom>
            <a:avLst/>
            <a:gdLst>
              <a:gd name="csX0" fmla="*/ 219347 w 4259634"/>
              <a:gd name="csY0" fmla="*/ 332112 h 4057556"/>
              <a:gd name="csX1" fmla="*/ 461132 w 4259634"/>
              <a:gd name="csY1" fmla="*/ 142591 h 4057556"/>
              <a:gd name="csX2" fmla="*/ 996504 w 4259634"/>
              <a:gd name="csY2" fmla="*/ 212 h 4057556"/>
              <a:gd name="csX3" fmla="*/ 1184588 w 4259634"/>
              <a:gd name="csY3" fmla="*/ 10673 h 4057556"/>
              <a:gd name="csX4" fmla="*/ 1267317 w 4259634"/>
              <a:gd name="csY4" fmla="*/ 25547 h 4057556"/>
              <a:gd name="csX5" fmla="*/ 1267317 w 4259634"/>
              <a:gd name="csY5" fmla="*/ 621561 h 4057556"/>
              <a:gd name="csX6" fmla="*/ 1264061 w 4259634"/>
              <a:gd name="csY6" fmla="*/ 620663 h 4057556"/>
              <a:gd name="csX7" fmla="*/ 1007338 w 4259634"/>
              <a:gd name="csY7" fmla="*/ 585479 h 4057556"/>
              <a:gd name="csX8" fmla="*/ 603339 w 4259634"/>
              <a:gd name="csY8" fmla="*/ 800910 h 4057556"/>
              <a:gd name="csX9" fmla="*/ 645587 w 4259634"/>
              <a:gd name="csY9" fmla="*/ 1150589 h 4057556"/>
              <a:gd name="csX10" fmla="*/ 1152754 w 4259634"/>
              <a:gd name="csY10" fmla="*/ 1602447 h 4057556"/>
              <a:gd name="csX11" fmla="*/ 1999912 w 4259634"/>
              <a:gd name="csY11" fmla="*/ 1831952 h 4057556"/>
              <a:gd name="csX12" fmla="*/ 2902064 w 4259634"/>
              <a:gd name="csY12" fmla="*/ 2078633 h 4057556"/>
              <a:gd name="csX13" fmla="*/ 3916012 w 4259634"/>
              <a:gd name="csY13" fmla="*/ 2868593 h 4057556"/>
              <a:gd name="csX14" fmla="*/ 4250603 w 4259634"/>
              <a:gd name="csY14" fmla="*/ 4011882 h 4057556"/>
              <a:gd name="csX15" fmla="*/ 4242954 w 4259634"/>
              <a:gd name="csY15" fmla="*/ 4057556 h 4057556"/>
              <a:gd name="csX16" fmla="*/ 3671083 w 4259634"/>
              <a:gd name="csY16" fmla="*/ 3915244 h 4057556"/>
              <a:gd name="csX17" fmla="*/ 3673797 w 4259634"/>
              <a:gd name="csY17" fmla="*/ 3819485 h 4057556"/>
              <a:gd name="csX18" fmla="*/ 2667349 w 4259634"/>
              <a:gd name="csY18" fmla="*/ 2613430 h 4057556"/>
              <a:gd name="csX19" fmla="*/ 1885093 w 4259634"/>
              <a:gd name="csY19" fmla="*/ 2404608 h 4057556"/>
              <a:gd name="csX20" fmla="*/ 918040 w 4259634"/>
              <a:gd name="csY20" fmla="*/ 2137236 h 4057556"/>
              <a:gd name="csX21" fmla="*/ 120755 w 4259634"/>
              <a:gd name="csY21" fmla="*/ 1406992 h 4057556"/>
              <a:gd name="csX22" fmla="*/ 62139 w 4259634"/>
              <a:gd name="csY22" fmla="*/ 579743 h 4057556"/>
              <a:gd name="csX23" fmla="*/ 219347 w 4259634"/>
              <a:gd name="csY23" fmla="*/ 332112 h 40575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4259634" h="4057556">
                <a:moveTo>
                  <a:pt x="219347" y="332112"/>
                </a:moveTo>
                <a:cubicBezTo>
                  <a:pt x="286492" y="258560"/>
                  <a:pt x="367734" y="194691"/>
                  <a:pt x="461132" y="142591"/>
                </a:cubicBezTo>
                <a:cubicBezTo>
                  <a:pt x="619017" y="54540"/>
                  <a:pt x="808798" y="4045"/>
                  <a:pt x="996504" y="212"/>
                </a:cubicBezTo>
                <a:cubicBezTo>
                  <a:pt x="1059654" y="-986"/>
                  <a:pt x="1122355" y="2939"/>
                  <a:pt x="1184588" y="10673"/>
                </a:cubicBezTo>
                <a:lnTo>
                  <a:pt x="1267317" y="25547"/>
                </a:lnTo>
                <a:lnTo>
                  <a:pt x="1267317" y="621561"/>
                </a:lnTo>
                <a:lnTo>
                  <a:pt x="1264061" y="620663"/>
                </a:lnTo>
                <a:cubicBezTo>
                  <a:pt x="1171919" y="598112"/>
                  <a:pt x="1085322" y="583896"/>
                  <a:pt x="1007338" y="585479"/>
                </a:cubicBezTo>
                <a:cubicBezTo>
                  <a:pt x="848626" y="588825"/>
                  <a:pt x="659026" y="663718"/>
                  <a:pt x="603339" y="800910"/>
                </a:cubicBezTo>
                <a:cubicBezTo>
                  <a:pt x="566723" y="890802"/>
                  <a:pt x="582486" y="1021536"/>
                  <a:pt x="645587" y="1150589"/>
                </a:cubicBezTo>
                <a:cubicBezTo>
                  <a:pt x="743128" y="1349743"/>
                  <a:pt x="904351" y="1493189"/>
                  <a:pt x="1152754" y="1602447"/>
                </a:cubicBezTo>
                <a:cubicBezTo>
                  <a:pt x="1399747" y="1711330"/>
                  <a:pt x="1704473" y="1772263"/>
                  <a:pt x="1999912" y="1831952"/>
                </a:cubicBezTo>
                <a:cubicBezTo>
                  <a:pt x="2307934" y="1894052"/>
                  <a:pt x="2626230" y="1958251"/>
                  <a:pt x="2902064" y="2078633"/>
                </a:cubicBezTo>
                <a:cubicBezTo>
                  <a:pt x="3312059" y="2258071"/>
                  <a:pt x="3671890" y="2538866"/>
                  <a:pt x="3916012" y="2868593"/>
                </a:cubicBezTo>
                <a:cubicBezTo>
                  <a:pt x="4179963" y="3225605"/>
                  <a:pt x="4294130" y="3617333"/>
                  <a:pt x="4250603" y="4011882"/>
                </a:cubicBezTo>
                <a:lnTo>
                  <a:pt x="4242954" y="4057556"/>
                </a:lnTo>
                <a:lnTo>
                  <a:pt x="3671083" y="3915244"/>
                </a:lnTo>
                <a:lnTo>
                  <a:pt x="3673797" y="3819485"/>
                </a:lnTo>
                <a:cubicBezTo>
                  <a:pt x="3654896" y="3286973"/>
                  <a:pt x="3168769" y="2832963"/>
                  <a:pt x="2667349" y="2613430"/>
                </a:cubicBezTo>
                <a:cubicBezTo>
                  <a:pt x="2449311" y="2517871"/>
                  <a:pt x="2174904" y="2462813"/>
                  <a:pt x="1885093" y="2404608"/>
                </a:cubicBezTo>
                <a:cubicBezTo>
                  <a:pt x="1559340" y="2339047"/>
                  <a:pt x="1223317" y="2271382"/>
                  <a:pt x="918040" y="2137236"/>
                </a:cubicBezTo>
                <a:cubicBezTo>
                  <a:pt x="541160" y="1971330"/>
                  <a:pt x="280302" y="1732514"/>
                  <a:pt x="120755" y="1406992"/>
                </a:cubicBezTo>
                <a:cubicBezTo>
                  <a:pt x="-16527" y="1127027"/>
                  <a:pt x="-37731" y="825278"/>
                  <a:pt x="62139" y="579743"/>
                </a:cubicBezTo>
                <a:cubicBezTo>
                  <a:pt x="99152" y="488903"/>
                  <a:pt x="152202" y="405665"/>
                  <a:pt x="219347" y="3321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67AD685-8065-468E-43B2-3D18B765422D}"/>
              </a:ext>
            </a:extLst>
          </p:cNvPr>
          <p:cNvSpPr/>
          <p:nvPr userDrawn="1"/>
        </p:nvSpPr>
        <p:spPr>
          <a:xfrm rot="377420">
            <a:off x="8485171" y="-63503"/>
            <a:ext cx="1087018" cy="1312796"/>
          </a:xfrm>
          <a:custGeom>
            <a:avLst/>
            <a:gdLst>
              <a:gd name="csX0" fmla="*/ 369507 w 1087018"/>
              <a:gd name="csY0" fmla="*/ 79092 h 1312796"/>
              <a:gd name="csX1" fmla="*/ 1087018 w 1087018"/>
              <a:gd name="csY1" fmla="*/ 0 h 1312796"/>
              <a:gd name="csX2" fmla="*/ 1007585 w 1087018"/>
              <a:gd name="csY2" fmla="*/ 63326 h 1312796"/>
              <a:gd name="csX3" fmla="*/ 669244 w 1087018"/>
              <a:gd name="csY3" fmla="*/ 441433 h 1312796"/>
              <a:gd name="csX4" fmla="*/ 454121 w 1087018"/>
              <a:gd name="csY4" fmla="*/ 1173301 h 1312796"/>
              <a:gd name="csX5" fmla="*/ 461858 w 1087018"/>
              <a:gd name="csY5" fmla="*/ 1312796 h 1312796"/>
              <a:gd name="csX6" fmla="*/ 8152 w 1087018"/>
              <a:gd name="csY6" fmla="*/ 1312796 h 1312796"/>
              <a:gd name="csX7" fmla="*/ 0 w 1087018"/>
              <a:gd name="csY7" fmla="*/ 1172204 h 1312796"/>
              <a:gd name="csX8" fmla="*/ 13206 w 1087018"/>
              <a:gd name="csY8" fmla="*/ 960047 h 1312796"/>
              <a:gd name="csX9" fmla="*/ 287321 w 1087018"/>
              <a:gd name="csY9" fmla="*/ 195621 h 1312796"/>
              <a:gd name="csX10" fmla="*/ 369507 w 1087018"/>
              <a:gd name="csY10" fmla="*/ 79092 h 13127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087018" h="1312796">
                <a:moveTo>
                  <a:pt x="369507" y="79092"/>
                </a:moveTo>
                <a:lnTo>
                  <a:pt x="1087018" y="0"/>
                </a:lnTo>
                <a:lnTo>
                  <a:pt x="1007585" y="63326"/>
                </a:lnTo>
                <a:cubicBezTo>
                  <a:pt x="877840" y="175424"/>
                  <a:pt x="761883" y="297233"/>
                  <a:pt x="669244" y="441433"/>
                </a:cubicBezTo>
                <a:cubicBezTo>
                  <a:pt x="528563" y="659835"/>
                  <a:pt x="454897" y="920730"/>
                  <a:pt x="454121" y="1173301"/>
                </a:cubicBezTo>
                <a:lnTo>
                  <a:pt x="461858" y="1312796"/>
                </a:lnTo>
                <a:lnTo>
                  <a:pt x="8152" y="1312796"/>
                </a:lnTo>
                <a:lnTo>
                  <a:pt x="0" y="1172204"/>
                </a:lnTo>
                <a:cubicBezTo>
                  <a:pt x="168" y="1101935"/>
                  <a:pt x="4553" y="1031055"/>
                  <a:pt x="13206" y="960047"/>
                </a:cubicBezTo>
                <a:cubicBezTo>
                  <a:pt x="46542" y="687025"/>
                  <a:pt x="141453" y="422677"/>
                  <a:pt x="287321" y="195621"/>
                </a:cubicBezTo>
                <a:lnTo>
                  <a:pt x="369507" y="790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26F5E7-7417-759A-84F2-ACD9B0E8E560}"/>
              </a:ext>
            </a:extLst>
          </p:cNvPr>
          <p:cNvSpPr/>
          <p:nvPr userDrawn="1"/>
        </p:nvSpPr>
        <p:spPr>
          <a:xfrm rot="377420">
            <a:off x="8363793" y="809018"/>
            <a:ext cx="3841810" cy="2070220"/>
          </a:xfrm>
          <a:custGeom>
            <a:avLst/>
            <a:gdLst>
              <a:gd name="csX0" fmla="*/ 2311234 w 3841810"/>
              <a:gd name="csY0" fmla="*/ 5633 h 2070220"/>
              <a:gd name="csX1" fmla="*/ 2663336 w 3841810"/>
              <a:gd name="csY1" fmla="*/ 66314 h 2070220"/>
              <a:gd name="csX2" fmla="*/ 3010498 w 3841810"/>
              <a:gd name="csY2" fmla="*/ 612421 h 2070220"/>
              <a:gd name="csX3" fmla="*/ 3000586 w 3841810"/>
              <a:gd name="csY3" fmla="*/ 968987 h 2070220"/>
              <a:gd name="csX4" fmla="*/ 3461356 w 3841810"/>
              <a:gd name="csY4" fmla="*/ 742043 h 2070220"/>
              <a:gd name="csX5" fmla="*/ 3728532 w 3841810"/>
              <a:gd name="csY5" fmla="*/ 597470 h 2070220"/>
              <a:gd name="csX6" fmla="*/ 3788422 w 3841810"/>
              <a:gd name="csY6" fmla="*/ 569376 h 2070220"/>
              <a:gd name="csX7" fmla="*/ 3841810 w 3841810"/>
              <a:gd name="csY7" fmla="*/ 1053701 h 2070220"/>
              <a:gd name="csX8" fmla="*/ 3686541 w 3841810"/>
              <a:gd name="csY8" fmla="*/ 1138183 h 2070220"/>
              <a:gd name="csX9" fmla="*/ 3216300 w 3841810"/>
              <a:gd name="csY9" fmla="*/ 1374457 h 2070220"/>
              <a:gd name="csX10" fmla="*/ 2773115 w 3841810"/>
              <a:gd name="csY10" fmla="*/ 1479735 h 2070220"/>
              <a:gd name="csX11" fmla="*/ 2631767 w 3841810"/>
              <a:gd name="csY11" fmla="*/ 1639005 h 2070220"/>
              <a:gd name="csX12" fmla="*/ 1497925 w 3841810"/>
              <a:gd name="csY12" fmla="*/ 2068390 h 2070220"/>
              <a:gd name="csX13" fmla="*/ 653238 w 3841810"/>
              <a:gd name="csY13" fmla="*/ 1757134 h 2070220"/>
              <a:gd name="csX14" fmla="*/ 102700 w 3841810"/>
              <a:gd name="csY14" fmla="*/ 1047717 h 2070220"/>
              <a:gd name="csX15" fmla="*/ 3936 w 3841810"/>
              <a:gd name="csY15" fmla="*/ 653323 h 2070220"/>
              <a:gd name="csX16" fmla="*/ 0 w 3841810"/>
              <a:gd name="csY16" fmla="*/ 585426 h 2070220"/>
              <a:gd name="csX17" fmla="*/ 453706 w 3841810"/>
              <a:gd name="csY17" fmla="*/ 585426 h 2070220"/>
              <a:gd name="csX18" fmla="*/ 454297 w 3841810"/>
              <a:gd name="csY18" fmla="*/ 596068 h 2070220"/>
              <a:gd name="csX19" fmla="*/ 524560 w 3841810"/>
              <a:gd name="csY19" fmla="*/ 880594 h 2070220"/>
              <a:gd name="csX20" fmla="*/ 1521054 w 3841810"/>
              <a:gd name="csY20" fmla="*/ 1614616 h 2070220"/>
              <a:gd name="csX21" fmla="*/ 2230407 w 3841810"/>
              <a:gd name="csY21" fmla="*/ 1383767 h 2070220"/>
              <a:gd name="csX22" fmla="*/ 1934559 w 3841810"/>
              <a:gd name="csY22" fmla="*/ 1158560 h 2070220"/>
              <a:gd name="csX23" fmla="*/ 1758908 w 3841810"/>
              <a:gd name="csY23" fmla="*/ 767797 h 2070220"/>
              <a:gd name="csX24" fmla="*/ 1831917 w 3841810"/>
              <a:gd name="csY24" fmla="*/ 331625 h 2070220"/>
              <a:gd name="csX25" fmla="*/ 2188561 w 3841810"/>
              <a:gd name="csY25" fmla="*/ 34742 h 2070220"/>
              <a:gd name="csX26" fmla="*/ 2311234 w 3841810"/>
              <a:gd name="csY26" fmla="*/ 5633 h 2070220"/>
              <a:gd name="csX27" fmla="*/ 2398827 w 3841810"/>
              <a:gd name="csY27" fmla="*/ 453790 h 2070220"/>
              <a:gd name="csX28" fmla="*/ 2287645 w 3841810"/>
              <a:gd name="csY28" fmla="*/ 489664 h 2070220"/>
              <a:gd name="csX29" fmla="*/ 2244000 w 3841810"/>
              <a:gd name="csY29" fmla="*/ 531082 h 2070220"/>
              <a:gd name="csX30" fmla="*/ 2244203 w 3841810"/>
              <a:gd name="csY30" fmla="*/ 530765 h 2070220"/>
              <a:gd name="csX31" fmla="*/ 2243903 w 3841810"/>
              <a:gd name="csY31" fmla="*/ 531174 h 2070220"/>
              <a:gd name="csX32" fmla="*/ 2244000 w 3841810"/>
              <a:gd name="csY32" fmla="*/ 531082 h 2070220"/>
              <a:gd name="csX33" fmla="*/ 2232741 w 3841810"/>
              <a:gd name="csY33" fmla="*/ 548688 h 2070220"/>
              <a:gd name="csX34" fmla="*/ 2283023 w 3841810"/>
              <a:gd name="csY34" fmla="*/ 865043 h 2070220"/>
              <a:gd name="csX35" fmla="*/ 2520486 w 3841810"/>
              <a:gd name="csY35" fmla="*/ 1007132 h 2070220"/>
              <a:gd name="csX36" fmla="*/ 2561717 w 3841810"/>
              <a:gd name="csY36" fmla="*/ 677019 h 2070220"/>
              <a:gd name="csX37" fmla="*/ 2449232 w 3841810"/>
              <a:gd name="csY37" fmla="*/ 466112 h 2070220"/>
              <a:gd name="csX38" fmla="*/ 2398827 w 3841810"/>
              <a:gd name="csY38" fmla="*/ 453790 h 20702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3841810" h="2070220">
                <a:moveTo>
                  <a:pt x="2311234" y="5633"/>
                </a:moveTo>
                <a:cubicBezTo>
                  <a:pt x="2434674" y="-11061"/>
                  <a:pt x="2558320" y="9412"/>
                  <a:pt x="2663336" y="66314"/>
                </a:cubicBezTo>
                <a:cubicBezTo>
                  <a:pt x="2848009" y="165959"/>
                  <a:pt x="2975004" y="364988"/>
                  <a:pt x="3010498" y="612421"/>
                </a:cubicBezTo>
                <a:cubicBezTo>
                  <a:pt x="3027162" y="728716"/>
                  <a:pt x="3023530" y="849424"/>
                  <a:pt x="3000586" y="968987"/>
                </a:cubicBezTo>
                <a:cubicBezTo>
                  <a:pt x="3153710" y="914818"/>
                  <a:pt x="3305215" y="829851"/>
                  <a:pt x="3461356" y="742043"/>
                </a:cubicBezTo>
                <a:cubicBezTo>
                  <a:pt x="3548453" y="693206"/>
                  <a:pt x="3637039" y="643430"/>
                  <a:pt x="3728532" y="597470"/>
                </a:cubicBezTo>
                <a:lnTo>
                  <a:pt x="3788422" y="569376"/>
                </a:lnTo>
                <a:lnTo>
                  <a:pt x="3841810" y="1053701"/>
                </a:lnTo>
                <a:lnTo>
                  <a:pt x="3686541" y="1138183"/>
                </a:lnTo>
                <a:cubicBezTo>
                  <a:pt x="3537052" y="1222137"/>
                  <a:pt x="3382222" y="1309035"/>
                  <a:pt x="3216300" y="1374457"/>
                </a:cubicBezTo>
                <a:cubicBezTo>
                  <a:pt x="3062698" y="1435188"/>
                  <a:pt x="2916485" y="1469945"/>
                  <a:pt x="2773115" y="1479735"/>
                </a:cubicBezTo>
                <a:cubicBezTo>
                  <a:pt x="2730858" y="1536448"/>
                  <a:pt x="2683444" y="1589943"/>
                  <a:pt x="2631767" y="1639005"/>
                </a:cubicBezTo>
                <a:cubicBezTo>
                  <a:pt x="2332384" y="1924980"/>
                  <a:pt x="1897888" y="2089615"/>
                  <a:pt x="1497925" y="2068390"/>
                </a:cubicBezTo>
                <a:cubicBezTo>
                  <a:pt x="1199145" y="2052572"/>
                  <a:pt x="907122" y="1944813"/>
                  <a:pt x="653238" y="1757134"/>
                </a:cubicBezTo>
                <a:cubicBezTo>
                  <a:pt x="403404" y="1572469"/>
                  <a:pt x="213292" y="1327097"/>
                  <a:pt x="102700" y="1047717"/>
                </a:cubicBezTo>
                <a:cubicBezTo>
                  <a:pt x="53418" y="923202"/>
                  <a:pt x="20353" y="790450"/>
                  <a:pt x="3936" y="653323"/>
                </a:cubicBezTo>
                <a:lnTo>
                  <a:pt x="0" y="585426"/>
                </a:lnTo>
                <a:lnTo>
                  <a:pt x="453706" y="585426"/>
                </a:lnTo>
                <a:lnTo>
                  <a:pt x="454297" y="596068"/>
                </a:lnTo>
                <a:cubicBezTo>
                  <a:pt x="465742" y="694952"/>
                  <a:pt x="489038" y="790878"/>
                  <a:pt x="524560" y="880594"/>
                </a:cubicBezTo>
                <a:cubicBezTo>
                  <a:pt x="686729" y="1290294"/>
                  <a:pt x="1096729" y="1592262"/>
                  <a:pt x="1521054" y="1614616"/>
                </a:cubicBezTo>
                <a:cubicBezTo>
                  <a:pt x="1760503" y="1627210"/>
                  <a:pt x="2028108" y="1538605"/>
                  <a:pt x="2230407" y="1383767"/>
                </a:cubicBezTo>
                <a:cubicBezTo>
                  <a:pt x="2115117" y="1328821"/>
                  <a:pt x="2014109" y="1253025"/>
                  <a:pt x="1934559" y="1158560"/>
                </a:cubicBezTo>
                <a:cubicBezTo>
                  <a:pt x="1842022" y="1049403"/>
                  <a:pt x="1779810" y="910542"/>
                  <a:pt x="1758908" y="767797"/>
                </a:cubicBezTo>
                <a:cubicBezTo>
                  <a:pt x="1736152" y="612338"/>
                  <a:pt x="1761309" y="461050"/>
                  <a:pt x="1831917" y="331625"/>
                </a:cubicBezTo>
                <a:cubicBezTo>
                  <a:pt x="1906239" y="195515"/>
                  <a:pt x="2035941" y="87394"/>
                  <a:pt x="2188561" y="34742"/>
                </a:cubicBezTo>
                <a:cubicBezTo>
                  <a:pt x="2228964" y="20891"/>
                  <a:pt x="2270087" y="11197"/>
                  <a:pt x="2311234" y="5633"/>
                </a:cubicBezTo>
                <a:close/>
                <a:moveTo>
                  <a:pt x="2398827" y="453790"/>
                </a:moveTo>
                <a:cubicBezTo>
                  <a:pt x="2362178" y="453042"/>
                  <a:pt x="2321332" y="466485"/>
                  <a:pt x="2287645" y="489664"/>
                </a:cubicBezTo>
                <a:lnTo>
                  <a:pt x="2244000" y="531082"/>
                </a:lnTo>
                <a:lnTo>
                  <a:pt x="2244203" y="530765"/>
                </a:lnTo>
                <a:lnTo>
                  <a:pt x="2243903" y="531174"/>
                </a:lnTo>
                <a:lnTo>
                  <a:pt x="2244000" y="531082"/>
                </a:lnTo>
                <a:lnTo>
                  <a:pt x="2232741" y="548688"/>
                </a:lnTo>
                <a:cubicBezTo>
                  <a:pt x="2184028" y="637733"/>
                  <a:pt x="2205712" y="773504"/>
                  <a:pt x="2283023" y="865043"/>
                </a:cubicBezTo>
                <a:cubicBezTo>
                  <a:pt x="2338933" y="931207"/>
                  <a:pt x="2423486" y="980904"/>
                  <a:pt x="2520486" y="1007132"/>
                </a:cubicBezTo>
                <a:cubicBezTo>
                  <a:pt x="2561956" y="898203"/>
                  <a:pt x="2577440" y="784423"/>
                  <a:pt x="2561717" y="677019"/>
                </a:cubicBezTo>
                <a:cubicBezTo>
                  <a:pt x="2547028" y="576675"/>
                  <a:pt x="2504109" y="495617"/>
                  <a:pt x="2449232" y="466112"/>
                </a:cubicBezTo>
                <a:cubicBezTo>
                  <a:pt x="2434426" y="458085"/>
                  <a:pt x="2417151" y="454163"/>
                  <a:pt x="2398827" y="4537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E44786-185B-B196-5BCF-A4B9911E237B}"/>
              </a:ext>
            </a:extLst>
          </p:cNvPr>
          <p:cNvSpPr/>
          <p:nvPr userDrawn="1"/>
        </p:nvSpPr>
        <p:spPr>
          <a:xfrm rot="2763935">
            <a:off x="4766380" y="-385109"/>
            <a:ext cx="2066549" cy="2852272"/>
          </a:xfrm>
          <a:custGeom>
            <a:avLst/>
            <a:gdLst>
              <a:gd name="csX0" fmla="*/ 553926 w 2066549"/>
              <a:gd name="csY0" fmla="*/ 423257 h 2852272"/>
              <a:gd name="csX1" fmla="*/ 961725 w 2066549"/>
              <a:gd name="csY1" fmla="*/ 0 h 2852272"/>
              <a:gd name="csX2" fmla="*/ 1021082 w 2066549"/>
              <a:gd name="csY2" fmla="*/ 68912 h 2852272"/>
              <a:gd name="csX3" fmla="*/ 1111072 w 2066549"/>
              <a:gd name="csY3" fmla="*/ 170333 h 2852272"/>
              <a:gd name="csX4" fmla="*/ 2060878 w 2066549"/>
              <a:gd name="csY4" fmla="*/ 1970501 h 2852272"/>
              <a:gd name="csX5" fmla="*/ 1640107 w 2066549"/>
              <a:gd name="csY5" fmla="*/ 2656896 h 2852272"/>
              <a:gd name="csX6" fmla="*/ 286734 w 2066549"/>
              <a:gd name="csY6" fmla="*/ 2701018 h 2852272"/>
              <a:gd name="csX7" fmla="*/ 138732 w 2066549"/>
              <a:gd name="csY7" fmla="*/ 2654962 h 2852272"/>
              <a:gd name="csX8" fmla="*/ 0 w 2066549"/>
              <a:gd name="csY8" fmla="*/ 2616712 h 2852272"/>
              <a:gd name="csX9" fmla="*/ 0 w 2066549"/>
              <a:gd name="csY9" fmla="*/ 2020699 h 2852272"/>
              <a:gd name="csX10" fmla="*/ 102546 w 2066549"/>
              <a:gd name="csY10" fmla="*/ 2039137 h 2852272"/>
              <a:gd name="csX11" fmla="*/ 464200 w 2066549"/>
              <a:gd name="csY11" fmla="*/ 2142745 h 2852272"/>
              <a:gd name="csX12" fmla="*/ 1297330 w 2066549"/>
              <a:gd name="csY12" fmla="*/ 2182440 h 2852272"/>
              <a:gd name="csX13" fmla="*/ 1479167 w 2066549"/>
              <a:gd name="csY13" fmla="*/ 1907652 h 2852272"/>
              <a:gd name="csX14" fmla="*/ 1244562 w 2066549"/>
              <a:gd name="csY14" fmla="*/ 1266824 h 2852272"/>
              <a:gd name="csX15" fmla="*/ 674977 w 2066549"/>
              <a:gd name="csY15" fmla="*/ 560103 h 2852272"/>
              <a:gd name="csX16" fmla="*/ 579902 w 2066549"/>
              <a:gd name="csY16" fmla="*/ 453268 h 2852272"/>
              <a:gd name="csX17" fmla="*/ 553926 w 2066549"/>
              <a:gd name="csY17" fmla="*/ 423257 h 28522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2066549" h="2852272">
                <a:moveTo>
                  <a:pt x="553926" y="423257"/>
                </a:moveTo>
                <a:lnTo>
                  <a:pt x="961725" y="0"/>
                </a:lnTo>
                <a:lnTo>
                  <a:pt x="1021082" y="68912"/>
                </a:lnTo>
                <a:cubicBezTo>
                  <a:pt x="1048657" y="100304"/>
                  <a:pt x="1078809" y="134181"/>
                  <a:pt x="1111072" y="170333"/>
                </a:cubicBezTo>
                <a:cubicBezTo>
                  <a:pt x="1517579" y="625448"/>
                  <a:pt x="2132039" y="1313615"/>
                  <a:pt x="2060878" y="1970501"/>
                </a:cubicBezTo>
                <a:cubicBezTo>
                  <a:pt x="2031276" y="2241446"/>
                  <a:pt x="1885739" y="2478878"/>
                  <a:pt x="1640107" y="2656896"/>
                </a:cubicBezTo>
                <a:cubicBezTo>
                  <a:pt x="1185796" y="2985676"/>
                  <a:pt x="687804" y="2827589"/>
                  <a:pt x="286734" y="2701018"/>
                </a:cubicBezTo>
                <a:cubicBezTo>
                  <a:pt x="236653" y="2685136"/>
                  <a:pt x="187191" y="2669473"/>
                  <a:pt x="138732" y="2654962"/>
                </a:cubicBezTo>
                <a:lnTo>
                  <a:pt x="0" y="2616712"/>
                </a:lnTo>
                <a:lnTo>
                  <a:pt x="0" y="2020699"/>
                </a:lnTo>
                <a:lnTo>
                  <a:pt x="102546" y="2039137"/>
                </a:lnTo>
                <a:cubicBezTo>
                  <a:pt x="225101" y="2067209"/>
                  <a:pt x="345704" y="2105254"/>
                  <a:pt x="464200" y="2142745"/>
                </a:cubicBezTo>
                <a:cubicBezTo>
                  <a:pt x="847423" y="2264020"/>
                  <a:pt x="1092631" y="2330639"/>
                  <a:pt x="1297330" y="2182440"/>
                </a:cubicBezTo>
                <a:cubicBezTo>
                  <a:pt x="1445233" y="2075225"/>
                  <a:pt x="1471906" y="1973999"/>
                  <a:pt x="1479167" y="1907652"/>
                </a:cubicBezTo>
                <a:cubicBezTo>
                  <a:pt x="1491432" y="1797225"/>
                  <a:pt x="1460126" y="1596557"/>
                  <a:pt x="1244562" y="1266824"/>
                </a:cubicBezTo>
                <a:cubicBezTo>
                  <a:pt x="1075493" y="1008257"/>
                  <a:pt x="853616" y="759546"/>
                  <a:pt x="674977" y="560103"/>
                </a:cubicBezTo>
                <a:cubicBezTo>
                  <a:pt x="640975" y="521993"/>
                  <a:pt x="609336" y="486607"/>
                  <a:pt x="579902" y="453268"/>
                </a:cubicBezTo>
                <a:lnTo>
                  <a:pt x="553926" y="423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593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9"/>
            <a:ext cx="2878739" cy="1846018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19553" y="635000"/>
            <a:ext cx="7538412" cy="187008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2BF774A8-C6F5-58BF-122C-7C7E077E06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5" y="3230318"/>
            <a:ext cx="10972905" cy="3022469"/>
          </a:xfrm>
          <a:custGeom>
            <a:avLst/>
            <a:gdLst>
              <a:gd name="csX0" fmla="*/ 1312443 w 10972905"/>
              <a:gd name="csY0" fmla="*/ 0 h 3022469"/>
              <a:gd name="csX1" fmla="*/ 8173847 w 10972905"/>
              <a:gd name="csY1" fmla="*/ 72307 h 3022469"/>
              <a:gd name="csX2" fmla="*/ 10214064 w 10972905"/>
              <a:gd name="csY2" fmla="*/ 0 h 3022469"/>
              <a:gd name="csX3" fmla="*/ 10894267 w 10972905"/>
              <a:gd name="csY3" fmla="*/ 625463 h 3022469"/>
              <a:gd name="csX4" fmla="*/ 10972904 w 10972905"/>
              <a:gd name="csY4" fmla="*/ 1438926 h 3022469"/>
              <a:gd name="csX5" fmla="*/ 10894267 w 10972905"/>
              <a:gd name="csY5" fmla="*/ 2288544 h 3022469"/>
              <a:gd name="csX6" fmla="*/ 10056791 w 10972905"/>
              <a:gd name="csY6" fmla="*/ 2914007 h 3022469"/>
              <a:gd name="csX7" fmla="*/ 5559979 w 10972905"/>
              <a:gd name="csY7" fmla="*/ 3022469 h 3022469"/>
              <a:gd name="csX8" fmla="*/ 761989 w 10972905"/>
              <a:gd name="csY8" fmla="*/ 2914007 h 3022469"/>
              <a:gd name="csX9" fmla="*/ 81786 w 10972905"/>
              <a:gd name="csY9" fmla="*/ 2505468 h 3022469"/>
              <a:gd name="csX10" fmla="*/ 3150 w 10972905"/>
              <a:gd name="csY10" fmla="*/ 2064028 h 3022469"/>
              <a:gd name="csX11" fmla="*/ 81786 w 10972905"/>
              <a:gd name="csY11" fmla="*/ 625463 h 3022469"/>
              <a:gd name="csX12" fmla="*/ 1312443 w 10972905"/>
              <a:gd name="csY12" fmla="*/ 0 h 30224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0972905" h="3022469">
                <a:moveTo>
                  <a:pt x="1312443" y="0"/>
                </a:moveTo>
                <a:cubicBezTo>
                  <a:pt x="1312443" y="0"/>
                  <a:pt x="6321177" y="96169"/>
                  <a:pt x="8173847" y="72307"/>
                </a:cubicBezTo>
                <a:cubicBezTo>
                  <a:pt x="8684196" y="65800"/>
                  <a:pt x="10214064" y="0"/>
                  <a:pt x="10214064" y="0"/>
                </a:cubicBezTo>
                <a:cubicBezTo>
                  <a:pt x="10589552" y="0"/>
                  <a:pt x="10894267" y="280193"/>
                  <a:pt x="10894267" y="625463"/>
                </a:cubicBezTo>
                <a:cubicBezTo>
                  <a:pt x="10894267" y="625463"/>
                  <a:pt x="10972510" y="1234657"/>
                  <a:pt x="10972904" y="1438926"/>
                </a:cubicBezTo>
                <a:cubicBezTo>
                  <a:pt x="10973297" y="1643196"/>
                  <a:pt x="10894267" y="2288544"/>
                  <a:pt x="10894267" y="2288544"/>
                </a:cubicBezTo>
                <a:cubicBezTo>
                  <a:pt x="10894267" y="2633814"/>
                  <a:pt x="10432279" y="2914007"/>
                  <a:pt x="10056791" y="2914007"/>
                </a:cubicBezTo>
                <a:cubicBezTo>
                  <a:pt x="10056791" y="2914007"/>
                  <a:pt x="7060358" y="3022469"/>
                  <a:pt x="5559979" y="3022469"/>
                </a:cubicBezTo>
                <a:cubicBezTo>
                  <a:pt x="4059599" y="3022469"/>
                  <a:pt x="761989" y="2914007"/>
                  <a:pt x="761989" y="2914007"/>
                </a:cubicBezTo>
                <a:cubicBezTo>
                  <a:pt x="386501" y="2914007"/>
                  <a:pt x="118745" y="2849292"/>
                  <a:pt x="81786" y="2505468"/>
                </a:cubicBezTo>
                <a:cubicBezTo>
                  <a:pt x="69597" y="2394114"/>
                  <a:pt x="9834" y="2175744"/>
                  <a:pt x="3150" y="2064028"/>
                </a:cubicBezTo>
                <a:cubicBezTo>
                  <a:pt x="-18869" y="1704658"/>
                  <a:pt x="81786" y="625463"/>
                  <a:pt x="81786" y="625463"/>
                </a:cubicBezTo>
                <a:cubicBezTo>
                  <a:pt x="81786" y="280193"/>
                  <a:pt x="507600" y="0"/>
                  <a:pt x="1312443" y="0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414CA-A0B9-073C-7917-FC058843AF6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ABB0C4F-6F6B-177E-A162-E3AA19C35F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BC7BA-358B-7A1D-97D1-DB2576FA17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39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78D4496-1E67-7BF1-A917-FAD60F91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1977"/>
            <a:ext cx="6595444" cy="1116499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30" y="2129475"/>
            <a:ext cx="6595444" cy="4093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3B959709-FFC0-BF29-CC80-B944BB0A9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47863" y="634999"/>
            <a:ext cx="3396297" cy="5588000"/>
          </a:xfrm>
          <a:custGeom>
            <a:avLst/>
            <a:gdLst>
              <a:gd name="csX0" fmla="*/ 1929181 w 3396297"/>
              <a:gd name="csY0" fmla="*/ 1368 h 5588000"/>
              <a:gd name="csX1" fmla="*/ 3287836 w 3396297"/>
              <a:gd name="csY1" fmla="*/ 1834072 h 5588000"/>
              <a:gd name="csX2" fmla="*/ 3394798 w 3396297"/>
              <a:gd name="csY2" fmla="*/ 3834421 h 5588000"/>
              <a:gd name="csX3" fmla="*/ 972874 w 3396297"/>
              <a:gd name="csY3" fmla="*/ 5452885 h 5588000"/>
              <a:gd name="csX4" fmla="*/ 201220 w 3396297"/>
              <a:gd name="csY4" fmla="*/ 3207039 h 5588000"/>
              <a:gd name="csX5" fmla="*/ 483905 w 3396297"/>
              <a:gd name="csY5" fmla="*/ 1133950 h 5588000"/>
              <a:gd name="csX6" fmla="*/ 1929181 w 3396297"/>
              <a:gd name="csY6" fmla="*/ 1368 h 558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396297" h="5588000">
                <a:moveTo>
                  <a:pt x="1929181" y="1368"/>
                </a:moveTo>
                <a:cubicBezTo>
                  <a:pt x="2778256" y="38303"/>
                  <a:pt x="3592179" y="819285"/>
                  <a:pt x="3287836" y="1834072"/>
                </a:cubicBezTo>
                <a:cubicBezTo>
                  <a:pt x="3007672" y="2768508"/>
                  <a:pt x="3359959" y="3117023"/>
                  <a:pt x="3394798" y="3834421"/>
                </a:cubicBezTo>
                <a:cubicBezTo>
                  <a:pt x="3442778" y="4820866"/>
                  <a:pt x="2332819" y="5989342"/>
                  <a:pt x="972874" y="5452885"/>
                </a:cubicBezTo>
                <a:cubicBezTo>
                  <a:pt x="-6363" y="5066636"/>
                  <a:pt x="-211347" y="3788959"/>
                  <a:pt x="201220" y="3207039"/>
                </a:cubicBezTo>
                <a:cubicBezTo>
                  <a:pt x="613788" y="2625119"/>
                  <a:pt x="193427" y="2042290"/>
                  <a:pt x="483905" y="1133950"/>
                </a:cubicBezTo>
                <a:cubicBezTo>
                  <a:pt x="750833" y="299146"/>
                  <a:pt x="1348235" y="-23904"/>
                  <a:pt x="1929181" y="1368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38021C-4096-842F-08C5-999D4622A35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694E9EA-337E-DC1E-0CA5-67EE964449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35F0084-E179-D9CD-E2A4-29DF0D609E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9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782" y="653900"/>
            <a:ext cx="6595444" cy="109457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3B959709-FFC0-BF29-CC80-B944BB0A9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774" y="634999"/>
            <a:ext cx="3396297" cy="5588000"/>
          </a:xfrm>
          <a:custGeom>
            <a:avLst/>
            <a:gdLst>
              <a:gd name="csX0" fmla="*/ 1929181 w 3396297"/>
              <a:gd name="csY0" fmla="*/ 1368 h 5588000"/>
              <a:gd name="csX1" fmla="*/ 3287836 w 3396297"/>
              <a:gd name="csY1" fmla="*/ 1834072 h 5588000"/>
              <a:gd name="csX2" fmla="*/ 3394798 w 3396297"/>
              <a:gd name="csY2" fmla="*/ 3834421 h 5588000"/>
              <a:gd name="csX3" fmla="*/ 972874 w 3396297"/>
              <a:gd name="csY3" fmla="*/ 5452885 h 5588000"/>
              <a:gd name="csX4" fmla="*/ 201220 w 3396297"/>
              <a:gd name="csY4" fmla="*/ 3207039 h 5588000"/>
              <a:gd name="csX5" fmla="*/ 483905 w 3396297"/>
              <a:gd name="csY5" fmla="*/ 1133950 h 5588000"/>
              <a:gd name="csX6" fmla="*/ 1929181 w 3396297"/>
              <a:gd name="csY6" fmla="*/ 1368 h 558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396297" h="5588000">
                <a:moveTo>
                  <a:pt x="1929181" y="1368"/>
                </a:moveTo>
                <a:cubicBezTo>
                  <a:pt x="2778256" y="38303"/>
                  <a:pt x="3592179" y="819285"/>
                  <a:pt x="3287836" y="1834072"/>
                </a:cubicBezTo>
                <a:cubicBezTo>
                  <a:pt x="3007672" y="2768508"/>
                  <a:pt x="3359959" y="3117023"/>
                  <a:pt x="3394798" y="3834421"/>
                </a:cubicBezTo>
                <a:cubicBezTo>
                  <a:pt x="3442778" y="4820866"/>
                  <a:pt x="2332819" y="5989342"/>
                  <a:pt x="972874" y="5452885"/>
                </a:cubicBezTo>
                <a:cubicBezTo>
                  <a:pt x="-6363" y="5066636"/>
                  <a:pt x="-211347" y="3788959"/>
                  <a:pt x="201220" y="3207039"/>
                </a:cubicBezTo>
                <a:cubicBezTo>
                  <a:pt x="613788" y="2625119"/>
                  <a:pt x="193427" y="2042290"/>
                  <a:pt x="483905" y="1133950"/>
                </a:cubicBezTo>
                <a:cubicBezTo>
                  <a:pt x="750833" y="299146"/>
                  <a:pt x="1348235" y="-23904"/>
                  <a:pt x="1929181" y="1368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83782" y="2129475"/>
            <a:ext cx="6595444" cy="4093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45364-E0C5-A5F2-61BB-513413E938E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A2C703-C5D8-412B-BE13-E2AB878B89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5858AE-38CE-1DD5-75EA-E1BAABAEA81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04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8"/>
            <a:ext cx="10923934" cy="1111029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2127029"/>
            <a:ext cx="4710863" cy="4095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41376655-CCCD-2A72-0F6E-5240482C22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7251" y="2127027"/>
            <a:ext cx="5145313" cy="4258053"/>
          </a:xfrm>
          <a:custGeom>
            <a:avLst/>
            <a:gdLst>
              <a:gd name="csX0" fmla="*/ 1049676 w 5145313"/>
              <a:gd name="csY0" fmla="*/ 1 h 4258053"/>
              <a:gd name="csX1" fmla="*/ 1558981 w 5145313"/>
              <a:gd name="csY1" fmla="*/ 93595 h 4258053"/>
              <a:gd name="csX2" fmla="*/ 3186755 w 5145313"/>
              <a:gd name="csY2" fmla="*/ 446557 h 4258053"/>
              <a:gd name="csX3" fmla="*/ 4846746 w 5145313"/>
              <a:gd name="csY3" fmla="*/ 604230 h 4258053"/>
              <a:gd name="csX4" fmla="*/ 4947567 w 5145313"/>
              <a:gd name="csY4" fmla="*/ 1846888 h 4258053"/>
              <a:gd name="csX5" fmla="*/ 4929646 w 5145313"/>
              <a:gd name="csY5" fmla="*/ 3725364 h 4258053"/>
              <a:gd name="csX6" fmla="*/ 3283559 w 5145313"/>
              <a:gd name="csY6" fmla="*/ 3874014 h 4258053"/>
              <a:gd name="csX7" fmla="*/ 169194 w 5145313"/>
              <a:gd name="csY7" fmla="*/ 3723442 h 4258053"/>
              <a:gd name="csX8" fmla="*/ 227696 w 5145313"/>
              <a:gd name="csY8" fmla="*/ 1775537 h 4258053"/>
              <a:gd name="csX9" fmla="*/ 209654 w 5145313"/>
              <a:gd name="csY9" fmla="*/ 645882 h 4258053"/>
              <a:gd name="csX10" fmla="*/ 1049676 w 5145313"/>
              <a:gd name="csY10" fmla="*/ 1 h 42580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5145313" h="4258053">
                <a:moveTo>
                  <a:pt x="1049676" y="1"/>
                </a:moveTo>
                <a:cubicBezTo>
                  <a:pt x="1220386" y="125"/>
                  <a:pt x="1396619" y="35530"/>
                  <a:pt x="1558981" y="93595"/>
                </a:cubicBezTo>
                <a:cubicBezTo>
                  <a:pt x="2221034" y="330915"/>
                  <a:pt x="2401394" y="556323"/>
                  <a:pt x="3186755" y="446557"/>
                </a:cubicBezTo>
                <a:cubicBezTo>
                  <a:pt x="3755038" y="367219"/>
                  <a:pt x="4436956" y="-30912"/>
                  <a:pt x="4846746" y="604230"/>
                </a:cubicBezTo>
                <a:cubicBezTo>
                  <a:pt x="5050694" y="920620"/>
                  <a:pt x="4920292" y="1461516"/>
                  <a:pt x="4947567" y="1846888"/>
                </a:cubicBezTo>
                <a:cubicBezTo>
                  <a:pt x="4991501" y="2467417"/>
                  <a:pt x="5380492" y="3115054"/>
                  <a:pt x="4929646" y="3725364"/>
                </a:cubicBezTo>
                <a:cubicBezTo>
                  <a:pt x="4478799" y="4335674"/>
                  <a:pt x="3817883" y="3867615"/>
                  <a:pt x="3283559" y="3874014"/>
                </a:cubicBezTo>
                <a:cubicBezTo>
                  <a:pt x="2284001" y="3886369"/>
                  <a:pt x="873330" y="4823920"/>
                  <a:pt x="169194" y="3723442"/>
                </a:cubicBezTo>
                <a:cubicBezTo>
                  <a:pt x="-216631" y="3120989"/>
                  <a:pt x="170104" y="2435338"/>
                  <a:pt x="227696" y="1775537"/>
                </a:cubicBezTo>
                <a:cubicBezTo>
                  <a:pt x="260775" y="1394987"/>
                  <a:pt x="117560" y="1025129"/>
                  <a:pt x="209654" y="645882"/>
                </a:cubicBezTo>
                <a:cubicBezTo>
                  <a:pt x="325279" y="170222"/>
                  <a:pt x="674114" y="-270"/>
                  <a:pt x="1049676" y="1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C7E92-A698-DDE0-6589-496A3D362B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7C16D03-B93F-2C5D-BC91-B19CD672B39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720563-F87A-732E-990B-88E34D3F733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78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1977"/>
            <a:ext cx="5266086" cy="1116499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30" y="2129475"/>
            <a:ext cx="5266086" cy="4065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3C115AA7-16C4-6BD7-266E-72AB605E76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3305" y="2004762"/>
            <a:ext cx="4964659" cy="4221260"/>
          </a:xfrm>
          <a:custGeom>
            <a:avLst/>
            <a:gdLst>
              <a:gd name="csX0" fmla="*/ 3533700 w 5266079"/>
              <a:gd name="csY0" fmla="*/ 946 h 4477546"/>
              <a:gd name="csX1" fmla="*/ 5151359 w 5266079"/>
              <a:gd name="csY1" fmla="*/ 1423618 h 4477546"/>
              <a:gd name="csX2" fmla="*/ 5239389 w 5266079"/>
              <a:gd name="csY2" fmla="*/ 2668140 h 4477546"/>
              <a:gd name="csX3" fmla="*/ 3412755 w 5266079"/>
              <a:gd name="csY3" fmla="*/ 4330788 h 4477546"/>
              <a:gd name="csX4" fmla="*/ 2156034 w 5266079"/>
              <a:gd name="csY4" fmla="*/ 4425441 h 4477546"/>
              <a:gd name="csX5" fmla="*/ 114720 w 5266079"/>
              <a:gd name="csY5" fmla="*/ 3053928 h 4477546"/>
              <a:gd name="csX6" fmla="*/ 26690 w 5266079"/>
              <a:gd name="csY6" fmla="*/ 1809406 h 4477546"/>
              <a:gd name="csX7" fmla="*/ 1853326 w 5266079"/>
              <a:gd name="csY7" fmla="*/ 146759 h 4477546"/>
              <a:gd name="csX8" fmla="*/ 3110045 w 5266079"/>
              <a:gd name="csY8" fmla="*/ 52105 h 4477546"/>
              <a:gd name="csX9" fmla="*/ 3533700 w 5266079"/>
              <a:gd name="csY9" fmla="*/ 946 h 44775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266079" h="4477546">
                <a:moveTo>
                  <a:pt x="3533700" y="946"/>
                </a:moveTo>
                <a:cubicBezTo>
                  <a:pt x="4489921" y="-27017"/>
                  <a:pt x="5196141" y="567667"/>
                  <a:pt x="5151359" y="1423618"/>
                </a:cubicBezTo>
                <a:cubicBezTo>
                  <a:pt x="5129559" y="1840350"/>
                  <a:pt x="5159145" y="2259117"/>
                  <a:pt x="5239389" y="2668140"/>
                </a:cubicBezTo>
                <a:cubicBezTo>
                  <a:pt x="5427805" y="3628274"/>
                  <a:pt x="4597639" y="4397816"/>
                  <a:pt x="3412755" y="4330788"/>
                </a:cubicBezTo>
                <a:cubicBezTo>
                  <a:pt x="2991806" y="4307017"/>
                  <a:pt x="2569093" y="4338818"/>
                  <a:pt x="2156034" y="4425441"/>
                </a:cubicBezTo>
                <a:cubicBezTo>
                  <a:pt x="993158" y="4669142"/>
                  <a:pt x="63438" y="4032158"/>
                  <a:pt x="114720" y="3053928"/>
                </a:cubicBezTo>
                <a:cubicBezTo>
                  <a:pt x="136520" y="2637196"/>
                  <a:pt x="106935" y="2218429"/>
                  <a:pt x="26690" y="1809406"/>
                </a:cubicBezTo>
                <a:cubicBezTo>
                  <a:pt x="-161725" y="849273"/>
                  <a:pt x="668441" y="79731"/>
                  <a:pt x="1853326" y="146759"/>
                </a:cubicBezTo>
                <a:cubicBezTo>
                  <a:pt x="2274273" y="170530"/>
                  <a:pt x="2696986" y="138729"/>
                  <a:pt x="3110045" y="52105"/>
                </a:cubicBezTo>
                <a:cubicBezTo>
                  <a:pt x="3255392" y="21642"/>
                  <a:pt x="3397097" y="4941"/>
                  <a:pt x="3533700" y="946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49C68B4-322C-8D99-7A12-892FE4B5CE93}"/>
              </a:ext>
            </a:extLst>
          </p:cNvPr>
          <p:cNvSpPr/>
          <p:nvPr userDrawn="1"/>
        </p:nvSpPr>
        <p:spPr>
          <a:xfrm rot="2316539">
            <a:off x="8930466" y="72833"/>
            <a:ext cx="1326246" cy="1007060"/>
          </a:xfrm>
          <a:custGeom>
            <a:avLst/>
            <a:gdLst>
              <a:gd name="csX0" fmla="*/ 493650 w 1326246"/>
              <a:gd name="csY0" fmla="*/ 150486 h 1007060"/>
              <a:gd name="csX1" fmla="*/ 568903 w 1326246"/>
              <a:gd name="csY1" fmla="*/ 228365 h 1007060"/>
              <a:gd name="csX2" fmla="*/ 1165995 w 1326246"/>
              <a:gd name="csY2" fmla="*/ 522353 h 1007060"/>
              <a:gd name="csX3" fmla="*/ 1260509 w 1326246"/>
              <a:gd name="csY3" fmla="*/ 532075 h 1007060"/>
              <a:gd name="csX4" fmla="*/ 1326246 w 1326246"/>
              <a:gd name="csY4" fmla="*/ 532380 h 1007060"/>
              <a:gd name="csX5" fmla="*/ 1326246 w 1326246"/>
              <a:gd name="csY5" fmla="*/ 1006250 h 1007060"/>
              <a:gd name="csX6" fmla="*/ 1252207 w 1326246"/>
              <a:gd name="csY6" fmla="*/ 1007060 h 1007060"/>
              <a:gd name="csX7" fmla="*/ 1094897 w 1326246"/>
              <a:gd name="csY7" fmla="*/ 991615 h 1007060"/>
              <a:gd name="csX8" fmla="*/ 249165 w 1326246"/>
              <a:gd name="csY8" fmla="*/ 578193 h 1007060"/>
              <a:gd name="csX9" fmla="*/ 170122 w 1326246"/>
              <a:gd name="csY9" fmla="*/ 495950 h 1007060"/>
              <a:gd name="csX10" fmla="*/ 370028 w 1326246"/>
              <a:gd name="csY10" fmla="*/ 0 h 1007060"/>
              <a:gd name="csX11" fmla="*/ 371468 w 1326246"/>
              <a:gd name="csY11" fmla="*/ 2354 h 1007060"/>
              <a:gd name="csX12" fmla="*/ 449680 w 1326246"/>
              <a:gd name="csY12" fmla="*/ 104983 h 1007060"/>
              <a:gd name="csX13" fmla="*/ 493648 w 1326246"/>
              <a:gd name="csY13" fmla="*/ 150483 h 1007060"/>
              <a:gd name="csX14" fmla="*/ 170122 w 1326246"/>
              <a:gd name="csY14" fmla="*/ 495948 h 1007060"/>
              <a:gd name="csX15" fmla="*/ 81856 w 1326246"/>
              <a:gd name="csY15" fmla="*/ 404107 h 1007060"/>
              <a:gd name="csX16" fmla="*/ 0 w 1326246"/>
              <a:gd name="csY16" fmla="*/ 295485 h 10070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326246" h="1007060">
                <a:moveTo>
                  <a:pt x="493650" y="150486"/>
                </a:moveTo>
                <a:lnTo>
                  <a:pt x="568903" y="228365"/>
                </a:lnTo>
                <a:cubicBezTo>
                  <a:pt x="738222" y="381691"/>
                  <a:pt x="946623" y="488167"/>
                  <a:pt x="1165995" y="522353"/>
                </a:cubicBezTo>
                <a:cubicBezTo>
                  <a:pt x="1196944" y="527174"/>
                  <a:pt x="1228514" y="530397"/>
                  <a:pt x="1260509" y="532075"/>
                </a:cubicBezTo>
                <a:lnTo>
                  <a:pt x="1326246" y="532380"/>
                </a:lnTo>
                <a:lnTo>
                  <a:pt x="1326246" y="1006250"/>
                </a:lnTo>
                <a:lnTo>
                  <a:pt x="1252207" y="1007060"/>
                </a:lnTo>
                <a:cubicBezTo>
                  <a:pt x="1199147" y="1004808"/>
                  <a:pt x="1146591" y="999693"/>
                  <a:pt x="1094897" y="991615"/>
                </a:cubicBezTo>
                <a:cubicBezTo>
                  <a:pt x="785968" y="943389"/>
                  <a:pt x="493606" y="800304"/>
                  <a:pt x="249165" y="578193"/>
                </a:cubicBezTo>
                <a:lnTo>
                  <a:pt x="170122" y="495950"/>
                </a:lnTo>
                <a:close/>
                <a:moveTo>
                  <a:pt x="370028" y="0"/>
                </a:moveTo>
                <a:lnTo>
                  <a:pt x="371468" y="2354"/>
                </a:lnTo>
                <a:cubicBezTo>
                  <a:pt x="395794" y="37875"/>
                  <a:pt x="421926" y="72141"/>
                  <a:pt x="449680" y="104983"/>
                </a:cubicBezTo>
                <a:lnTo>
                  <a:pt x="493648" y="150483"/>
                </a:lnTo>
                <a:lnTo>
                  <a:pt x="170122" y="495948"/>
                </a:lnTo>
                <a:lnTo>
                  <a:pt x="81856" y="404107"/>
                </a:lnTo>
                <a:lnTo>
                  <a:pt x="0" y="2954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9CE4151-2FEE-C75C-B551-1C9F0D74C4A5}"/>
              </a:ext>
            </a:extLst>
          </p:cNvPr>
          <p:cNvSpPr/>
          <p:nvPr userDrawn="1"/>
        </p:nvSpPr>
        <p:spPr>
          <a:xfrm rot="1027371">
            <a:off x="11834971" y="1679098"/>
            <a:ext cx="445047" cy="484071"/>
          </a:xfrm>
          <a:custGeom>
            <a:avLst/>
            <a:gdLst>
              <a:gd name="csX0" fmla="*/ 0 w 445047"/>
              <a:gd name="csY0" fmla="*/ 7231 h 484071"/>
              <a:gd name="csX1" fmla="*/ 150469 w 445047"/>
              <a:gd name="csY1" fmla="*/ 3894 h 484071"/>
              <a:gd name="csX2" fmla="*/ 298622 w 445047"/>
              <a:gd name="csY2" fmla="*/ 0 h 484071"/>
              <a:gd name="csX3" fmla="*/ 445047 w 445047"/>
              <a:gd name="csY3" fmla="*/ 475293 h 484071"/>
              <a:gd name="csX4" fmla="*/ 385838 w 445047"/>
              <a:gd name="csY4" fmla="*/ 474038 h 484071"/>
              <a:gd name="csX5" fmla="*/ 170437 w 445047"/>
              <a:gd name="csY5" fmla="*/ 480059 h 484071"/>
              <a:gd name="csX6" fmla="*/ 0 w 445047"/>
              <a:gd name="csY6" fmla="*/ 484071 h 484071"/>
              <a:gd name="csX7" fmla="*/ 0 w 445047"/>
              <a:gd name="csY7" fmla="*/ 7231 h 4840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45047" h="484071">
                <a:moveTo>
                  <a:pt x="0" y="7231"/>
                </a:moveTo>
                <a:lnTo>
                  <a:pt x="150469" y="3894"/>
                </a:lnTo>
                <a:lnTo>
                  <a:pt x="298622" y="0"/>
                </a:lnTo>
                <a:lnTo>
                  <a:pt x="445047" y="475293"/>
                </a:lnTo>
                <a:lnTo>
                  <a:pt x="385838" y="474038"/>
                </a:lnTo>
                <a:cubicBezTo>
                  <a:pt x="315621" y="474896"/>
                  <a:pt x="243773" y="477484"/>
                  <a:pt x="170437" y="480059"/>
                </a:cubicBezTo>
                <a:lnTo>
                  <a:pt x="0" y="484071"/>
                </a:lnTo>
                <a:lnTo>
                  <a:pt x="0" y="72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A7C6CA8-860E-FED2-F1DE-5FB34EDE90DF}"/>
              </a:ext>
            </a:extLst>
          </p:cNvPr>
          <p:cNvSpPr/>
          <p:nvPr userDrawn="1"/>
        </p:nvSpPr>
        <p:spPr>
          <a:xfrm rot="1027371">
            <a:off x="9980354" y="61736"/>
            <a:ext cx="2095194" cy="1774565"/>
          </a:xfrm>
          <a:custGeom>
            <a:avLst/>
            <a:gdLst>
              <a:gd name="csX0" fmla="*/ 1153060 w 2095194"/>
              <a:gd name="csY0" fmla="*/ 16381 h 1774565"/>
              <a:gd name="csX1" fmla="*/ 1401752 w 2095194"/>
              <a:gd name="csY1" fmla="*/ 7147 h 1774565"/>
              <a:gd name="csX2" fmla="*/ 1529515 w 2095194"/>
              <a:gd name="csY2" fmla="*/ 38939 h 1774565"/>
              <a:gd name="csX3" fmla="*/ 1827403 w 2095194"/>
              <a:gd name="csY3" fmla="*/ 264236 h 1774565"/>
              <a:gd name="csX4" fmla="*/ 1889019 w 2095194"/>
              <a:gd name="csY4" fmla="*/ 938292 h 1774565"/>
              <a:gd name="csX5" fmla="*/ 1709638 w 2095194"/>
              <a:gd name="csY5" fmla="*/ 1264901 h 1774565"/>
              <a:gd name="csX6" fmla="*/ 1970578 w 2095194"/>
              <a:gd name="csY6" fmla="*/ 1281148 h 1774565"/>
              <a:gd name="csX7" fmla="*/ 2095194 w 2095194"/>
              <a:gd name="csY7" fmla="*/ 1278384 h 1774565"/>
              <a:gd name="csX8" fmla="*/ 2095194 w 2095194"/>
              <a:gd name="csY8" fmla="*/ 1755224 h 1774565"/>
              <a:gd name="csX9" fmla="*/ 1993401 w 2095194"/>
              <a:gd name="csY9" fmla="*/ 1757620 h 1774565"/>
              <a:gd name="csX10" fmla="*/ 1716364 w 2095194"/>
              <a:gd name="csY10" fmla="*/ 1745204 h 1774565"/>
              <a:gd name="csX11" fmla="*/ 1254730 w 2095194"/>
              <a:gd name="csY11" fmla="*/ 1630445 h 1774565"/>
              <a:gd name="csX12" fmla="*/ 1047511 w 2095194"/>
              <a:gd name="csY12" fmla="*/ 1710654 h 1774565"/>
              <a:gd name="csX13" fmla="*/ 80645 w 2095194"/>
              <a:gd name="csY13" fmla="*/ 1694851 h 1774565"/>
              <a:gd name="csX14" fmla="*/ 0 w 2095194"/>
              <a:gd name="csY14" fmla="*/ 1664121 h 1774565"/>
              <a:gd name="csX15" fmla="*/ 173567 w 2095194"/>
              <a:gd name="csY15" fmla="*/ 1223180 h 1774565"/>
              <a:gd name="csX16" fmla="*/ 202659 w 2095194"/>
              <a:gd name="csY16" fmla="*/ 1234788 h 1774565"/>
              <a:gd name="csX17" fmla="*/ 796766 w 2095194"/>
              <a:gd name="csY17" fmla="*/ 1280920 h 1774565"/>
              <a:gd name="csX18" fmla="*/ 629617 w 2095194"/>
              <a:gd name="csY18" fmla="*/ 929694 h 1774565"/>
              <a:gd name="csX19" fmla="*/ 653071 w 2095194"/>
              <a:gd name="csY19" fmla="*/ 482287 h 1774565"/>
              <a:gd name="csX20" fmla="*/ 929005 w 2095194"/>
              <a:gd name="csY20" fmla="*/ 111956 h 1774565"/>
              <a:gd name="csX21" fmla="*/ 1153060 w 2095194"/>
              <a:gd name="csY21" fmla="*/ 16381 h 1774565"/>
              <a:gd name="csX22" fmla="*/ 1216669 w 2095194"/>
              <a:gd name="csY22" fmla="*/ 494806 h 1774565"/>
              <a:gd name="csX23" fmla="*/ 1216195 w 2095194"/>
              <a:gd name="csY23" fmla="*/ 495037 h 1774565"/>
              <a:gd name="csX24" fmla="*/ 1216347 w 2095194"/>
              <a:gd name="csY24" fmla="*/ 494993 h 1774565"/>
              <a:gd name="csX25" fmla="*/ 1197479 w 2095194"/>
              <a:gd name="csY25" fmla="*/ 505958 h 1774565"/>
              <a:gd name="csX26" fmla="*/ 1093171 w 2095194"/>
              <a:gd name="csY26" fmla="*/ 824086 h 1774565"/>
              <a:gd name="csX27" fmla="*/ 1245789 w 2095194"/>
              <a:gd name="csY27" fmla="*/ 1070051 h 1774565"/>
              <a:gd name="csX28" fmla="*/ 1441608 w 2095194"/>
              <a:gd name="csY28" fmla="*/ 783045 h 1774565"/>
              <a:gd name="csX29" fmla="*/ 1437846 w 2095194"/>
              <a:gd name="csY29" fmla="*/ 533081 h 1774565"/>
              <a:gd name="csX30" fmla="*/ 1340026 w 2095194"/>
              <a:gd name="csY30" fmla="*/ 478575 h 1774565"/>
              <a:gd name="csX31" fmla="*/ 1276612 w 2095194"/>
              <a:gd name="csY31" fmla="*/ 477446 h 1774565"/>
              <a:gd name="csX32" fmla="*/ 1216347 w 2095194"/>
              <a:gd name="csY32" fmla="*/ 494993 h 1774565"/>
              <a:gd name="csX33" fmla="*/ 1216669 w 2095194"/>
              <a:gd name="csY33" fmla="*/ 494806 h 1774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2095194" h="1774565">
                <a:moveTo>
                  <a:pt x="1153060" y="16381"/>
                </a:moveTo>
                <a:cubicBezTo>
                  <a:pt x="1233653" y="-1503"/>
                  <a:pt x="1318349" y="-4997"/>
                  <a:pt x="1401752" y="7147"/>
                </a:cubicBezTo>
                <a:cubicBezTo>
                  <a:pt x="1445866" y="13654"/>
                  <a:pt x="1488665" y="24372"/>
                  <a:pt x="1529515" y="38939"/>
                </a:cubicBezTo>
                <a:cubicBezTo>
                  <a:pt x="1652066" y="82639"/>
                  <a:pt x="1757074" y="160982"/>
                  <a:pt x="1827403" y="264236"/>
                </a:cubicBezTo>
                <a:cubicBezTo>
                  <a:pt x="1951267" y="445429"/>
                  <a:pt x="1974156" y="691323"/>
                  <a:pt x="1889019" y="938292"/>
                </a:cubicBezTo>
                <a:cubicBezTo>
                  <a:pt x="1848983" y="1054363"/>
                  <a:pt x="1787999" y="1164798"/>
                  <a:pt x="1709638" y="1264901"/>
                </a:cubicBezTo>
                <a:cubicBezTo>
                  <a:pt x="1793632" y="1276458"/>
                  <a:pt x="1880926" y="1280665"/>
                  <a:pt x="1970578" y="1281148"/>
                </a:cubicBezTo>
                <a:lnTo>
                  <a:pt x="2095194" y="1278384"/>
                </a:lnTo>
                <a:lnTo>
                  <a:pt x="2095194" y="1755224"/>
                </a:lnTo>
                <a:lnTo>
                  <a:pt x="1993401" y="1757620"/>
                </a:lnTo>
                <a:cubicBezTo>
                  <a:pt x="1901594" y="1757683"/>
                  <a:pt x="1808987" y="1754607"/>
                  <a:pt x="1716364" y="1745204"/>
                </a:cubicBezTo>
                <a:cubicBezTo>
                  <a:pt x="1544791" y="1727951"/>
                  <a:pt x="1392482" y="1690108"/>
                  <a:pt x="1254730" y="1630445"/>
                </a:cubicBezTo>
                <a:cubicBezTo>
                  <a:pt x="1188443" y="1662877"/>
                  <a:pt x="1118898" y="1689845"/>
                  <a:pt x="1047511" y="1710654"/>
                </a:cubicBezTo>
                <a:cubicBezTo>
                  <a:pt x="736723" y="1802263"/>
                  <a:pt x="387960" y="1793985"/>
                  <a:pt x="80645" y="1694851"/>
                </a:cubicBezTo>
                <a:lnTo>
                  <a:pt x="0" y="1664121"/>
                </a:lnTo>
                <a:lnTo>
                  <a:pt x="173567" y="1223180"/>
                </a:lnTo>
                <a:lnTo>
                  <a:pt x="202659" y="1234788"/>
                </a:lnTo>
                <a:cubicBezTo>
                  <a:pt x="387918" y="1298934"/>
                  <a:pt x="600498" y="1316041"/>
                  <a:pt x="796766" y="1280920"/>
                </a:cubicBezTo>
                <a:cubicBezTo>
                  <a:pt x="715963" y="1174532"/>
                  <a:pt x="658380" y="1055640"/>
                  <a:pt x="629617" y="929694"/>
                </a:cubicBezTo>
                <a:cubicBezTo>
                  <a:pt x="595824" y="783857"/>
                  <a:pt x="604341" y="624966"/>
                  <a:pt x="653071" y="482287"/>
                </a:cubicBezTo>
                <a:cubicBezTo>
                  <a:pt x="706141" y="326893"/>
                  <a:pt x="801696" y="198367"/>
                  <a:pt x="929005" y="111956"/>
                </a:cubicBezTo>
                <a:cubicBezTo>
                  <a:pt x="995981" y="66540"/>
                  <a:pt x="1072468" y="34266"/>
                  <a:pt x="1153060" y="16381"/>
                </a:cubicBezTo>
                <a:close/>
                <a:moveTo>
                  <a:pt x="1216669" y="494806"/>
                </a:moveTo>
                <a:lnTo>
                  <a:pt x="1216195" y="495037"/>
                </a:lnTo>
                <a:lnTo>
                  <a:pt x="1216347" y="494993"/>
                </a:lnTo>
                <a:lnTo>
                  <a:pt x="1197479" y="505958"/>
                </a:lnTo>
                <a:cubicBezTo>
                  <a:pt x="1109760" y="565350"/>
                  <a:pt x="1065088" y="701926"/>
                  <a:pt x="1093171" y="824086"/>
                </a:cubicBezTo>
                <a:cubicBezTo>
                  <a:pt x="1113491" y="912395"/>
                  <a:pt x="1168259" y="999150"/>
                  <a:pt x="1245789" y="1070051"/>
                </a:cubicBezTo>
                <a:cubicBezTo>
                  <a:pt x="1336269" y="988723"/>
                  <a:pt x="1404941" y="890409"/>
                  <a:pt x="1441608" y="783045"/>
                </a:cubicBezTo>
                <a:cubicBezTo>
                  <a:pt x="1475860" y="682739"/>
                  <a:pt x="1474700" y="586821"/>
                  <a:pt x="1437846" y="533081"/>
                </a:cubicBezTo>
                <a:cubicBezTo>
                  <a:pt x="1418019" y="503954"/>
                  <a:pt x="1381190" y="485349"/>
                  <a:pt x="1340026" y="478575"/>
                </a:cubicBezTo>
                <a:cubicBezTo>
                  <a:pt x="1319444" y="475187"/>
                  <a:pt x="1297778" y="474756"/>
                  <a:pt x="1276612" y="477446"/>
                </a:cubicBezTo>
                <a:lnTo>
                  <a:pt x="1216347" y="494993"/>
                </a:lnTo>
                <a:lnTo>
                  <a:pt x="1216669" y="49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6C3FA94-BA32-D885-4BA9-C739789F216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D41820A-C301-88BB-6084-3671FA6674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C8C02AA-7157-AE3D-9EF0-B226495A253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86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89A3DFFB-2BF6-0CAA-96BE-268A41DF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1977"/>
            <a:ext cx="10923934" cy="735499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309F4B8-F6C3-3F2C-3CF0-AE8CD8A2EF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903" y="2109539"/>
            <a:ext cx="5123858" cy="4258053"/>
          </a:xfrm>
          <a:custGeom>
            <a:avLst/>
            <a:gdLst>
              <a:gd name="csX0" fmla="*/ 130666 w 5123858"/>
              <a:gd name="csY0" fmla="*/ 3324256 h 4258053"/>
              <a:gd name="csX1" fmla="*/ 202561 w 5123858"/>
              <a:gd name="csY1" fmla="*/ 3325911 h 4258053"/>
              <a:gd name="csX2" fmla="*/ 398782 w 5123858"/>
              <a:gd name="csY2" fmla="*/ 3447163 h 4258053"/>
              <a:gd name="csX3" fmla="*/ 288408 w 5123858"/>
              <a:gd name="csY3" fmla="*/ 3888107 h 4258053"/>
              <a:gd name="csX4" fmla="*/ 281907 w 5123858"/>
              <a:gd name="csY4" fmla="*/ 3899625 h 4258053"/>
              <a:gd name="csX5" fmla="*/ 215788 w 5123858"/>
              <a:gd name="csY5" fmla="*/ 3820732 h 4258053"/>
              <a:gd name="csX6" fmla="*/ 147739 w 5123858"/>
              <a:gd name="csY6" fmla="*/ 3723442 h 4258053"/>
              <a:gd name="csX7" fmla="*/ 4931 w 5123858"/>
              <a:gd name="csY7" fmla="*/ 3376506 h 4258053"/>
              <a:gd name="csX8" fmla="*/ 0 w 5123858"/>
              <a:gd name="csY8" fmla="*/ 3345542 h 4258053"/>
              <a:gd name="csX9" fmla="*/ 50314 w 5123858"/>
              <a:gd name="csY9" fmla="*/ 3333816 h 4258053"/>
              <a:gd name="csX10" fmla="*/ 130666 w 5123858"/>
              <a:gd name="csY10" fmla="*/ 3324256 h 4258053"/>
              <a:gd name="csX11" fmla="*/ 1028221 w 5123858"/>
              <a:gd name="csY11" fmla="*/ 1 h 4258053"/>
              <a:gd name="csX12" fmla="*/ 1537526 w 5123858"/>
              <a:gd name="csY12" fmla="*/ 93595 h 4258053"/>
              <a:gd name="csX13" fmla="*/ 3165300 w 5123858"/>
              <a:gd name="csY13" fmla="*/ 446557 h 4258053"/>
              <a:gd name="csX14" fmla="*/ 4825291 w 5123858"/>
              <a:gd name="csY14" fmla="*/ 604230 h 4258053"/>
              <a:gd name="csX15" fmla="*/ 4926112 w 5123858"/>
              <a:gd name="csY15" fmla="*/ 1846888 h 4258053"/>
              <a:gd name="csX16" fmla="*/ 4908191 w 5123858"/>
              <a:gd name="csY16" fmla="*/ 3725364 h 4258053"/>
              <a:gd name="csX17" fmla="*/ 4224021 w 5123858"/>
              <a:gd name="csY17" fmla="*/ 4037210 h 4258053"/>
              <a:gd name="csX18" fmla="*/ 4208736 w 5123858"/>
              <a:gd name="csY18" fmla="*/ 4035640 h 4258053"/>
              <a:gd name="csX19" fmla="*/ 4121336 w 5123858"/>
              <a:gd name="csY19" fmla="*/ 3983491 h 4258053"/>
              <a:gd name="csX20" fmla="*/ 3256679 w 5123858"/>
              <a:gd name="csY20" fmla="*/ 3767895 h 4258053"/>
              <a:gd name="csX21" fmla="*/ 2547136 w 5123858"/>
              <a:gd name="csY21" fmla="*/ 3863693 h 4258053"/>
              <a:gd name="csX22" fmla="*/ 2301877 w 5123858"/>
              <a:gd name="csY22" fmla="*/ 3946002 h 4258053"/>
              <a:gd name="csX23" fmla="*/ 2301657 w 5123858"/>
              <a:gd name="csY23" fmla="*/ 3945209 h 4258053"/>
              <a:gd name="csX24" fmla="*/ 2239074 w 5123858"/>
              <a:gd name="csY24" fmla="*/ 3969330 h 4258053"/>
              <a:gd name="csX25" fmla="*/ 2239075 w 5123858"/>
              <a:gd name="csY25" fmla="*/ 3969981 h 4258053"/>
              <a:gd name="csX26" fmla="*/ 1829279 w 5123858"/>
              <a:gd name="csY26" fmla="*/ 4163920 h 4258053"/>
              <a:gd name="csX27" fmla="*/ 1816309 w 5123858"/>
              <a:gd name="csY27" fmla="*/ 4171302 h 4258053"/>
              <a:gd name="csX28" fmla="*/ 1807708 w 5123858"/>
              <a:gd name="csY28" fmla="*/ 4173354 h 4258053"/>
              <a:gd name="csX29" fmla="*/ 790853 w 5123858"/>
              <a:gd name="csY29" fmla="*/ 4212971 h 4258053"/>
              <a:gd name="csX30" fmla="*/ 785213 w 5123858"/>
              <a:gd name="csY30" fmla="*/ 4211186 h 4258053"/>
              <a:gd name="csX31" fmla="*/ 849159 w 5123858"/>
              <a:gd name="csY31" fmla="*/ 4095797 h 4258053"/>
              <a:gd name="csX32" fmla="*/ 966581 w 5123858"/>
              <a:gd name="csY32" fmla="*/ 3814831 h 4258053"/>
              <a:gd name="csX33" fmla="*/ 887701 w 5123858"/>
              <a:gd name="csY33" fmla="*/ 3110134 h 4258053"/>
              <a:gd name="csX34" fmla="*/ 268404 w 5123858"/>
              <a:gd name="csY34" fmla="*/ 2735297 h 4258053"/>
              <a:gd name="csX35" fmla="*/ 126932 w 5123858"/>
              <a:gd name="csY35" fmla="*/ 2729899 h 4258053"/>
              <a:gd name="csX36" fmla="*/ 17261 w 5123858"/>
              <a:gd name="csY36" fmla="*/ 2738483 h 4258053"/>
              <a:gd name="csX37" fmla="*/ 60691 w 5123858"/>
              <a:gd name="csY37" fmla="*/ 2522968 h 4258053"/>
              <a:gd name="csX38" fmla="*/ 206241 w 5123858"/>
              <a:gd name="csY38" fmla="*/ 1775537 h 4258053"/>
              <a:gd name="csX39" fmla="*/ 188199 w 5123858"/>
              <a:gd name="csY39" fmla="*/ 645882 h 4258053"/>
              <a:gd name="csX40" fmla="*/ 1028221 w 5123858"/>
              <a:gd name="csY40" fmla="*/ 1 h 42580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</a:cxnLst>
            <a:rect l="l" t="t" r="r" b="b"/>
            <a:pathLst>
              <a:path w="5123858" h="4258053">
                <a:moveTo>
                  <a:pt x="130666" y="3324256"/>
                </a:moveTo>
                <a:cubicBezTo>
                  <a:pt x="156073" y="3322927"/>
                  <a:pt x="180071" y="3323467"/>
                  <a:pt x="202561" y="3325911"/>
                </a:cubicBezTo>
                <a:cubicBezTo>
                  <a:pt x="287960" y="3335690"/>
                  <a:pt x="346631" y="3371544"/>
                  <a:pt x="398782" y="3447163"/>
                </a:cubicBezTo>
                <a:cubicBezTo>
                  <a:pt x="458430" y="3534192"/>
                  <a:pt x="386070" y="3707024"/>
                  <a:pt x="288408" y="3888107"/>
                </a:cubicBezTo>
                <a:lnTo>
                  <a:pt x="281907" y="3899625"/>
                </a:lnTo>
                <a:lnTo>
                  <a:pt x="215788" y="3820732"/>
                </a:lnTo>
                <a:cubicBezTo>
                  <a:pt x="192438" y="3790232"/>
                  <a:pt x="169743" y="3757832"/>
                  <a:pt x="147739" y="3723442"/>
                </a:cubicBezTo>
                <a:cubicBezTo>
                  <a:pt x="75397" y="3610482"/>
                  <a:pt x="30215" y="3494597"/>
                  <a:pt x="4931" y="3376506"/>
                </a:cubicBezTo>
                <a:lnTo>
                  <a:pt x="0" y="3345542"/>
                </a:lnTo>
                <a:lnTo>
                  <a:pt x="50314" y="3333816"/>
                </a:lnTo>
                <a:cubicBezTo>
                  <a:pt x="78442" y="3328784"/>
                  <a:pt x="105259" y="3325585"/>
                  <a:pt x="130666" y="3324256"/>
                </a:cubicBezTo>
                <a:close/>
                <a:moveTo>
                  <a:pt x="1028221" y="1"/>
                </a:moveTo>
                <a:cubicBezTo>
                  <a:pt x="1198931" y="125"/>
                  <a:pt x="1375164" y="35530"/>
                  <a:pt x="1537526" y="93595"/>
                </a:cubicBezTo>
                <a:cubicBezTo>
                  <a:pt x="2199579" y="330915"/>
                  <a:pt x="2379939" y="556323"/>
                  <a:pt x="3165300" y="446557"/>
                </a:cubicBezTo>
                <a:cubicBezTo>
                  <a:pt x="3733583" y="367219"/>
                  <a:pt x="4415501" y="-30912"/>
                  <a:pt x="4825291" y="604230"/>
                </a:cubicBezTo>
                <a:cubicBezTo>
                  <a:pt x="5029239" y="920620"/>
                  <a:pt x="4898837" y="1461516"/>
                  <a:pt x="4926112" y="1846888"/>
                </a:cubicBezTo>
                <a:cubicBezTo>
                  <a:pt x="4970046" y="2467417"/>
                  <a:pt x="5359037" y="3115054"/>
                  <a:pt x="4908191" y="3725364"/>
                </a:cubicBezTo>
                <a:cubicBezTo>
                  <a:pt x="4710946" y="3992375"/>
                  <a:pt x="4473492" y="4052979"/>
                  <a:pt x="4224021" y="4037210"/>
                </a:cubicBezTo>
                <a:lnTo>
                  <a:pt x="4208736" y="4035640"/>
                </a:lnTo>
                <a:lnTo>
                  <a:pt x="4121336" y="3983491"/>
                </a:lnTo>
                <a:cubicBezTo>
                  <a:pt x="3872311" y="3852081"/>
                  <a:pt x="3571626" y="3775229"/>
                  <a:pt x="3256679" y="3767895"/>
                </a:cubicBezTo>
                <a:cubicBezTo>
                  <a:pt x="3024933" y="3762516"/>
                  <a:pt x="2790619" y="3793807"/>
                  <a:pt x="2547136" y="3863693"/>
                </a:cubicBezTo>
                <a:lnTo>
                  <a:pt x="2301877" y="3946002"/>
                </a:lnTo>
                <a:lnTo>
                  <a:pt x="2301657" y="3945209"/>
                </a:lnTo>
                <a:cubicBezTo>
                  <a:pt x="2280795" y="3953032"/>
                  <a:pt x="2259936" y="3961507"/>
                  <a:pt x="2239074" y="3969330"/>
                </a:cubicBezTo>
                <a:lnTo>
                  <a:pt x="2239075" y="3969981"/>
                </a:lnTo>
                <a:cubicBezTo>
                  <a:pt x="2106741" y="4023437"/>
                  <a:pt x="1971799" y="4087159"/>
                  <a:pt x="1829279" y="4163920"/>
                </a:cubicBezTo>
                <a:lnTo>
                  <a:pt x="1816309" y="4171302"/>
                </a:lnTo>
                <a:lnTo>
                  <a:pt x="1807708" y="4173354"/>
                </a:lnTo>
                <a:cubicBezTo>
                  <a:pt x="1449784" y="4252954"/>
                  <a:pt x="1099463" y="4296304"/>
                  <a:pt x="790853" y="4212971"/>
                </a:cubicBezTo>
                <a:lnTo>
                  <a:pt x="785213" y="4211186"/>
                </a:lnTo>
                <a:lnTo>
                  <a:pt x="849159" y="4095797"/>
                </a:lnTo>
                <a:cubicBezTo>
                  <a:pt x="895688" y="4004206"/>
                  <a:pt x="936920" y="3910659"/>
                  <a:pt x="966581" y="3814831"/>
                </a:cubicBezTo>
                <a:cubicBezTo>
                  <a:pt x="1050674" y="3544948"/>
                  <a:pt x="1023947" y="3308311"/>
                  <a:pt x="887701" y="3110134"/>
                </a:cubicBezTo>
                <a:cubicBezTo>
                  <a:pt x="738417" y="2893055"/>
                  <a:pt x="523945" y="2763979"/>
                  <a:pt x="268404" y="2735297"/>
                </a:cubicBezTo>
                <a:cubicBezTo>
                  <a:pt x="222607" y="2730245"/>
                  <a:pt x="175426" y="2728451"/>
                  <a:pt x="126932" y="2729899"/>
                </a:cubicBezTo>
                <a:lnTo>
                  <a:pt x="17261" y="2738483"/>
                </a:lnTo>
                <a:lnTo>
                  <a:pt x="60691" y="2522968"/>
                </a:lnTo>
                <a:cubicBezTo>
                  <a:pt x="116761" y="2274023"/>
                  <a:pt x="184644" y="2022963"/>
                  <a:pt x="206241" y="1775537"/>
                </a:cubicBezTo>
                <a:cubicBezTo>
                  <a:pt x="239320" y="1394987"/>
                  <a:pt x="96105" y="1025129"/>
                  <a:pt x="188199" y="645882"/>
                </a:cubicBezTo>
                <a:cubicBezTo>
                  <a:pt x="303824" y="170222"/>
                  <a:pt x="652659" y="-270"/>
                  <a:pt x="1028221" y="1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495" y="2129474"/>
            <a:ext cx="5271469" cy="4065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9389F46-30F2-CDD0-1A34-5D749A9140A4}"/>
              </a:ext>
            </a:extLst>
          </p:cNvPr>
          <p:cNvSpPr/>
          <p:nvPr/>
        </p:nvSpPr>
        <p:spPr>
          <a:xfrm flipH="1">
            <a:off x="1553927" y="6055861"/>
            <a:ext cx="1577306" cy="802138"/>
          </a:xfrm>
          <a:custGeom>
            <a:avLst/>
            <a:gdLst>
              <a:gd name="csX0" fmla="*/ 159713 w 1577306"/>
              <a:gd name="csY0" fmla="*/ 0 h 802138"/>
              <a:gd name="csX1" fmla="*/ 0 w 1577306"/>
              <a:gd name="csY1" fmla="*/ 574969 h 802138"/>
              <a:gd name="csX2" fmla="*/ 403521 w 1577306"/>
              <a:gd name="csY2" fmla="*/ 769641 h 802138"/>
              <a:gd name="csX3" fmla="*/ 459192 w 1577306"/>
              <a:gd name="csY3" fmla="*/ 802138 h 802138"/>
              <a:gd name="csX4" fmla="*/ 1577306 w 1577306"/>
              <a:gd name="csY4" fmla="*/ 802138 h 802138"/>
              <a:gd name="csX5" fmla="*/ 1564552 w 1577306"/>
              <a:gd name="csY5" fmla="*/ 796062 h 802138"/>
              <a:gd name="csX6" fmla="*/ 1201438 w 1577306"/>
              <a:gd name="csY6" fmla="*/ 567798 h 802138"/>
              <a:gd name="csX7" fmla="*/ 1087356 w 1577306"/>
              <a:gd name="csY7" fmla="*/ 490875 h 802138"/>
              <a:gd name="csX8" fmla="*/ 222295 w 1577306"/>
              <a:gd name="csY8" fmla="*/ 24772 h 802138"/>
              <a:gd name="csX9" fmla="*/ 222295 w 1577306"/>
              <a:gd name="csY9" fmla="*/ 24120 h 802138"/>
              <a:gd name="csX10" fmla="*/ 159713 w 1577306"/>
              <a:gd name="csY10" fmla="*/ 0 h 8021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577306" h="802138">
                <a:moveTo>
                  <a:pt x="159713" y="0"/>
                </a:moveTo>
                <a:lnTo>
                  <a:pt x="0" y="574969"/>
                </a:lnTo>
                <a:cubicBezTo>
                  <a:pt x="140157" y="631358"/>
                  <a:pt x="275424" y="698503"/>
                  <a:pt x="403521" y="769641"/>
                </a:cubicBezTo>
                <a:lnTo>
                  <a:pt x="459192" y="802138"/>
                </a:lnTo>
                <a:lnTo>
                  <a:pt x="1577306" y="802138"/>
                </a:lnTo>
                <a:lnTo>
                  <a:pt x="1564552" y="796062"/>
                </a:lnTo>
                <a:cubicBezTo>
                  <a:pt x="1435997" y="727675"/>
                  <a:pt x="1309000" y="641136"/>
                  <a:pt x="1201438" y="567798"/>
                </a:cubicBezTo>
                <a:cubicBezTo>
                  <a:pt x="1161020" y="539767"/>
                  <a:pt x="1122559" y="513691"/>
                  <a:pt x="1087356" y="490875"/>
                </a:cubicBezTo>
                <a:cubicBezTo>
                  <a:pt x="762062" y="279662"/>
                  <a:pt x="486963" y="131682"/>
                  <a:pt x="222295" y="24772"/>
                </a:cubicBezTo>
                <a:lnTo>
                  <a:pt x="222295" y="24120"/>
                </a:lnTo>
                <a:cubicBezTo>
                  <a:pt x="201434" y="16297"/>
                  <a:pt x="180574" y="7823"/>
                  <a:pt x="1597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7AD7733-CA09-61B2-8816-6AA482F9E5BC}"/>
              </a:ext>
            </a:extLst>
          </p:cNvPr>
          <p:cNvSpPr/>
          <p:nvPr/>
        </p:nvSpPr>
        <p:spPr>
          <a:xfrm flipH="1">
            <a:off x="-5762" y="4840065"/>
            <a:ext cx="1690137" cy="2017934"/>
          </a:xfrm>
          <a:custGeom>
            <a:avLst/>
            <a:gdLst>
              <a:gd name="csX0" fmla="*/ 887579 w 1690137"/>
              <a:gd name="csY0" fmla="*/ 485 h 2017934"/>
              <a:gd name="csX1" fmla="*/ 746108 w 1690137"/>
              <a:gd name="csY1" fmla="*/ 5883 h 2017934"/>
              <a:gd name="csX2" fmla="*/ 126811 w 1690137"/>
              <a:gd name="csY2" fmla="*/ 380721 h 2017934"/>
              <a:gd name="csX3" fmla="*/ 47931 w 1690137"/>
              <a:gd name="csY3" fmla="*/ 1085417 h 2017934"/>
              <a:gd name="csX4" fmla="*/ 314555 w 1690137"/>
              <a:gd name="csY4" fmla="*/ 1635615 h 2017934"/>
              <a:gd name="csX5" fmla="*/ 486655 w 1690137"/>
              <a:gd name="csY5" fmla="*/ 1962213 h 2017934"/>
              <a:gd name="csX6" fmla="*/ 506949 w 1690137"/>
              <a:gd name="csY6" fmla="*/ 2017934 h 2017934"/>
              <a:gd name="csX7" fmla="*/ 1108996 w 1690137"/>
              <a:gd name="csY7" fmla="*/ 2017934 h 2017934"/>
              <a:gd name="csX8" fmla="*/ 1089656 w 1690137"/>
              <a:gd name="csY8" fmla="*/ 1900283 h 2017934"/>
              <a:gd name="csX9" fmla="*/ 828247 w 1690137"/>
              <a:gd name="csY9" fmla="*/ 1339655 h 2017934"/>
              <a:gd name="csX10" fmla="*/ 615730 w 1690137"/>
              <a:gd name="csY10" fmla="*/ 717750 h 2017934"/>
              <a:gd name="csX11" fmla="*/ 811950 w 1690137"/>
              <a:gd name="csY11" fmla="*/ 596498 h 2017934"/>
              <a:gd name="csX12" fmla="*/ 1590961 w 1690137"/>
              <a:gd name="csY12" fmla="*/ 885286 h 2017934"/>
              <a:gd name="csX13" fmla="*/ 1690137 w 1690137"/>
              <a:gd name="csY13" fmla="*/ 953286 h 2017934"/>
              <a:gd name="csX14" fmla="*/ 1690137 w 1690137"/>
              <a:gd name="csY14" fmla="*/ 255414 h 2017934"/>
              <a:gd name="csX15" fmla="*/ 1624290 w 1690137"/>
              <a:gd name="csY15" fmla="*/ 219459 h 2017934"/>
              <a:gd name="csX16" fmla="*/ 1357584 w 1690137"/>
              <a:gd name="csY16" fmla="*/ 100407 h 2017934"/>
              <a:gd name="csX17" fmla="*/ 887579 w 1690137"/>
              <a:gd name="csY17" fmla="*/ 485 h 20179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690137" h="2017934">
                <a:moveTo>
                  <a:pt x="887579" y="485"/>
                </a:moveTo>
                <a:cubicBezTo>
                  <a:pt x="839085" y="-962"/>
                  <a:pt x="791904" y="831"/>
                  <a:pt x="746108" y="5883"/>
                </a:cubicBezTo>
                <a:cubicBezTo>
                  <a:pt x="490567" y="34566"/>
                  <a:pt x="276094" y="163641"/>
                  <a:pt x="126811" y="380721"/>
                </a:cubicBezTo>
                <a:cubicBezTo>
                  <a:pt x="-9435" y="578897"/>
                  <a:pt x="-36163" y="815534"/>
                  <a:pt x="47931" y="1085417"/>
                </a:cubicBezTo>
                <a:cubicBezTo>
                  <a:pt x="107253" y="1277074"/>
                  <a:pt x="212860" y="1459604"/>
                  <a:pt x="314555" y="1635615"/>
                </a:cubicBezTo>
                <a:cubicBezTo>
                  <a:pt x="383004" y="1754259"/>
                  <a:pt x="447542" y="1865733"/>
                  <a:pt x="486655" y="1962213"/>
                </a:cubicBezTo>
                <a:lnTo>
                  <a:pt x="506949" y="2017934"/>
                </a:lnTo>
                <a:lnTo>
                  <a:pt x="1108996" y="2017934"/>
                </a:lnTo>
                <a:lnTo>
                  <a:pt x="1089656" y="1900283"/>
                </a:lnTo>
                <a:cubicBezTo>
                  <a:pt x="1043371" y="1711886"/>
                  <a:pt x="933853" y="1522837"/>
                  <a:pt x="828247" y="1339655"/>
                </a:cubicBezTo>
                <a:cubicBezTo>
                  <a:pt x="691349" y="1102366"/>
                  <a:pt x="536199" y="833787"/>
                  <a:pt x="615730" y="717750"/>
                </a:cubicBezTo>
                <a:cubicBezTo>
                  <a:pt x="667881" y="642130"/>
                  <a:pt x="726552" y="606276"/>
                  <a:pt x="811950" y="596498"/>
                </a:cubicBezTo>
                <a:cubicBezTo>
                  <a:pt x="991872" y="576941"/>
                  <a:pt x="1268274" y="679288"/>
                  <a:pt x="1590961" y="885286"/>
                </a:cubicBezTo>
                <a:lnTo>
                  <a:pt x="1690137" y="953286"/>
                </a:lnTo>
                <a:lnTo>
                  <a:pt x="1690137" y="255414"/>
                </a:lnTo>
                <a:lnTo>
                  <a:pt x="1624290" y="219459"/>
                </a:lnTo>
                <a:cubicBezTo>
                  <a:pt x="1532128" y="172116"/>
                  <a:pt x="1442982" y="132350"/>
                  <a:pt x="1357584" y="100407"/>
                </a:cubicBezTo>
                <a:cubicBezTo>
                  <a:pt x="1190373" y="38315"/>
                  <a:pt x="1033063" y="4823"/>
                  <a:pt x="887579" y="48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1F3688-CAA4-89F1-DD06-717DA89F52C9}"/>
              </a:ext>
            </a:extLst>
          </p:cNvPr>
          <p:cNvSpPr/>
          <p:nvPr/>
        </p:nvSpPr>
        <p:spPr>
          <a:xfrm rot="20133934" flipH="1">
            <a:off x="3058992" y="5629655"/>
            <a:ext cx="1978089" cy="1264388"/>
          </a:xfrm>
          <a:custGeom>
            <a:avLst/>
            <a:gdLst>
              <a:gd name="csX0" fmla="*/ 941103 w 1978089"/>
              <a:gd name="csY0" fmla="*/ 232965 h 1264388"/>
              <a:gd name="csX1" fmla="*/ 1885661 w 1978089"/>
              <a:gd name="csY1" fmla="*/ 0 h 1264388"/>
              <a:gd name="csX2" fmla="*/ 1978089 w 1978089"/>
              <a:gd name="csY2" fmla="*/ 589539 h 1264388"/>
              <a:gd name="csX3" fmla="*/ 1199547 w 1978089"/>
              <a:gd name="csY3" fmla="*/ 767123 h 1264388"/>
              <a:gd name="csX4" fmla="*/ 665311 w 1978089"/>
              <a:gd name="csY4" fmla="*/ 1217072 h 1264388"/>
              <a:gd name="csX5" fmla="*/ 638250 w 1978089"/>
              <a:gd name="csY5" fmla="*/ 1264388 h 1264388"/>
              <a:gd name="csX6" fmla="*/ 0 w 1978089"/>
              <a:gd name="csY6" fmla="*/ 1264388 h 1264388"/>
              <a:gd name="csX7" fmla="*/ 14006 w 1978089"/>
              <a:gd name="csY7" fmla="*/ 1211969 h 1264388"/>
              <a:gd name="csX8" fmla="*/ 941103 w 1978089"/>
              <a:gd name="csY8" fmla="*/ 232965 h 12643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78089" h="1264388">
                <a:moveTo>
                  <a:pt x="941103" y="232965"/>
                </a:moveTo>
                <a:cubicBezTo>
                  <a:pt x="1219457" y="98620"/>
                  <a:pt x="1528934" y="21738"/>
                  <a:pt x="1885661" y="0"/>
                </a:cubicBezTo>
                <a:lnTo>
                  <a:pt x="1978089" y="589539"/>
                </a:lnTo>
                <a:cubicBezTo>
                  <a:pt x="1709249" y="601418"/>
                  <a:pt x="1440187" y="650629"/>
                  <a:pt x="1199547" y="767123"/>
                </a:cubicBezTo>
                <a:cubicBezTo>
                  <a:pt x="973176" y="876418"/>
                  <a:pt x="779664" y="1042073"/>
                  <a:pt x="665311" y="1217072"/>
                </a:cubicBezTo>
                <a:lnTo>
                  <a:pt x="638250" y="1264388"/>
                </a:lnTo>
                <a:lnTo>
                  <a:pt x="0" y="1264388"/>
                </a:lnTo>
                <a:lnTo>
                  <a:pt x="14006" y="1211969"/>
                </a:lnTo>
                <a:cubicBezTo>
                  <a:pt x="140102" y="818148"/>
                  <a:pt x="487175" y="452093"/>
                  <a:pt x="941103" y="2329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86C5DC-0167-6EAE-FBE4-A1771C312546}"/>
              </a:ext>
            </a:extLst>
          </p:cNvPr>
          <p:cNvSpPr/>
          <p:nvPr/>
        </p:nvSpPr>
        <p:spPr>
          <a:xfrm flipH="1">
            <a:off x="4628920" y="6428301"/>
            <a:ext cx="801216" cy="429698"/>
          </a:xfrm>
          <a:custGeom>
            <a:avLst/>
            <a:gdLst>
              <a:gd name="csX0" fmla="*/ 220130 w 801216"/>
              <a:gd name="csY0" fmla="*/ 0 h 429698"/>
              <a:gd name="csX1" fmla="*/ 180636 w 801216"/>
              <a:gd name="csY1" fmla="*/ 48092 h 429698"/>
              <a:gd name="csX2" fmla="*/ 6431 w 801216"/>
              <a:gd name="csY2" fmla="*/ 402154 h 429698"/>
              <a:gd name="csX3" fmla="*/ 0 w 801216"/>
              <a:gd name="csY3" fmla="*/ 429698 h 429698"/>
              <a:gd name="csX4" fmla="*/ 639824 w 801216"/>
              <a:gd name="csY4" fmla="*/ 429698 h 429698"/>
              <a:gd name="csX5" fmla="*/ 693941 w 801216"/>
              <a:gd name="csY5" fmla="*/ 357029 h 429698"/>
              <a:gd name="csX6" fmla="*/ 763145 w 801216"/>
              <a:gd name="csY6" fmla="*/ 291469 h 429698"/>
              <a:gd name="csX7" fmla="*/ 801216 w 801216"/>
              <a:gd name="csY7" fmla="*/ 264013 h 429698"/>
              <a:gd name="csX8" fmla="*/ 220130 w 801216"/>
              <a:gd name="csY8" fmla="*/ 0 h 4296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01216" h="429698">
                <a:moveTo>
                  <a:pt x="220130" y="0"/>
                </a:moveTo>
                <a:lnTo>
                  <a:pt x="180636" y="48092"/>
                </a:lnTo>
                <a:cubicBezTo>
                  <a:pt x="100565" y="156255"/>
                  <a:pt x="42206" y="275149"/>
                  <a:pt x="6431" y="402154"/>
                </a:cubicBezTo>
                <a:lnTo>
                  <a:pt x="0" y="429698"/>
                </a:lnTo>
                <a:lnTo>
                  <a:pt x="639824" y="429698"/>
                </a:lnTo>
                <a:lnTo>
                  <a:pt x="693941" y="357029"/>
                </a:lnTo>
                <a:cubicBezTo>
                  <a:pt x="714639" y="334212"/>
                  <a:pt x="737801" y="312323"/>
                  <a:pt x="763145" y="291469"/>
                </a:cubicBezTo>
                <a:lnTo>
                  <a:pt x="801216" y="264013"/>
                </a:lnTo>
                <a:lnTo>
                  <a:pt x="22013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B8D32-6B0E-22FD-A1D2-31D234077A7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5D32BB-1C01-45F9-6DC9-90FB9B35D3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4DB53-C02F-F21D-B887-9CB059BB20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19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03" y="634998"/>
            <a:ext cx="7152028" cy="1113477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2603" y="2129475"/>
            <a:ext cx="7152028" cy="4093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2AEEE3FE-A4B8-1981-5E74-DEC1F33B4E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61667" y="634999"/>
            <a:ext cx="3396297" cy="5588000"/>
          </a:xfrm>
          <a:custGeom>
            <a:avLst/>
            <a:gdLst>
              <a:gd name="csX0" fmla="*/ 1929181 w 3396297"/>
              <a:gd name="csY0" fmla="*/ 1368 h 5588000"/>
              <a:gd name="csX1" fmla="*/ 3287836 w 3396297"/>
              <a:gd name="csY1" fmla="*/ 1834072 h 5588000"/>
              <a:gd name="csX2" fmla="*/ 3394798 w 3396297"/>
              <a:gd name="csY2" fmla="*/ 3834421 h 5588000"/>
              <a:gd name="csX3" fmla="*/ 972874 w 3396297"/>
              <a:gd name="csY3" fmla="*/ 5452885 h 5588000"/>
              <a:gd name="csX4" fmla="*/ 201220 w 3396297"/>
              <a:gd name="csY4" fmla="*/ 3207039 h 5588000"/>
              <a:gd name="csX5" fmla="*/ 483905 w 3396297"/>
              <a:gd name="csY5" fmla="*/ 1133950 h 5588000"/>
              <a:gd name="csX6" fmla="*/ 1929181 w 3396297"/>
              <a:gd name="csY6" fmla="*/ 1368 h 558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396297" h="5588000">
                <a:moveTo>
                  <a:pt x="1929181" y="1368"/>
                </a:moveTo>
                <a:cubicBezTo>
                  <a:pt x="2778256" y="38303"/>
                  <a:pt x="3592179" y="819285"/>
                  <a:pt x="3287836" y="1834072"/>
                </a:cubicBezTo>
                <a:cubicBezTo>
                  <a:pt x="3007672" y="2768508"/>
                  <a:pt x="3359959" y="3117023"/>
                  <a:pt x="3394798" y="3834421"/>
                </a:cubicBezTo>
                <a:cubicBezTo>
                  <a:pt x="3442778" y="4820866"/>
                  <a:pt x="2332819" y="5989342"/>
                  <a:pt x="972874" y="5452885"/>
                </a:cubicBezTo>
                <a:cubicBezTo>
                  <a:pt x="-6363" y="5066636"/>
                  <a:pt x="-211347" y="3788959"/>
                  <a:pt x="201220" y="3207039"/>
                </a:cubicBezTo>
                <a:cubicBezTo>
                  <a:pt x="613788" y="2625119"/>
                  <a:pt x="193427" y="2042290"/>
                  <a:pt x="483905" y="1133950"/>
                </a:cubicBezTo>
                <a:cubicBezTo>
                  <a:pt x="750833" y="299146"/>
                  <a:pt x="1348235" y="-23904"/>
                  <a:pt x="1929181" y="1368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E2E02-7580-C193-51A3-E9B75239E6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34AE1-262C-0DC6-B2E3-D74EF0EA7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A6DEA4-2517-CFF8-D7F0-8C6220894C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17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355B1FB-7087-D2A0-8B2E-B0D6AD9E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1977"/>
            <a:ext cx="4707359" cy="106848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AA094FF-2F71-422F-44D8-1B56932546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6169" y="2138374"/>
            <a:ext cx="4707359" cy="4081452"/>
          </a:xfrm>
          <a:custGeom>
            <a:avLst/>
            <a:gdLst>
              <a:gd name="csX0" fmla="*/ 2259226 w 4522676"/>
              <a:gd name="csY0" fmla="*/ 0 h 4594598"/>
              <a:gd name="csX1" fmla="*/ 3190558 w 4522676"/>
              <a:gd name="csY1" fmla="*/ 81717 h 4594598"/>
              <a:gd name="csX2" fmla="*/ 4517651 w 4522676"/>
              <a:gd name="csY2" fmla="*/ 936534 h 4594598"/>
              <a:gd name="csX3" fmla="*/ 4431926 w 4522676"/>
              <a:gd name="csY3" fmla="*/ 1710842 h 4594598"/>
              <a:gd name="csX4" fmla="*/ 4432730 w 4522676"/>
              <a:gd name="csY4" fmla="*/ 1728468 h 4594598"/>
              <a:gd name="csX5" fmla="*/ 4521654 w 4522676"/>
              <a:gd name="csY5" fmla="*/ 2182714 h 4594598"/>
              <a:gd name="csX6" fmla="*/ 4435131 w 4522676"/>
              <a:gd name="csY6" fmla="*/ 3196162 h 4594598"/>
              <a:gd name="csX7" fmla="*/ 4296136 w 4522676"/>
              <a:gd name="csY7" fmla="*/ 4268092 h 4594598"/>
              <a:gd name="csX8" fmla="*/ 3498596 w 4522676"/>
              <a:gd name="csY8" fmla="*/ 4521652 h 4594598"/>
              <a:gd name="csX9" fmla="*/ 2663406 w 4522676"/>
              <a:gd name="csY9" fmla="*/ 4591354 h 4594598"/>
              <a:gd name="csX10" fmla="*/ 1524979 w 4522676"/>
              <a:gd name="csY10" fmla="*/ 4514444 h 4594598"/>
              <a:gd name="csX11" fmla="*/ 53681 w 4522676"/>
              <a:gd name="csY11" fmla="*/ 3964057 h 4594598"/>
              <a:gd name="csX12" fmla="*/ 89331 w 4522676"/>
              <a:gd name="csY12" fmla="*/ 2693843 h 4594598"/>
              <a:gd name="csX13" fmla="*/ 2 w 4522676"/>
              <a:gd name="csY13" fmla="*/ 2288465 h 4594598"/>
              <a:gd name="csX14" fmla="*/ 86929 w 4522676"/>
              <a:gd name="csY14" fmla="*/ 1543401 h 4594598"/>
              <a:gd name="csX15" fmla="*/ 39260 w 4522676"/>
              <a:gd name="csY15" fmla="*/ 721029 h 4594598"/>
              <a:gd name="csX16" fmla="*/ 1537398 w 4522676"/>
              <a:gd name="csY16" fmla="*/ 85321 h 4594598"/>
              <a:gd name="csX17" fmla="*/ 2259226 w 4522676"/>
              <a:gd name="csY17" fmla="*/ 0 h 45945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4522676" h="4594598">
                <a:moveTo>
                  <a:pt x="2259226" y="0"/>
                </a:moveTo>
                <a:cubicBezTo>
                  <a:pt x="2558853" y="6010"/>
                  <a:pt x="2882515" y="97740"/>
                  <a:pt x="3190558" y="81717"/>
                </a:cubicBezTo>
                <a:cubicBezTo>
                  <a:pt x="3801029" y="41660"/>
                  <a:pt x="4449551" y="204693"/>
                  <a:pt x="4517651" y="936534"/>
                </a:cubicBezTo>
                <a:cubicBezTo>
                  <a:pt x="4547291" y="1189700"/>
                  <a:pt x="4436334" y="1459683"/>
                  <a:pt x="4431926" y="1710842"/>
                </a:cubicBezTo>
                <a:cubicBezTo>
                  <a:pt x="4431926" y="1714846"/>
                  <a:pt x="4427923" y="1708037"/>
                  <a:pt x="4432730" y="1728468"/>
                </a:cubicBezTo>
                <a:cubicBezTo>
                  <a:pt x="4429525" y="1884688"/>
                  <a:pt x="4517651" y="2027292"/>
                  <a:pt x="4521654" y="2182714"/>
                </a:cubicBezTo>
                <a:cubicBezTo>
                  <a:pt x="4527264" y="2515989"/>
                  <a:pt x="4414705" y="2859682"/>
                  <a:pt x="4435131" y="3196162"/>
                </a:cubicBezTo>
                <a:cubicBezTo>
                  <a:pt x="4448353" y="3556676"/>
                  <a:pt x="4455162" y="3944030"/>
                  <a:pt x="4296136" y="4268092"/>
                </a:cubicBezTo>
                <a:cubicBezTo>
                  <a:pt x="4151526" y="4540480"/>
                  <a:pt x="3778997" y="4510836"/>
                  <a:pt x="3498596" y="4521652"/>
                </a:cubicBezTo>
                <a:cubicBezTo>
                  <a:pt x="3216994" y="4534471"/>
                  <a:pt x="2942603" y="4579734"/>
                  <a:pt x="2663406" y="4591354"/>
                </a:cubicBezTo>
                <a:cubicBezTo>
                  <a:pt x="2284463" y="4614185"/>
                  <a:pt x="1907127" y="4508834"/>
                  <a:pt x="1524979" y="4514444"/>
                </a:cubicBezTo>
                <a:cubicBezTo>
                  <a:pt x="1000232" y="4537675"/>
                  <a:pt x="192276" y="4610981"/>
                  <a:pt x="53681" y="3964057"/>
                </a:cubicBezTo>
                <a:cubicBezTo>
                  <a:pt x="-36447" y="3551066"/>
                  <a:pt x="104954" y="3112443"/>
                  <a:pt x="89331" y="2693843"/>
                </a:cubicBezTo>
                <a:cubicBezTo>
                  <a:pt x="86126" y="2558052"/>
                  <a:pt x="-397" y="2423860"/>
                  <a:pt x="2" y="2288465"/>
                </a:cubicBezTo>
                <a:cubicBezTo>
                  <a:pt x="2008" y="2042116"/>
                  <a:pt x="100147" y="1792160"/>
                  <a:pt x="86929" y="1543401"/>
                </a:cubicBezTo>
                <a:cubicBezTo>
                  <a:pt x="74111" y="1273019"/>
                  <a:pt x="-30441" y="985007"/>
                  <a:pt x="39260" y="721029"/>
                </a:cubicBezTo>
                <a:cubicBezTo>
                  <a:pt x="224726" y="-18024"/>
                  <a:pt x="908902" y="42862"/>
                  <a:pt x="1537398" y="85321"/>
                </a:cubicBezTo>
                <a:cubicBezTo>
                  <a:pt x="1783751" y="98139"/>
                  <a:pt x="2026495" y="803"/>
                  <a:pt x="2259226" y="0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24551" y="631825"/>
            <a:ext cx="5631280" cy="558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054DC-C411-31F2-5003-BE31AEDC6D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C901EA-E52E-1B2F-223D-7813B28DFC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660867E-A5BA-7C85-E3F5-0F1F75AF705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68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31" y="634999"/>
            <a:ext cx="3725123" cy="1525471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0115747-AB25-D642-8F6E-A31ABCCE9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5432" y="2523529"/>
            <a:ext cx="3525938" cy="3738883"/>
          </a:xfrm>
          <a:custGeom>
            <a:avLst/>
            <a:gdLst>
              <a:gd name="csX0" fmla="*/ 1966018 w 3525938"/>
              <a:gd name="csY0" fmla="*/ 0 h 3738883"/>
              <a:gd name="csX1" fmla="*/ 2714696 w 3525938"/>
              <a:gd name="csY1" fmla="*/ 269938 h 3738883"/>
              <a:gd name="csX2" fmla="*/ 3180790 w 3525938"/>
              <a:gd name="csY2" fmla="*/ 741519 h 3738883"/>
              <a:gd name="csX3" fmla="*/ 3516959 w 3525938"/>
              <a:gd name="csY3" fmla="*/ 1619631 h 3738883"/>
              <a:gd name="csX4" fmla="*/ 3276601 w 3525938"/>
              <a:gd name="csY4" fmla="*/ 2905905 h 3738883"/>
              <a:gd name="csX5" fmla="*/ 3036350 w 3525938"/>
              <a:gd name="csY5" fmla="*/ 3279189 h 3738883"/>
              <a:gd name="csX6" fmla="*/ 2956132 w 3525938"/>
              <a:gd name="csY6" fmla="*/ 3365115 h 3738883"/>
              <a:gd name="csX7" fmla="*/ 2806571 w 3525938"/>
              <a:gd name="csY7" fmla="*/ 3355017 h 3738883"/>
              <a:gd name="csX8" fmla="*/ 2097027 w 3525938"/>
              <a:gd name="csY8" fmla="*/ 3450815 h 3738883"/>
              <a:gd name="csX9" fmla="*/ 1851768 w 3525938"/>
              <a:gd name="csY9" fmla="*/ 3533124 h 3738883"/>
              <a:gd name="csX10" fmla="*/ 1851548 w 3525938"/>
              <a:gd name="csY10" fmla="*/ 3532332 h 3738883"/>
              <a:gd name="csX11" fmla="*/ 1788966 w 3525938"/>
              <a:gd name="csY11" fmla="*/ 3556452 h 3738883"/>
              <a:gd name="csX12" fmla="*/ 1788966 w 3525938"/>
              <a:gd name="csY12" fmla="*/ 3557104 h 3738883"/>
              <a:gd name="csX13" fmla="*/ 1587888 w 3525938"/>
              <a:gd name="csY13" fmla="*/ 3645334 h 3738883"/>
              <a:gd name="csX14" fmla="*/ 1403178 w 3525938"/>
              <a:gd name="csY14" fmla="*/ 3738883 h 3738883"/>
              <a:gd name="csX15" fmla="*/ 1302330 w 3525938"/>
              <a:gd name="csY15" fmla="*/ 3711859 h 3738883"/>
              <a:gd name="csX16" fmla="*/ 608315 w 3525938"/>
              <a:gd name="csY16" fmla="*/ 3373623 h 3738883"/>
              <a:gd name="csX17" fmla="*/ 539041 w 3525938"/>
              <a:gd name="csY17" fmla="*/ 3316593 h 3738883"/>
              <a:gd name="csX18" fmla="*/ 542815 w 3525938"/>
              <a:gd name="csY18" fmla="*/ 3302316 h 3738883"/>
              <a:gd name="csX19" fmla="*/ 437592 w 3525938"/>
              <a:gd name="csY19" fmla="*/ 2697257 h 3738883"/>
              <a:gd name="csX20" fmla="*/ 87181 w 3525938"/>
              <a:gd name="csY20" fmla="*/ 2396387 h 3738883"/>
              <a:gd name="csX21" fmla="*/ 7400 w 3525938"/>
              <a:gd name="csY21" fmla="*/ 2364753 h 3738883"/>
              <a:gd name="csX22" fmla="*/ 50 w 3525938"/>
              <a:gd name="csY22" fmla="*/ 2246057 h 3738883"/>
              <a:gd name="csX23" fmla="*/ 389098 w 3525938"/>
              <a:gd name="csY23" fmla="*/ 1190332 h 3738883"/>
              <a:gd name="csX24" fmla="*/ 973744 w 3525938"/>
              <a:gd name="csY24" fmla="*/ 492718 h 3738883"/>
              <a:gd name="csX25" fmla="*/ 1797122 w 3525938"/>
              <a:gd name="csY25" fmla="*/ 14635 h 3738883"/>
              <a:gd name="csX26" fmla="*/ 1966018 w 3525938"/>
              <a:gd name="csY26" fmla="*/ 0 h 373888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3525938" h="3738883">
                <a:moveTo>
                  <a:pt x="1966018" y="0"/>
                </a:moveTo>
                <a:cubicBezTo>
                  <a:pt x="2264840" y="6505"/>
                  <a:pt x="2514940" y="76429"/>
                  <a:pt x="2714696" y="269938"/>
                </a:cubicBezTo>
                <a:cubicBezTo>
                  <a:pt x="2873850" y="422795"/>
                  <a:pt x="3034624" y="575651"/>
                  <a:pt x="3180790" y="741519"/>
                </a:cubicBezTo>
                <a:cubicBezTo>
                  <a:pt x="3400027" y="990316"/>
                  <a:pt x="3489349" y="1292777"/>
                  <a:pt x="3516959" y="1619631"/>
                </a:cubicBezTo>
                <a:cubicBezTo>
                  <a:pt x="3555935" y="2071697"/>
                  <a:pt x="3466614" y="2499371"/>
                  <a:pt x="3276601" y="2905905"/>
                </a:cubicBezTo>
                <a:cubicBezTo>
                  <a:pt x="3212048" y="3044939"/>
                  <a:pt x="3131051" y="3168653"/>
                  <a:pt x="3036350" y="3279189"/>
                </a:cubicBezTo>
                <a:lnTo>
                  <a:pt x="2956132" y="3365115"/>
                </a:lnTo>
                <a:lnTo>
                  <a:pt x="2806571" y="3355017"/>
                </a:lnTo>
                <a:cubicBezTo>
                  <a:pt x="2574824" y="3349639"/>
                  <a:pt x="2340509" y="3380930"/>
                  <a:pt x="2097027" y="3450815"/>
                </a:cubicBezTo>
                <a:lnTo>
                  <a:pt x="1851768" y="3533124"/>
                </a:lnTo>
                <a:lnTo>
                  <a:pt x="1851548" y="3532332"/>
                </a:lnTo>
                <a:cubicBezTo>
                  <a:pt x="1830687" y="3540155"/>
                  <a:pt x="1809827" y="3548629"/>
                  <a:pt x="1788966" y="3556452"/>
                </a:cubicBezTo>
                <a:lnTo>
                  <a:pt x="1788966" y="3557104"/>
                </a:lnTo>
                <a:cubicBezTo>
                  <a:pt x="1722799" y="3583832"/>
                  <a:pt x="1655980" y="3613126"/>
                  <a:pt x="1587888" y="3645334"/>
                </a:cubicBezTo>
                <a:lnTo>
                  <a:pt x="1403178" y="3738883"/>
                </a:lnTo>
                <a:lnTo>
                  <a:pt x="1302330" y="3711859"/>
                </a:lnTo>
                <a:cubicBezTo>
                  <a:pt x="1052281" y="3636243"/>
                  <a:pt x="818168" y="3528919"/>
                  <a:pt x="608315" y="3373623"/>
                </a:cubicBezTo>
                <a:lnTo>
                  <a:pt x="539041" y="3316593"/>
                </a:lnTo>
                <a:lnTo>
                  <a:pt x="542815" y="3302316"/>
                </a:lnTo>
                <a:cubicBezTo>
                  <a:pt x="592173" y="3073512"/>
                  <a:pt x="556807" y="2870661"/>
                  <a:pt x="437592" y="2697257"/>
                </a:cubicBezTo>
                <a:cubicBezTo>
                  <a:pt x="344290" y="2561582"/>
                  <a:pt x="225524" y="2460284"/>
                  <a:pt x="87181" y="2396387"/>
                </a:cubicBezTo>
                <a:lnTo>
                  <a:pt x="7400" y="2364753"/>
                </a:lnTo>
                <a:lnTo>
                  <a:pt x="50" y="2246057"/>
                </a:lnTo>
                <a:cubicBezTo>
                  <a:pt x="-3103" y="1851609"/>
                  <a:pt x="143262" y="1504788"/>
                  <a:pt x="389098" y="1190332"/>
                </a:cubicBezTo>
                <a:cubicBezTo>
                  <a:pt x="575861" y="951290"/>
                  <a:pt x="762620" y="708995"/>
                  <a:pt x="973744" y="492718"/>
                </a:cubicBezTo>
                <a:cubicBezTo>
                  <a:pt x="1199484" y="261808"/>
                  <a:pt x="1464197" y="73176"/>
                  <a:pt x="1797122" y="14635"/>
                </a:cubicBezTo>
                <a:cubicBezTo>
                  <a:pt x="1862084" y="4879"/>
                  <a:pt x="1927047" y="3252"/>
                  <a:pt x="1966018" y="0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62527" y="634998"/>
            <a:ext cx="6595438" cy="55848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9C89BA5-2C6F-D99B-1790-FEFAC9914478}"/>
              </a:ext>
            </a:extLst>
          </p:cNvPr>
          <p:cNvSpPr/>
          <p:nvPr userDrawn="1"/>
        </p:nvSpPr>
        <p:spPr>
          <a:xfrm flipH="1">
            <a:off x="0" y="4840065"/>
            <a:ext cx="1239835" cy="2017934"/>
          </a:xfrm>
          <a:custGeom>
            <a:avLst/>
            <a:gdLst>
              <a:gd name="csX0" fmla="*/ 887579 w 1239835"/>
              <a:gd name="csY0" fmla="*/ 485 h 2017934"/>
              <a:gd name="csX1" fmla="*/ 746108 w 1239835"/>
              <a:gd name="csY1" fmla="*/ 5883 h 2017934"/>
              <a:gd name="csX2" fmla="*/ 126811 w 1239835"/>
              <a:gd name="csY2" fmla="*/ 380721 h 2017934"/>
              <a:gd name="csX3" fmla="*/ 47931 w 1239835"/>
              <a:gd name="csY3" fmla="*/ 1085417 h 2017934"/>
              <a:gd name="csX4" fmla="*/ 314555 w 1239835"/>
              <a:gd name="csY4" fmla="*/ 1635615 h 2017934"/>
              <a:gd name="csX5" fmla="*/ 486655 w 1239835"/>
              <a:gd name="csY5" fmla="*/ 1962213 h 2017934"/>
              <a:gd name="csX6" fmla="*/ 506949 w 1239835"/>
              <a:gd name="csY6" fmla="*/ 2017934 h 2017934"/>
              <a:gd name="csX7" fmla="*/ 1108996 w 1239835"/>
              <a:gd name="csY7" fmla="*/ 2017934 h 2017934"/>
              <a:gd name="csX8" fmla="*/ 1089656 w 1239835"/>
              <a:gd name="csY8" fmla="*/ 1900283 h 2017934"/>
              <a:gd name="csX9" fmla="*/ 828247 w 1239835"/>
              <a:gd name="csY9" fmla="*/ 1339655 h 2017934"/>
              <a:gd name="csX10" fmla="*/ 615730 w 1239835"/>
              <a:gd name="csY10" fmla="*/ 717750 h 2017934"/>
              <a:gd name="csX11" fmla="*/ 811950 w 1239835"/>
              <a:gd name="csY11" fmla="*/ 596498 h 2017934"/>
              <a:gd name="csX12" fmla="*/ 1147919 w 1239835"/>
              <a:gd name="csY12" fmla="*/ 656309 h 2017934"/>
              <a:gd name="csX13" fmla="*/ 1239835 w 1239835"/>
              <a:gd name="csY13" fmla="*/ 694014 h 2017934"/>
              <a:gd name="csX14" fmla="*/ 1239835 w 1239835"/>
              <a:gd name="csY14" fmla="*/ 61135 h 2017934"/>
              <a:gd name="csX15" fmla="*/ 1234062 w 1239835"/>
              <a:gd name="csY15" fmla="*/ 59209 h 2017934"/>
              <a:gd name="csX16" fmla="*/ 887579 w 1239835"/>
              <a:gd name="csY16" fmla="*/ 485 h 20179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239835" h="2017934">
                <a:moveTo>
                  <a:pt x="887579" y="485"/>
                </a:moveTo>
                <a:cubicBezTo>
                  <a:pt x="839085" y="-962"/>
                  <a:pt x="791904" y="831"/>
                  <a:pt x="746108" y="5883"/>
                </a:cubicBezTo>
                <a:cubicBezTo>
                  <a:pt x="490567" y="34566"/>
                  <a:pt x="276094" y="163641"/>
                  <a:pt x="126811" y="380721"/>
                </a:cubicBezTo>
                <a:cubicBezTo>
                  <a:pt x="-9435" y="578897"/>
                  <a:pt x="-36163" y="815534"/>
                  <a:pt x="47931" y="1085417"/>
                </a:cubicBezTo>
                <a:cubicBezTo>
                  <a:pt x="107253" y="1277074"/>
                  <a:pt x="212860" y="1459604"/>
                  <a:pt x="314555" y="1635615"/>
                </a:cubicBezTo>
                <a:cubicBezTo>
                  <a:pt x="383004" y="1754259"/>
                  <a:pt x="447542" y="1865733"/>
                  <a:pt x="486655" y="1962213"/>
                </a:cubicBezTo>
                <a:lnTo>
                  <a:pt x="506949" y="2017934"/>
                </a:lnTo>
                <a:lnTo>
                  <a:pt x="1108996" y="2017934"/>
                </a:lnTo>
                <a:lnTo>
                  <a:pt x="1089656" y="1900283"/>
                </a:lnTo>
                <a:cubicBezTo>
                  <a:pt x="1043371" y="1711886"/>
                  <a:pt x="933853" y="1522837"/>
                  <a:pt x="828247" y="1339655"/>
                </a:cubicBezTo>
                <a:cubicBezTo>
                  <a:pt x="691349" y="1102366"/>
                  <a:pt x="536199" y="833787"/>
                  <a:pt x="615730" y="717750"/>
                </a:cubicBezTo>
                <a:cubicBezTo>
                  <a:pt x="667881" y="642130"/>
                  <a:pt x="726552" y="606276"/>
                  <a:pt x="811950" y="596498"/>
                </a:cubicBezTo>
                <a:cubicBezTo>
                  <a:pt x="901911" y="586720"/>
                  <a:pt x="1015992" y="607417"/>
                  <a:pt x="1147919" y="656309"/>
                </a:cubicBezTo>
                <a:lnTo>
                  <a:pt x="1239835" y="694014"/>
                </a:lnTo>
                <a:lnTo>
                  <a:pt x="1239835" y="61135"/>
                </a:lnTo>
                <a:lnTo>
                  <a:pt x="1234062" y="59209"/>
                </a:lnTo>
                <a:cubicBezTo>
                  <a:pt x="1112457" y="23391"/>
                  <a:pt x="996692" y="3739"/>
                  <a:pt x="887579" y="4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7DF6800-49DB-A77E-6278-D6150B889E03}"/>
              </a:ext>
            </a:extLst>
          </p:cNvPr>
          <p:cNvSpPr/>
          <p:nvPr userDrawn="1"/>
        </p:nvSpPr>
        <p:spPr>
          <a:xfrm flipH="1">
            <a:off x="1109387" y="6055861"/>
            <a:ext cx="1577306" cy="802138"/>
          </a:xfrm>
          <a:custGeom>
            <a:avLst/>
            <a:gdLst>
              <a:gd name="csX0" fmla="*/ 159713 w 1577306"/>
              <a:gd name="csY0" fmla="*/ 0 h 802138"/>
              <a:gd name="csX1" fmla="*/ 0 w 1577306"/>
              <a:gd name="csY1" fmla="*/ 574969 h 802138"/>
              <a:gd name="csX2" fmla="*/ 403521 w 1577306"/>
              <a:gd name="csY2" fmla="*/ 769641 h 802138"/>
              <a:gd name="csX3" fmla="*/ 459192 w 1577306"/>
              <a:gd name="csY3" fmla="*/ 802138 h 802138"/>
              <a:gd name="csX4" fmla="*/ 1577306 w 1577306"/>
              <a:gd name="csY4" fmla="*/ 802138 h 802138"/>
              <a:gd name="csX5" fmla="*/ 1564552 w 1577306"/>
              <a:gd name="csY5" fmla="*/ 796062 h 802138"/>
              <a:gd name="csX6" fmla="*/ 1201438 w 1577306"/>
              <a:gd name="csY6" fmla="*/ 567798 h 802138"/>
              <a:gd name="csX7" fmla="*/ 1087356 w 1577306"/>
              <a:gd name="csY7" fmla="*/ 490875 h 802138"/>
              <a:gd name="csX8" fmla="*/ 222295 w 1577306"/>
              <a:gd name="csY8" fmla="*/ 24772 h 802138"/>
              <a:gd name="csX9" fmla="*/ 222295 w 1577306"/>
              <a:gd name="csY9" fmla="*/ 24120 h 802138"/>
              <a:gd name="csX10" fmla="*/ 159713 w 1577306"/>
              <a:gd name="csY10" fmla="*/ 0 h 8021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577306" h="802138">
                <a:moveTo>
                  <a:pt x="159713" y="0"/>
                </a:moveTo>
                <a:lnTo>
                  <a:pt x="0" y="574969"/>
                </a:lnTo>
                <a:cubicBezTo>
                  <a:pt x="140157" y="631358"/>
                  <a:pt x="275424" y="698503"/>
                  <a:pt x="403521" y="769641"/>
                </a:cubicBezTo>
                <a:lnTo>
                  <a:pt x="459192" y="802138"/>
                </a:lnTo>
                <a:lnTo>
                  <a:pt x="1577306" y="802138"/>
                </a:lnTo>
                <a:lnTo>
                  <a:pt x="1564552" y="796062"/>
                </a:lnTo>
                <a:cubicBezTo>
                  <a:pt x="1435997" y="727675"/>
                  <a:pt x="1309000" y="641136"/>
                  <a:pt x="1201438" y="567798"/>
                </a:cubicBezTo>
                <a:cubicBezTo>
                  <a:pt x="1161020" y="539767"/>
                  <a:pt x="1122559" y="513691"/>
                  <a:pt x="1087356" y="490875"/>
                </a:cubicBezTo>
                <a:cubicBezTo>
                  <a:pt x="762062" y="279662"/>
                  <a:pt x="486963" y="131682"/>
                  <a:pt x="222295" y="24772"/>
                </a:cubicBezTo>
                <a:lnTo>
                  <a:pt x="222295" y="24120"/>
                </a:lnTo>
                <a:cubicBezTo>
                  <a:pt x="201434" y="16297"/>
                  <a:pt x="180574" y="7823"/>
                  <a:pt x="159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5771688-7887-484B-14C5-7B2558951C20}"/>
              </a:ext>
            </a:extLst>
          </p:cNvPr>
          <p:cNvSpPr/>
          <p:nvPr userDrawn="1"/>
        </p:nvSpPr>
        <p:spPr>
          <a:xfrm flipH="1">
            <a:off x="4184380" y="6428301"/>
            <a:ext cx="801216" cy="429698"/>
          </a:xfrm>
          <a:custGeom>
            <a:avLst/>
            <a:gdLst>
              <a:gd name="csX0" fmla="*/ 220130 w 801216"/>
              <a:gd name="csY0" fmla="*/ 0 h 429698"/>
              <a:gd name="csX1" fmla="*/ 180636 w 801216"/>
              <a:gd name="csY1" fmla="*/ 48092 h 429698"/>
              <a:gd name="csX2" fmla="*/ 6431 w 801216"/>
              <a:gd name="csY2" fmla="*/ 402154 h 429698"/>
              <a:gd name="csX3" fmla="*/ 0 w 801216"/>
              <a:gd name="csY3" fmla="*/ 429698 h 429698"/>
              <a:gd name="csX4" fmla="*/ 639824 w 801216"/>
              <a:gd name="csY4" fmla="*/ 429698 h 429698"/>
              <a:gd name="csX5" fmla="*/ 693941 w 801216"/>
              <a:gd name="csY5" fmla="*/ 357029 h 429698"/>
              <a:gd name="csX6" fmla="*/ 763145 w 801216"/>
              <a:gd name="csY6" fmla="*/ 291469 h 429698"/>
              <a:gd name="csX7" fmla="*/ 801216 w 801216"/>
              <a:gd name="csY7" fmla="*/ 264013 h 429698"/>
              <a:gd name="csX8" fmla="*/ 220130 w 801216"/>
              <a:gd name="csY8" fmla="*/ 0 h 4296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01216" h="429698">
                <a:moveTo>
                  <a:pt x="220130" y="0"/>
                </a:moveTo>
                <a:lnTo>
                  <a:pt x="180636" y="48092"/>
                </a:lnTo>
                <a:cubicBezTo>
                  <a:pt x="100565" y="156255"/>
                  <a:pt x="42206" y="275149"/>
                  <a:pt x="6431" y="402154"/>
                </a:cubicBezTo>
                <a:lnTo>
                  <a:pt x="0" y="429698"/>
                </a:lnTo>
                <a:lnTo>
                  <a:pt x="639824" y="429698"/>
                </a:lnTo>
                <a:lnTo>
                  <a:pt x="693941" y="357029"/>
                </a:lnTo>
                <a:cubicBezTo>
                  <a:pt x="714639" y="334212"/>
                  <a:pt x="737801" y="312323"/>
                  <a:pt x="763145" y="291469"/>
                </a:cubicBezTo>
                <a:lnTo>
                  <a:pt x="801216" y="264013"/>
                </a:lnTo>
                <a:lnTo>
                  <a:pt x="220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F0A930-8844-D457-B76E-CB0D2BA53316}"/>
              </a:ext>
            </a:extLst>
          </p:cNvPr>
          <p:cNvSpPr/>
          <p:nvPr userDrawn="1"/>
        </p:nvSpPr>
        <p:spPr>
          <a:xfrm rot="20133934" flipH="1">
            <a:off x="2614452" y="5629655"/>
            <a:ext cx="1978089" cy="1264388"/>
          </a:xfrm>
          <a:custGeom>
            <a:avLst/>
            <a:gdLst>
              <a:gd name="csX0" fmla="*/ 941103 w 1978089"/>
              <a:gd name="csY0" fmla="*/ 232965 h 1264388"/>
              <a:gd name="csX1" fmla="*/ 1885661 w 1978089"/>
              <a:gd name="csY1" fmla="*/ 0 h 1264388"/>
              <a:gd name="csX2" fmla="*/ 1978089 w 1978089"/>
              <a:gd name="csY2" fmla="*/ 589539 h 1264388"/>
              <a:gd name="csX3" fmla="*/ 1199547 w 1978089"/>
              <a:gd name="csY3" fmla="*/ 767123 h 1264388"/>
              <a:gd name="csX4" fmla="*/ 665311 w 1978089"/>
              <a:gd name="csY4" fmla="*/ 1217072 h 1264388"/>
              <a:gd name="csX5" fmla="*/ 638250 w 1978089"/>
              <a:gd name="csY5" fmla="*/ 1264388 h 1264388"/>
              <a:gd name="csX6" fmla="*/ 0 w 1978089"/>
              <a:gd name="csY6" fmla="*/ 1264388 h 1264388"/>
              <a:gd name="csX7" fmla="*/ 14006 w 1978089"/>
              <a:gd name="csY7" fmla="*/ 1211969 h 1264388"/>
              <a:gd name="csX8" fmla="*/ 941103 w 1978089"/>
              <a:gd name="csY8" fmla="*/ 232965 h 12643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78089" h="1264388">
                <a:moveTo>
                  <a:pt x="941103" y="232965"/>
                </a:moveTo>
                <a:cubicBezTo>
                  <a:pt x="1219457" y="98620"/>
                  <a:pt x="1528934" y="21738"/>
                  <a:pt x="1885661" y="0"/>
                </a:cubicBezTo>
                <a:lnTo>
                  <a:pt x="1978089" y="589539"/>
                </a:lnTo>
                <a:cubicBezTo>
                  <a:pt x="1709249" y="601418"/>
                  <a:pt x="1440187" y="650629"/>
                  <a:pt x="1199547" y="767123"/>
                </a:cubicBezTo>
                <a:cubicBezTo>
                  <a:pt x="973176" y="876418"/>
                  <a:pt x="779664" y="1042073"/>
                  <a:pt x="665311" y="1217072"/>
                </a:cubicBezTo>
                <a:lnTo>
                  <a:pt x="638250" y="1264388"/>
                </a:lnTo>
                <a:lnTo>
                  <a:pt x="0" y="1264388"/>
                </a:lnTo>
                <a:lnTo>
                  <a:pt x="14006" y="1211969"/>
                </a:lnTo>
                <a:cubicBezTo>
                  <a:pt x="140102" y="818148"/>
                  <a:pt x="487175" y="452093"/>
                  <a:pt x="941103" y="2329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7A32686-A833-2D90-A6CD-8FDC182BA35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F3580A4-F556-BD40-543F-589EABE38A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37BBE4E-9A79-1126-C62C-4038FA5F90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FB9F1F9-AE00-3C3A-F03D-F79AC9A3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772" y="5109523"/>
            <a:ext cx="8153192" cy="1113476"/>
          </a:xfrm>
        </p:spPr>
        <p:txBody>
          <a:bodyPr/>
          <a:lstStyle>
            <a:lvl1pPr>
              <a:lnSpc>
                <a:spcPct val="110000"/>
              </a:lnSpc>
              <a:defRPr sz="24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98A0D9-FCF8-7AF9-8D07-935BC89B7E9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05188" y="1747838"/>
            <a:ext cx="8147050" cy="3351212"/>
          </a:xfrm>
        </p:spPr>
        <p:txBody>
          <a:bodyPr/>
          <a:lstStyle>
            <a:lvl1pPr>
              <a:defRPr sz="20000"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4772" y="6426678"/>
            <a:ext cx="1218985" cy="4313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CEAA6F-335B-415A-857A-BC16A7DC3832}" type="datetime1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97008" y="6426678"/>
            <a:ext cx="5163335" cy="4313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594" y="6426678"/>
            <a:ext cx="1224369" cy="4313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DBB6AAF-3763-F132-8CE7-BBB0D4B69AE2}"/>
              </a:ext>
            </a:extLst>
          </p:cNvPr>
          <p:cNvSpPr/>
          <p:nvPr userDrawn="1"/>
        </p:nvSpPr>
        <p:spPr>
          <a:xfrm rot="20240305">
            <a:off x="-105698" y="2624840"/>
            <a:ext cx="1547447" cy="827310"/>
          </a:xfrm>
          <a:custGeom>
            <a:avLst/>
            <a:gdLst>
              <a:gd name="connsiteX0" fmla="*/ 1547447 w 1547447"/>
              <a:gd name="connsiteY0" fmla="*/ 212249 h 827310"/>
              <a:gd name="connsiteX1" fmla="*/ 1547447 w 1547447"/>
              <a:gd name="connsiteY1" fmla="*/ 796269 h 827310"/>
              <a:gd name="connsiteX2" fmla="*/ 1477223 w 1547447"/>
              <a:gd name="connsiteY2" fmla="*/ 807858 h 827310"/>
              <a:gd name="connsiteX3" fmla="*/ 180825 w 1547447"/>
              <a:gd name="connsiteY3" fmla="*/ 623387 h 827310"/>
              <a:gd name="connsiteX4" fmla="*/ 0 w 1547447"/>
              <a:gd name="connsiteY4" fmla="*/ 532955 h 827310"/>
              <a:gd name="connsiteX5" fmla="*/ 222520 w 1547447"/>
              <a:gd name="connsiteY5" fmla="*/ 0 h 827310"/>
              <a:gd name="connsiteX6" fmla="*/ 228013 w 1547447"/>
              <a:gd name="connsiteY6" fmla="*/ 3424 h 827310"/>
              <a:gd name="connsiteX7" fmla="*/ 864712 w 1547447"/>
              <a:gd name="connsiteY7" fmla="*/ 227118 h 827310"/>
              <a:gd name="connsiteX8" fmla="*/ 1539946 w 1547447"/>
              <a:gd name="connsiteY8" fmla="*/ 214076 h 827310"/>
              <a:gd name="connsiteX9" fmla="*/ 1547447 w 1547447"/>
              <a:gd name="connsiteY9" fmla="*/ 212249 h 82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7447" h="827310">
                <a:moveTo>
                  <a:pt x="1547447" y="212249"/>
                </a:moveTo>
                <a:lnTo>
                  <a:pt x="1547447" y="796269"/>
                </a:lnTo>
                <a:lnTo>
                  <a:pt x="1477223" y="807858"/>
                </a:lnTo>
                <a:cubicBezTo>
                  <a:pt x="1039182" y="863609"/>
                  <a:pt x="585863" y="798737"/>
                  <a:pt x="180825" y="623387"/>
                </a:cubicBezTo>
                <a:lnTo>
                  <a:pt x="0" y="532955"/>
                </a:lnTo>
                <a:lnTo>
                  <a:pt x="222520" y="0"/>
                </a:lnTo>
                <a:lnTo>
                  <a:pt x="228013" y="3424"/>
                </a:lnTo>
                <a:cubicBezTo>
                  <a:pt x="420615" y="113700"/>
                  <a:pt x="638011" y="190758"/>
                  <a:pt x="864712" y="227118"/>
                </a:cubicBezTo>
                <a:cubicBezTo>
                  <a:pt x="1091679" y="263746"/>
                  <a:pt x="1322316" y="258588"/>
                  <a:pt x="1539946" y="214076"/>
                </a:cubicBezTo>
                <a:lnTo>
                  <a:pt x="1547447" y="2122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E8975F87-554A-D739-5525-E0701056F1F6}"/>
              </a:ext>
            </a:extLst>
          </p:cNvPr>
          <p:cNvSpPr/>
          <p:nvPr userDrawn="1"/>
        </p:nvSpPr>
        <p:spPr>
          <a:xfrm>
            <a:off x="3404773" y="854406"/>
            <a:ext cx="387994" cy="354492"/>
          </a:xfrm>
          <a:custGeom>
            <a:avLst/>
            <a:gdLst>
              <a:gd name="connsiteX0" fmla="*/ 0 w 387994"/>
              <a:gd name="connsiteY0" fmla="*/ 0 h 354492"/>
              <a:gd name="connsiteX1" fmla="*/ 387994 w 387994"/>
              <a:gd name="connsiteY1" fmla="*/ 354492 h 354492"/>
              <a:gd name="connsiteX2" fmla="*/ 0 w 387994"/>
              <a:gd name="connsiteY2" fmla="*/ 1 h 354492"/>
              <a:gd name="connsiteX3" fmla="*/ 0 w 387994"/>
              <a:gd name="connsiteY3" fmla="*/ 0 h 3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94" h="354492">
                <a:moveTo>
                  <a:pt x="0" y="0"/>
                </a:moveTo>
                <a:lnTo>
                  <a:pt x="387994" y="354492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A37858A-7337-68AD-BDC6-DFE3D993A654}"/>
              </a:ext>
            </a:extLst>
          </p:cNvPr>
          <p:cNvSpPr/>
          <p:nvPr userDrawn="1"/>
        </p:nvSpPr>
        <p:spPr>
          <a:xfrm>
            <a:off x="383282" y="-958"/>
            <a:ext cx="3446155" cy="3094423"/>
          </a:xfrm>
          <a:custGeom>
            <a:avLst/>
            <a:gdLst>
              <a:gd name="connsiteX0" fmla="*/ 7509 w 3446155"/>
              <a:gd name="connsiteY0" fmla="*/ 0 h 3094423"/>
              <a:gd name="connsiteX1" fmla="*/ 590577 w 3446155"/>
              <a:gd name="connsiteY1" fmla="*/ 0 h 3094423"/>
              <a:gd name="connsiteX2" fmla="*/ 585725 w 3446155"/>
              <a:gd name="connsiteY2" fmla="*/ 15360 h 3094423"/>
              <a:gd name="connsiteX3" fmla="*/ 663728 w 3446155"/>
              <a:gd name="connsiteY3" fmla="*/ 490396 h 3094423"/>
              <a:gd name="connsiteX4" fmla="*/ 975956 w 3446155"/>
              <a:gd name="connsiteY4" fmla="*/ 903190 h 3094423"/>
              <a:gd name="connsiteX5" fmla="*/ 1426404 w 3446155"/>
              <a:gd name="connsiteY5" fmla="*/ 1187456 h 3094423"/>
              <a:gd name="connsiteX6" fmla="*/ 1668612 w 3446155"/>
              <a:gd name="connsiteY6" fmla="*/ 1266709 h 3094423"/>
              <a:gd name="connsiteX7" fmla="*/ 1538285 w 3446155"/>
              <a:gd name="connsiteY7" fmla="*/ 353491 h 3094423"/>
              <a:gd name="connsiteX8" fmla="*/ 1355524 w 3446155"/>
              <a:gd name="connsiteY8" fmla="*/ 69783 h 3094423"/>
              <a:gd name="connsiteX9" fmla="*/ 1289414 w 3446155"/>
              <a:gd name="connsiteY9" fmla="*/ 0 h 3094423"/>
              <a:gd name="connsiteX10" fmla="*/ 2004363 w 3446155"/>
              <a:gd name="connsiteY10" fmla="*/ 0 h 3094423"/>
              <a:gd name="connsiteX11" fmla="*/ 2067168 w 3446155"/>
              <a:gd name="connsiteY11" fmla="*/ 126604 h 3094423"/>
              <a:gd name="connsiteX12" fmla="*/ 2243861 w 3446155"/>
              <a:gd name="connsiteY12" fmla="*/ 1289306 h 3094423"/>
              <a:gd name="connsiteX13" fmla="*/ 2458302 w 3446155"/>
              <a:gd name="connsiteY13" fmla="*/ 1234950 h 3094423"/>
              <a:gd name="connsiteX14" fmla="*/ 2904084 w 3446155"/>
              <a:gd name="connsiteY14" fmla="*/ 971866 h 3094423"/>
              <a:gd name="connsiteX15" fmla="*/ 2999656 w 3446155"/>
              <a:gd name="connsiteY15" fmla="*/ 880240 h 3094423"/>
              <a:gd name="connsiteX16" fmla="*/ 3021492 w 3446155"/>
              <a:gd name="connsiteY16" fmla="*/ 855365 h 3094423"/>
              <a:gd name="connsiteX17" fmla="*/ 3409486 w 3446155"/>
              <a:gd name="connsiteY17" fmla="*/ 1209856 h 3094423"/>
              <a:gd name="connsiteX18" fmla="*/ 3446155 w 3446155"/>
              <a:gd name="connsiteY18" fmla="*/ 1243359 h 3094423"/>
              <a:gd name="connsiteX19" fmla="*/ 3414042 w 3446155"/>
              <a:gd name="connsiteY19" fmla="*/ 1279908 h 3094423"/>
              <a:gd name="connsiteX20" fmla="*/ 3282933 w 3446155"/>
              <a:gd name="connsiteY20" fmla="*/ 1405637 h 3094423"/>
              <a:gd name="connsiteX21" fmla="*/ 2646213 w 3446155"/>
              <a:gd name="connsiteY21" fmla="*/ 1779352 h 3094423"/>
              <a:gd name="connsiteX22" fmla="*/ 2117280 w 3446155"/>
              <a:gd name="connsiteY22" fmla="*/ 1880792 h 3094423"/>
              <a:gd name="connsiteX23" fmla="*/ 1637019 w 3446155"/>
              <a:gd name="connsiteY23" fmla="*/ 2692156 h 3094423"/>
              <a:gd name="connsiteX24" fmla="*/ 1235530 w 3446155"/>
              <a:gd name="connsiteY24" fmla="*/ 3038499 h 3094423"/>
              <a:gd name="connsiteX25" fmla="*/ 1146149 w 3446155"/>
              <a:gd name="connsiteY25" fmla="*/ 3094423 h 3094423"/>
              <a:gd name="connsiteX26" fmla="*/ 921133 w 3446155"/>
              <a:gd name="connsiteY26" fmla="*/ 2555491 h 3094423"/>
              <a:gd name="connsiteX27" fmla="*/ 1021749 w 3446155"/>
              <a:gd name="connsiteY27" fmla="*/ 2481424 h 3094423"/>
              <a:gd name="connsiteX28" fmla="*/ 1213083 w 3446155"/>
              <a:gd name="connsiteY28" fmla="*/ 2303264 h 3094423"/>
              <a:gd name="connsiteX29" fmla="*/ 1523538 w 3446155"/>
              <a:gd name="connsiteY29" fmla="*/ 1821348 h 3094423"/>
              <a:gd name="connsiteX30" fmla="*/ 1205507 w 3446155"/>
              <a:gd name="connsiteY30" fmla="*/ 1716581 h 3094423"/>
              <a:gd name="connsiteX31" fmla="*/ 590439 w 3446155"/>
              <a:gd name="connsiteY31" fmla="*/ 1328034 h 3094423"/>
              <a:gd name="connsiteX32" fmla="*/ 146829 w 3446155"/>
              <a:gd name="connsiteY32" fmla="*/ 738243 h 3094423"/>
              <a:gd name="connsiteX33" fmla="*/ 2 w 3446155"/>
              <a:gd name="connsiteY33" fmla="*/ 118882 h 3094423"/>
              <a:gd name="connsiteX34" fmla="*/ 4342 w 3446155"/>
              <a:gd name="connsiteY34" fmla="*/ 24020 h 3094423"/>
              <a:gd name="connsiteX35" fmla="*/ 7509 w 3446155"/>
              <a:gd name="connsiteY35" fmla="*/ 0 h 309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446155" h="3094423">
                <a:moveTo>
                  <a:pt x="7509" y="0"/>
                </a:moveTo>
                <a:lnTo>
                  <a:pt x="590577" y="0"/>
                </a:lnTo>
                <a:lnTo>
                  <a:pt x="585725" y="15360"/>
                </a:lnTo>
                <a:cubicBezTo>
                  <a:pt x="553056" y="159884"/>
                  <a:pt x="594754" y="345690"/>
                  <a:pt x="663728" y="490396"/>
                </a:cubicBezTo>
                <a:cubicBezTo>
                  <a:pt x="737188" y="643811"/>
                  <a:pt x="842302" y="782771"/>
                  <a:pt x="975956" y="903190"/>
                </a:cubicBezTo>
                <a:cubicBezTo>
                  <a:pt x="1106876" y="1021772"/>
                  <a:pt x="1258599" y="1117184"/>
                  <a:pt x="1426404" y="1187456"/>
                </a:cubicBezTo>
                <a:cubicBezTo>
                  <a:pt x="1505889" y="1220741"/>
                  <a:pt x="1586899" y="1247043"/>
                  <a:pt x="1668612" y="1266709"/>
                </a:cubicBezTo>
                <a:cubicBezTo>
                  <a:pt x="1702454" y="949629"/>
                  <a:pt x="1657844" y="636410"/>
                  <a:pt x="1538285" y="353491"/>
                </a:cubicBezTo>
                <a:cubicBezTo>
                  <a:pt x="1499079" y="261198"/>
                  <a:pt x="1433546" y="160219"/>
                  <a:pt x="1355524" y="69783"/>
                </a:cubicBezTo>
                <a:lnTo>
                  <a:pt x="1289414" y="0"/>
                </a:lnTo>
                <a:lnTo>
                  <a:pt x="2004363" y="0"/>
                </a:lnTo>
                <a:lnTo>
                  <a:pt x="2067168" y="126604"/>
                </a:lnTo>
                <a:cubicBezTo>
                  <a:pt x="2220635" y="488849"/>
                  <a:pt x="2281233" y="887754"/>
                  <a:pt x="2243861" y="1289306"/>
                </a:cubicBezTo>
                <a:cubicBezTo>
                  <a:pt x="2317467" y="1277175"/>
                  <a:pt x="2388663" y="1259163"/>
                  <a:pt x="2458302" y="1234950"/>
                </a:cubicBezTo>
                <a:cubicBezTo>
                  <a:pt x="2618579" y="1179408"/>
                  <a:pt x="2769195" y="1090733"/>
                  <a:pt x="2904084" y="971866"/>
                </a:cubicBezTo>
                <a:cubicBezTo>
                  <a:pt x="2937202" y="942774"/>
                  <a:pt x="2969079" y="912206"/>
                  <a:pt x="2999656" y="880240"/>
                </a:cubicBezTo>
                <a:lnTo>
                  <a:pt x="3021492" y="855365"/>
                </a:lnTo>
                <a:lnTo>
                  <a:pt x="3409486" y="1209856"/>
                </a:lnTo>
                <a:lnTo>
                  <a:pt x="3446155" y="1243359"/>
                </a:lnTo>
                <a:lnTo>
                  <a:pt x="3414042" y="1279908"/>
                </a:lnTo>
                <a:cubicBezTo>
                  <a:pt x="3372141" y="1323677"/>
                  <a:pt x="3328414" y="1365610"/>
                  <a:pt x="3282933" y="1405637"/>
                </a:cubicBezTo>
                <a:cubicBezTo>
                  <a:pt x="3091522" y="1573593"/>
                  <a:pt x="2876980" y="1699270"/>
                  <a:pt x="2646213" y="1779352"/>
                </a:cubicBezTo>
                <a:cubicBezTo>
                  <a:pt x="2477005" y="1838087"/>
                  <a:pt x="2300125" y="1872122"/>
                  <a:pt x="2117280" y="1880792"/>
                </a:cubicBezTo>
                <a:cubicBezTo>
                  <a:pt x="2012414" y="2184074"/>
                  <a:pt x="1849901" y="2459751"/>
                  <a:pt x="1637019" y="2692156"/>
                </a:cubicBezTo>
                <a:cubicBezTo>
                  <a:pt x="1516884" y="2823504"/>
                  <a:pt x="1381721" y="2939274"/>
                  <a:pt x="1235530" y="3038499"/>
                </a:cubicBezTo>
                <a:lnTo>
                  <a:pt x="1146149" y="3094423"/>
                </a:lnTo>
                <a:lnTo>
                  <a:pt x="921133" y="2555491"/>
                </a:lnTo>
                <a:lnTo>
                  <a:pt x="1021749" y="2481424"/>
                </a:lnTo>
                <a:cubicBezTo>
                  <a:pt x="1090644" y="2426584"/>
                  <a:pt x="1154730" y="2367012"/>
                  <a:pt x="1213083" y="2303264"/>
                </a:cubicBezTo>
                <a:cubicBezTo>
                  <a:pt x="1341925" y="2162483"/>
                  <a:pt x="1446131" y="1999605"/>
                  <a:pt x="1523538" y="1821348"/>
                </a:cubicBezTo>
                <a:cubicBezTo>
                  <a:pt x="1415627" y="1794868"/>
                  <a:pt x="1309709" y="1760215"/>
                  <a:pt x="1205507" y="1716581"/>
                </a:cubicBezTo>
                <a:cubicBezTo>
                  <a:pt x="977084" y="1620923"/>
                  <a:pt x="769518" y="1490345"/>
                  <a:pt x="590439" y="1328034"/>
                </a:cubicBezTo>
                <a:cubicBezTo>
                  <a:pt x="401911" y="1156916"/>
                  <a:pt x="252493" y="958512"/>
                  <a:pt x="146829" y="738243"/>
                </a:cubicBezTo>
                <a:cubicBezTo>
                  <a:pt x="51476" y="539615"/>
                  <a:pt x="-365" y="319707"/>
                  <a:pt x="2" y="118882"/>
                </a:cubicBezTo>
                <a:cubicBezTo>
                  <a:pt x="150" y="86721"/>
                  <a:pt x="1603" y="55084"/>
                  <a:pt x="4342" y="24020"/>
                </a:cubicBezTo>
                <a:lnTo>
                  <a:pt x="750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13E8E45-924A-CDB8-E962-4162ACAEC60E}"/>
              </a:ext>
            </a:extLst>
          </p:cNvPr>
          <p:cNvSpPr/>
          <p:nvPr userDrawn="1"/>
        </p:nvSpPr>
        <p:spPr>
          <a:xfrm>
            <a:off x="3404773" y="-958"/>
            <a:ext cx="979889" cy="1243358"/>
          </a:xfrm>
          <a:custGeom>
            <a:avLst/>
            <a:gdLst>
              <a:gd name="connsiteX0" fmla="*/ 402254 w 979889"/>
              <a:gd name="connsiteY0" fmla="*/ 0 h 1243358"/>
              <a:gd name="connsiteX1" fmla="*/ 979889 w 979889"/>
              <a:gd name="connsiteY1" fmla="*/ 0 h 1243358"/>
              <a:gd name="connsiteX2" fmla="*/ 961636 w 979889"/>
              <a:gd name="connsiteY2" fmla="*/ 149996 h 1243358"/>
              <a:gd name="connsiteX3" fmla="*/ 827106 w 979889"/>
              <a:gd name="connsiteY3" fmla="*/ 613420 h 1243358"/>
              <a:gd name="connsiteX4" fmla="*/ 827187 w 979889"/>
              <a:gd name="connsiteY4" fmla="*/ 614850 h 1243358"/>
              <a:gd name="connsiteX5" fmla="*/ 718445 w 979889"/>
              <a:gd name="connsiteY5" fmla="*/ 838170 h 1243358"/>
              <a:gd name="connsiteX6" fmla="*/ 512708 w 979889"/>
              <a:gd name="connsiteY6" fmla="*/ 1143150 h 1243358"/>
              <a:gd name="connsiteX7" fmla="*/ 424663 w 979889"/>
              <a:gd name="connsiteY7" fmla="*/ 1243358 h 1243358"/>
              <a:gd name="connsiteX8" fmla="*/ 387995 w 979889"/>
              <a:gd name="connsiteY8" fmla="*/ 1209856 h 1243358"/>
              <a:gd name="connsiteX9" fmla="*/ 1 w 979889"/>
              <a:gd name="connsiteY9" fmla="*/ 855364 h 1243358"/>
              <a:gd name="connsiteX10" fmla="*/ 1 w 979889"/>
              <a:gd name="connsiteY10" fmla="*/ 855365 h 1243358"/>
              <a:gd name="connsiteX11" fmla="*/ 0 w 979889"/>
              <a:gd name="connsiteY11" fmla="*/ 855364 h 1243358"/>
              <a:gd name="connsiteX12" fmla="*/ 65958 w 979889"/>
              <a:gd name="connsiteY12" fmla="*/ 780219 h 1243358"/>
              <a:gd name="connsiteX13" fmla="*/ 216956 w 979889"/>
              <a:gd name="connsiteY13" fmla="*/ 556802 h 1243358"/>
              <a:gd name="connsiteX14" fmla="*/ 395544 w 979889"/>
              <a:gd name="connsiteY14" fmla="*/ 54297 h 1243358"/>
              <a:gd name="connsiteX15" fmla="*/ 402254 w 979889"/>
              <a:gd name="connsiteY15" fmla="*/ 0 h 124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9889" h="1243358">
                <a:moveTo>
                  <a:pt x="402254" y="0"/>
                </a:moveTo>
                <a:lnTo>
                  <a:pt x="979889" y="0"/>
                </a:lnTo>
                <a:lnTo>
                  <a:pt x="961636" y="149996"/>
                </a:lnTo>
                <a:cubicBezTo>
                  <a:pt x="934694" y="308515"/>
                  <a:pt x="889824" y="463649"/>
                  <a:pt x="827106" y="613420"/>
                </a:cubicBezTo>
                <a:lnTo>
                  <a:pt x="827187" y="614850"/>
                </a:lnTo>
                <a:cubicBezTo>
                  <a:pt x="795343" y="690895"/>
                  <a:pt x="759371" y="765246"/>
                  <a:pt x="718445" y="838170"/>
                </a:cubicBezTo>
                <a:cubicBezTo>
                  <a:pt x="657836" y="946552"/>
                  <a:pt x="589066" y="1048392"/>
                  <a:pt x="512708" y="1143150"/>
                </a:cubicBezTo>
                <a:lnTo>
                  <a:pt x="424663" y="1243358"/>
                </a:lnTo>
                <a:lnTo>
                  <a:pt x="387995" y="1209856"/>
                </a:lnTo>
                <a:lnTo>
                  <a:pt x="1" y="855364"/>
                </a:lnTo>
                <a:lnTo>
                  <a:pt x="1" y="855365"/>
                </a:lnTo>
                <a:lnTo>
                  <a:pt x="0" y="855364"/>
                </a:lnTo>
                <a:lnTo>
                  <a:pt x="65958" y="780219"/>
                </a:lnTo>
                <a:cubicBezTo>
                  <a:pt x="121824" y="710840"/>
                  <a:pt x="172296" y="636166"/>
                  <a:pt x="216956" y="556802"/>
                </a:cubicBezTo>
                <a:cubicBezTo>
                  <a:pt x="305670" y="397820"/>
                  <a:pt x="366214" y="228438"/>
                  <a:pt x="395544" y="54297"/>
                </a:cubicBezTo>
                <a:lnTo>
                  <a:pt x="4022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006" y="1122363"/>
            <a:ext cx="9037984" cy="2859402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2961" y="4362765"/>
            <a:ext cx="5266084" cy="111251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36D97461-5628-9B3E-EBEB-BEB134979C9C}"/>
              </a:ext>
            </a:extLst>
          </p:cNvPr>
          <p:cNvSpPr/>
          <p:nvPr userDrawn="1"/>
        </p:nvSpPr>
        <p:spPr>
          <a:xfrm rot="12539957" flipH="1">
            <a:off x="8449880" y="-9813"/>
            <a:ext cx="1134651" cy="779546"/>
          </a:xfrm>
          <a:custGeom>
            <a:avLst/>
            <a:gdLst>
              <a:gd name="csX0" fmla="*/ 0 w 1134651"/>
              <a:gd name="csY0" fmla="*/ 509734 h 779546"/>
              <a:gd name="csX1" fmla="*/ 486768 w 1134651"/>
              <a:gd name="csY1" fmla="*/ 779546 h 779546"/>
              <a:gd name="csX2" fmla="*/ 517880 w 1134651"/>
              <a:gd name="csY2" fmla="*/ 749804 h 779546"/>
              <a:gd name="csX3" fmla="*/ 1022890 w 1134651"/>
              <a:gd name="csY3" fmla="*/ 539784 h 779546"/>
              <a:gd name="csX4" fmla="*/ 1109187 w 1134651"/>
              <a:gd name="csY4" fmla="*/ 538585 h 779546"/>
              <a:gd name="csX5" fmla="*/ 1134651 w 1134651"/>
              <a:gd name="csY5" fmla="*/ 541921 h 779546"/>
              <a:gd name="csX6" fmla="*/ 1134651 w 1134651"/>
              <a:gd name="csY6" fmla="*/ 0 h 779546"/>
              <a:gd name="csX7" fmla="*/ 983036 w 1134651"/>
              <a:gd name="csY7" fmla="*/ 1272 h 779546"/>
              <a:gd name="csX8" fmla="*/ 374926 w 1134651"/>
              <a:gd name="csY8" fmla="*/ 191294 h 779546"/>
              <a:gd name="csX9" fmla="*/ 2835 w 1134651"/>
              <a:gd name="csY9" fmla="*/ 506038 h 7795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1134651" h="779546">
                <a:moveTo>
                  <a:pt x="0" y="509734"/>
                </a:moveTo>
                <a:lnTo>
                  <a:pt x="486768" y="779546"/>
                </a:lnTo>
                <a:lnTo>
                  <a:pt x="517880" y="749804"/>
                </a:lnTo>
                <a:cubicBezTo>
                  <a:pt x="639801" y="644171"/>
                  <a:pt x="804921" y="556064"/>
                  <a:pt x="1022890" y="539784"/>
                </a:cubicBezTo>
                <a:cubicBezTo>
                  <a:pt x="1053348" y="537452"/>
                  <a:pt x="1081976" y="537069"/>
                  <a:pt x="1109187" y="538585"/>
                </a:cubicBezTo>
                <a:lnTo>
                  <a:pt x="1134651" y="541921"/>
                </a:lnTo>
                <a:lnTo>
                  <a:pt x="1134651" y="0"/>
                </a:lnTo>
                <a:lnTo>
                  <a:pt x="983036" y="1272"/>
                </a:lnTo>
                <a:cubicBezTo>
                  <a:pt x="764179" y="17729"/>
                  <a:pt x="558518" y="82866"/>
                  <a:pt x="374926" y="191294"/>
                </a:cubicBezTo>
                <a:cubicBezTo>
                  <a:pt x="237233" y="272615"/>
                  <a:pt x="111954" y="378288"/>
                  <a:pt x="2835" y="5060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1793F90-5C81-64A0-4E02-80DFFB234344}"/>
              </a:ext>
            </a:extLst>
          </p:cNvPr>
          <p:cNvSpPr/>
          <p:nvPr userDrawn="1"/>
        </p:nvSpPr>
        <p:spPr>
          <a:xfrm rot="14886940" flipH="1">
            <a:off x="11165116" y="1837386"/>
            <a:ext cx="1383355" cy="625318"/>
          </a:xfrm>
          <a:custGeom>
            <a:avLst/>
            <a:gdLst>
              <a:gd name="csX0" fmla="*/ 0 w 1383355"/>
              <a:gd name="csY0" fmla="*/ 541207 h 625318"/>
              <a:gd name="csX1" fmla="*/ 133567 w 1383355"/>
              <a:gd name="csY1" fmla="*/ 540140 h 625318"/>
              <a:gd name="csX2" fmla="*/ 576680 w 1383355"/>
              <a:gd name="csY2" fmla="*/ 553513 h 625318"/>
              <a:gd name="csX3" fmla="*/ 721605 w 1383355"/>
              <a:gd name="csY3" fmla="*/ 586465 h 625318"/>
              <a:gd name="csX4" fmla="*/ 812619 w 1383355"/>
              <a:gd name="csY4" fmla="*/ 625318 h 625318"/>
              <a:gd name="csX5" fmla="*/ 1383355 w 1383355"/>
              <a:gd name="csY5" fmla="*/ 396064 h 625318"/>
              <a:gd name="csX6" fmla="*/ 1346158 w 1383355"/>
              <a:gd name="csY6" fmla="*/ 351251 h 625318"/>
              <a:gd name="csX7" fmla="*/ 653570 w 1383355"/>
              <a:gd name="csY7" fmla="*/ 20297 h 625318"/>
              <a:gd name="csX8" fmla="*/ 126580 w 1383355"/>
              <a:gd name="csY8" fmla="*/ 1362 h 625318"/>
              <a:gd name="csX9" fmla="*/ 0 w 1383355"/>
              <a:gd name="csY9" fmla="*/ 2050 h 6253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1383355" h="625318">
                <a:moveTo>
                  <a:pt x="0" y="541207"/>
                </a:moveTo>
                <a:lnTo>
                  <a:pt x="133567" y="540140"/>
                </a:lnTo>
                <a:cubicBezTo>
                  <a:pt x="298398" y="537662"/>
                  <a:pt x="453772" y="535696"/>
                  <a:pt x="576680" y="553513"/>
                </a:cubicBezTo>
                <a:cubicBezTo>
                  <a:pt x="628068" y="560922"/>
                  <a:pt x="676653" y="572059"/>
                  <a:pt x="721605" y="586465"/>
                </a:cubicBezTo>
                <a:lnTo>
                  <a:pt x="812619" y="625318"/>
                </a:lnTo>
                <a:lnTo>
                  <a:pt x="1383355" y="396064"/>
                </a:lnTo>
                <a:lnTo>
                  <a:pt x="1346158" y="351251"/>
                </a:lnTo>
                <a:cubicBezTo>
                  <a:pt x="1181996" y="178553"/>
                  <a:pt x="940195" y="61666"/>
                  <a:pt x="653570" y="20297"/>
                </a:cubicBezTo>
                <a:cubicBezTo>
                  <a:pt x="488750" y="-3700"/>
                  <a:pt x="304608" y="-712"/>
                  <a:pt x="126580" y="1362"/>
                </a:cubicBezTo>
                <a:lnTo>
                  <a:pt x="0" y="20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89A5411-DCDE-4FED-BD16-72C700DC212A}"/>
              </a:ext>
            </a:extLst>
          </p:cNvPr>
          <p:cNvSpPr/>
          <p:nvPr userDrawn="1"/>
        </p:nvSpPr>
        <p:spPr>
          <a:xfrm rot="14886940" flipH="1">
            <a:off x="9671697" y="-23585"/>
            <a:ext cx="1665084" cy="2148669"/>
          </a:xfrm>
          <a:custGeom>
            <a:avLst/>
            <a:gdLst>
              <a:gd name="csX0" fmla="*/ 341896 w 1665084"/>
              <a:gd name="csY0" fmla="*/ 0 h 2148669"/>
              <a:gd name="csX1" fmla="*/ 349805 w 1665084"/>
              <a:gd name="csY1" fmla="*/ 6322 h 2148669"/>
              <a:gd name="csX2" fmla="*/ 612422 w 1665084"/>
              <a:gd name="csY2" fmla="*/ 388163 h 2148669"/>
              <a:gd name="csX3" fmla="*/ 722991 w 1665084"/>
              <a:gd name="csY3" fmla="*/ 872653 h 2148669"/>
              <a:gd name="csX4" fmla="*/ 828306 w 1665084"/>
              <a:gd name="csY4" fmla="*/ 1315031 h 2148669"/>
              <a:gd name="csX5" fmla="*/ 1608513 w 1665084"/>
              <a:gd name="csY5" fmla="*/ 1609375 h 2148669"/>
              <a:gd name="csX6" fmla="*/ 1665084 w 1665084"/>
              <a:gd name="csY6" fmla="*/ 1609068 h 2148669"/>
              <a:gd name="csX7" fmla="*/ 1665084 w 1665084"/>
              <a:gd name="csY7" fmla="*/ 2148225 h 2148669"/>
              <a:gd name="csX8" fmla="*/ 1609449 w 1665084"/>
              <a:gd name="csY8" fmla="*/ 2148669 h 2148669"/>
              <a:gd name="csX9" fmla="*/ 1023644 w 1665084"/>
              <a:gd name="csY9" fmla="*/ 2089736 h 2148669"/>
              <a:gd name="csX10" fmla="*/ 338579 w 1665084"/>
              <a:gd name="csY10" fmla="*/ 1540519 h 2148669"/>
              <a:gd name="csX11" fmla="*/ 188894 w 1665084"/>
              <a:gd name="csY11" fmla="*/ 948505 h 2148669"/>
              <a:gd name="csX12" fmla="*/ 36276 w 1665084"/>
              <a:gd name="csY12" fmla="*/ 458792 h 2148669"/>
              <a:gd name="csX13" fmla="*/ 0 w 1665084"/>
              <a:gd name="csY13" fmla="*/ 420458 h 2148669"/>
              <a:gd name="csX14" fmla="*/ 341896 w 1665084"/>
              <a:gd name="csY14" fmla="*/ 0 h 21486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665084" h="2148669">
                <a:moveTo>
                  <a:pt x="341896" y="0"/>
                </a:moveTo>
                <a:lnTo>
                  <a:pt x="349805" y="6322"/>
                </a:lnTo>
                <a:cubicBezTo>
                  <a:pt x="466139" y="113485"/>
                  <a:pt x="552751" y="239565"/>
                  <a:pt x="612422" y="388163"/>
                </a:cubicBezTo>
                <a:cubicBezTo>
                  <a:pt x="677716" y="551150"/>
                  <a:pt x="701052" y="714768"/>
                  <a:pt x="722991" y="872653"/>
                </a:cubicBezTo>
                <a:cubicBezTo>
                  <a:pt x="745297" y="1031012"/>
                  <a:pt x="766269" y="1179801"/>
                  <a:pt x="828306" y="1315031"/>
                </a:cubicBezTo>
                <a:cubicBezTo>
                  <a:pt x="942486" y="1563239"/>
                  <a:pt x="1202133" y="1606919"/>
                  <a:pt x="1608513" y="1609375"/>
                </a:cubicBezTo>
                <a:lnTo>
                  <a:pt x="1665084" y="1609068"/>
                </a:lnTo>
                <a:lnTo>
                  <a:pt x="1665084" y="2148225"/>
                </a:lnTo>
                <a:lnTo>
                  <a:pt x="1609449" y="2148669"/>
                </a:lnTo>
                <a:cubicBezTo>
                  <a:pt x="1415929" y="2148116"/>
                  <a:pt x="1212257" y="2138151"/>
                  <a:pt x="1023644" y="2089736"/>
                </a:cubicBezTo>
                <a:cubicBezTo>
                  <a:pt x="698530" y="2006401"/>
                  <a:pt x="468079" y="1821922"/>
                  <a:pt x="338579" y="1540519"/>
                </a:cubicBezTo>
                <a:cubicBezTo>
                  <a:pt x="243435" y="1333991"/>
                  <a:pt x="214374" y="1128631"/>
                  <a:pt x="188894" y="948505"/>
                </a:cubicBezTo>
                <a:cubicBezTo>
                  <a:pt x="157239" y="724334"/>
                  <a:pt x="131758" y="577133"/>
                  <a:pt x="36276" y="458792"/>
                </a:cubicBezTo>
                <a:lnTo>
                  <a:pt x="0" y="420458"/>
                </a:lnTo>
                <a:lnTo>
                  <a:pt x="3418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7AE98579-F9E8-67FC-2450-145C17F669EE}"/>
              </a:ext>
            </a:extLst>
          </p:cNvPr>
          <p:cNvSpPr/>
          <p:nvPr userDrawn="1"/>
        </p:nvSpPr>
        <p:spPr>
          <a:xfrm rot="1069580">
            <a:off x="-179229" y="3882263"/>
            <a:ext cx="1385734" cy="1058815"/>
          </a:xfrm>
          <a:custGeom>
            <a:avLst/>
            <a:gdLst>
              <a:gd name="csX0" fmla="*/ 0 w 1385734"/>
              <a:gd name="csY0" fmla="*/ 52608 h 1058815"/>
              <a:gd name="csX1" fmla="*/ 116631 w 1385734"/>
              <a:gd name="csY1" fmla="*/ 20798 h 1058815"/>
              <a:gd name="csX2" fmla="*/ 374595 w 1385734"/>
              <a:gd name="csY2" fmla="*/ 1265 h 1058815"/>
              <a:gd name="csX3" fmla="*/ 1339943 w 1385734"/>
              <a:gd name="csY3" fmla="*/ 545751 h 1058815"/>
              <a:gd name="csX4" fmla="*/ 1385734 w 1385734"/>
              <a:gd name="csY4" fmla="*/ 594191 h 1058815"/>
              <a:gd name="csX5" fmla="*/ 1035757 w 1385734"/>
              <a:gd name="csY5" fmla="*/ 1058815 h 1058815"/>
              <a:gd name="csX6" fmla="*/ 1027938 w 1385734"/>
              <a:gd name="csY6" fmla="*/ 1050658 h 1058815"/>
              <a:gd name="csX7" fmla="*/ 345597 w 1385734"/>
              <a:gd name="csY7" fmla="*/ 574034 h 1058815"/>
              <a:gd name="csX8" fmla="*/ 188624 w 1385734"/>
              <a:gd name="csY8" fmla="*/ 594322 h 1058815"/>
              <a:gd name="csX9" fmla="*/ 175874 w 1385734"/>
              <a:gd name="csY9" fmla="*/ 599526 h 1058815"/>
              <a:gd name="csX10" fmla="*/ 0 w 1385734"/>
              <a:gd name="csY10" fmla="*/ 52608 h 10588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385734" h="1058815">
                <a:moveTo>
                  <a:pt x="0" y="52608"/>
                </a:moveTo>
                <a:lnTo>
                  <a:pt x="116631" y="20798"/>
                </a:lnTo>
                <a:cubicBezTo>
                  <a:pt x="200430" y="3574"/>
                  <a:pt x="286597" y="-3015"/>
                  <a:pt x="374595" y="1265"/>
                </a:cubicBezTo>
                <a:cubicBezTo>
                  <a:pt x="793059" y="22334"/>
                  <a:pt x="1086709" y="282273"/>
                  <a:pt x="1339943" y="545751"/>
                </a:cubicBezTo>
                <a:lnTo>
                  <a:pt x="1385734" y="594191"/>
                </a:lnTo>
                <a:lnTo>
                  <a:pt x="1035757" y="1058815"/>
                </a:lnTo>
                <a:lnTo>
                  <a:pt x="1027938" y="1050658"/>
                </a:lnTo>
                <a:cubicBezTo>
                  <a:pt x="794362" y="801746"/>
                  <a:pt x="592822" y="586559"/>
                  <a:pt x="345597" y="574034"/>
                </a:cubicBezTo>
                <a:cubicBezTo>
                  <a:pt x="290367" y="571258"/>
                  <a:pt x="238056" y="578678"/>
                  <a:pt x="188624" y="594322"/>
                </a:cubicBezTo>
                <a:lnTo>
                  <a:pt x="175874" y="599526"/>
                </a:lnTo>
                <a:lnTo>
                  <a:pt x="0" y="526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7F1CE72-BD24-C7C0-9B37-144074D2FD7B}"/>
              </a:ext>
            </a:extLst>
          </p:cNvPr>
          <p:cNvSpPr/>
          <p:nvPr userDrawn="1"/>
        </p:nvSpPr>
        <p:spPr>
          <a:xfrm rot="1069580">
            <a:off x="1639138" y="5723425"/>
            <a:ext cx="1544370" cy="1092573"/>
          </a:xfrm>
          <a:custGeom>
            <a:avLst/>
            <a:gdLst>
              <a:gd name="csX0" fmla="*/ 0 w 1544370"/>
              <a:gd name="csY0" fmla="*/ 0 h 1092573"/>
              <a:gd name="csX1" fmla="*/ 114996 w 1544370"/>
              <a:gd name="csY1" fmla="*/ 2654 h 1092573"/>
              <a:gd name="csX2" fmla="*/ 721900 w 1544370"/>
              <a:gd name="csY2" fmla="*/ 90921 h 1092573"/>
              <a:gd name="csX3" fmla="*/ 1490181 w 1544370"/>
              <a:gd name="csY3" fmla="*/ 798903 h 1092573"/>
              <a:gd name="csX4" fmla="*/ 1544370 w 1544370"/>
              <a:gd name="csY4" fmla="*/ 915932 h 1092573"/>
              <a:gd name="csX5" fmla="*/ 995067 w 1544370"/>
              <a:gd name="csY5" fmla="*/ 1092573 h 1092573"/>
              <a:gd name="csX6" fmla="*/ 924108 w 1544370"/>
              <a:gd name="csY6" fmla="*/ 966667 h 1092573"/>
              <a:gd name="csX7" fmla="*/ 508792 w 1544370"/>
              <a:gd name="csY7" fmla="*/ 623764 h 1092573"/>
              <a:gd name="csX8" fmla="*/ 113070 w 1544370"/>
              <a:gd name="csY8" fmla="*/ 576194 h 1092573"/>
              <a:gd name="csX9" fmla="*/ 0 w 1544370"/>
              <a:gd name="csY9" fmla="*/ 575109 h 1092573"/>
              <a:gd name="csX10" fmla="*/ 0 w 1544370"/>
              <a:gd name="csY10" fmla="*/ 0 h 10925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544370" h="1092573">
                <a:moveTo>
                  <a:pt x="0" y="0"/>
                </a:moveTo>
                <a:lnTo>
                  <a:pt x="114996" y="2654"/>
                </a:lnTo>
                <a:cubicBezTo>
                  <a:pt x="296952" y="2993"/>
                  <a:pt x="503137" y="3926"/>
                  <a:pt x="721900" y="90921"/>
                </a:cubicBezTo>
                <a:cubicBezTo>
                  <a:pt x="1053467" y="223120"/>
                  <a:pt x="1311668" y="461478"/>
                  <a:pt x="1490181" y="798903"/>
                </a:cubicBezTo>
                <a:lnTo>
                  <a:pt x="1544370" y="915932"/>
                </a:lnTo>
                <a:lnTo>
                  <a:pt x="995067" y="1092573"/>
                </a:lnTo>
                <a:lnTo>
                  <a:pt x="924108" y="966667"/>
                </a:lnTo>
                <a:cubicBezTo>
                  <a:pt x="825374" y="819100"/>
                  <a:pt x="691000" y="696377"/>
                  <a:pt x="508792" y="623764"/>
                </a:cubicBezTo>
                <a:cubicBezTo>
                  <a:pt x="391861" y="576773"/>
                  <a:pt x="262732" y="576472"/>
                  <a:pt x="113070" y="576194"/>
                </a:cubicBezTo>
                <a:lnTo>
                  <a:pt x="0" y="575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014A546-A427-C27F-2FA8-C80303FFC2C8}"/>
              </a:ext>
            </a:extLst>
          </p:cNvPr>
          <p:cNvSpPr/>
          <p:nvPr userDrawn="1"/>
        </p:nvSpPr>
        <p:spPr>
          <a:xfrm rot="1069580">
            <a:off x="613656" y="4743571"/>
            <a:ext cx="1260308" cy="1151929"/>
          </a:xfrm>
          <a:custGeom>
            <a:avLst/>
            <a:gdLst>
              <a:gd name="csX0" fmla="*/ 349977 w 1260308"/>
              <a:gd name="csY0" fmla="*/ 0 h 1151929"/>
              <a:gd name="csX1" fmla="*/ 410487 w 1260308"/>
              <a:gd name="csY1" fmla="*/ 64011 h 1151929"/>
              <a:gd name="csX2" fmla="*/ 1028982 w 1260308"/>
              <a:gd name="csY2" fmla="*/ 549099 h 1151929"/>
              <a:gd name="csX3" fmla="*/ 1192130 w 1260308"/>
              <a:gd name="csY3" fmla="*/ 575246 h 1151929"/>
              <a:gd name="csX4" fmla="*/ 1260308 w 1260308"/>
              <a:gd name="csY4" fmla="*/ 576820 h 1151929"/>
              <a:gd name="csX5" fmla="*/ 1260308 w 1260308"/>
              <a:gd name="csY5" fmla="*/ 1151929 h 1151929"/>
              <a:gd name="csX6" fmla="*/ 1256475 w 1260308"/>
              <a:gd name="csY6" fmla="*/ 1151892 h 1151929"/>
              <a:gd name="csX7" fmla="*/ 870629 w 1260308"/>
              <a:gd name="csY7" fmla="*/ 1100438 h 1151929"/>
              <a:gd name="csX8" fmla="*/ 175872 w 1260308"/>
              <a:gd name="csY8" fmla="*/ 648101 h 1151929"/>
              <a:gd name="csX9" fmla="*/ 0 w 1260308"/>
              <a:gd name="csY9" fmla="*/ 464624 h 1151929"/>
              <a:gd name="csX10" fmla="*/ 349977 w 1260308"/>
              <a:gd name="csY10" fmla="*/ 0 h 11519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260308" h="1151929">
                <a:moveTo>
                  <a:pt x="349977" y="0"/>
                </a:moveTo>
                <a:lnTo>
                  <a:pt x="410487" y="64011"/>
                </a:lnTo>
                <a:cubicBezTo>
                  <a:pt x="613309" y="280711"/>
                  <a:pt x="804925" y="484806"/>
                  <a:pt x="1028982" y="549099"/>
                </a:cubicBezTo>
                <a:cubicBezTo>
                  <a:pt x="1080894" y="563920"/>
                  <a:pt x="1134843" y="571410"/>
                  <a:pt x="1192130" y="575246"/>
                </a:cubicBezTo>
                <a:lnTo>
                  <a:pt x="1260308" y="576820"/>
                </a:lnTo>
                <a:lnTo>
                  <a:pt x="1260308" y="1151929"/>
                </a:lnTo>
                <a:lnTo>
                  <a:pt x="1256475" y="1151892"/>
                </a:lnTo>
                <a:cubicBezTo>
                  <a:pt x="1136152" y="1149141"/>
                  <a:pt x="1006060" y="1139126"/>
                  <a:pt x="870629" y="1100438"/>
                </a:cubicBezTo>
                <a:cubicBezTo>
                  <a:pt x="588704" y="1019741"/>
                  <a:pt x="367932" y="839382"/>
                  <a:pt x="175872" y="648101"/>
                </a:cubicBezTo>
                <a:lnTo>
                  <a:pt x="0" y="464624"/>
                </a:lnTo>
                <a:lnTo>
                  <a:pt x="34997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3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7" y="4683125"/>
            <a:ext cx="9810752" cy="1174116"/>
          </a:xfrm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30" y="634999"/>
            <a:ext cx="10923934" cy="4048126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33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2BED46-8252-45B5-8C3D-0966896D9DCF}" type="datetime1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755179-32D2-1EB1-F106-6279B64D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3311860"/>
            <a:ext cx="6181857" cy="141666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4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43D4AD-272F-39FE-27E7-8866430C1D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3413" y="644525"/>
            <a:ext cx="8355012" cy="2660650"/>
          </a:xfrm>
        </p:spPr>
        <p:txBody>
          <a:bodyPr anchor="t"/>
          <a:lstStyle>
            <a:lvl1pPr>
              <a:lnSpc>
                <a:spcPct val="90000"/>
              </a:lnSpc>
              <a:defRPr sz="18000"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6328-5A74-4525-A87D-125230AF8A01}" type="datetime1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1F453A4D-E9FE-61F3-093B-D67E0ECFE01D}"/>
              </a:ext>
            </a:extLst>
          </p:cNvPr>
          <p:cNvSpPr/>
          <p:nvPr userDrawn="1"/>
        </p:nvSpPr>
        <p:spPr>
          <a:xfrm>
            <a:off x="9291859" y="3992707"/>
            <a:ext cx="1614625" cy="2009982"/>
          </a:xfrm>
          <a:custGeom>
            <a:avLst/>
            <a:gdLst>
              <a:gd name="csX0" fmla="*/ 422884 w 1614625"/>
              <a:gd name="csY0" fmla="*/ 0 h 2009982"/>
              <a:gd name="csX1" fmla="*/ 475243 w 1614625"/>
              <a:gd name="csY1" fmla="*/ 84774 h 2009982"/>
              <a:gd name="csX2" fmla="*/ 680808 w 1614625"/>
              <a:gd name="csY2" fmla="*/ 473057 h 2009982"/>
              <a:gd name="csX3" fmla="*/ 1039200 w 1614625"/>
              <a:gd name="csY3" fmla="*/ 1082836 h 2009982"/>
              <a:gd name="csX4" fmla="*/ 1607744 w 1614625"/>
              <a:gd name="csY4" fmla="*/ 1545730 h 2009982"/>
              <a:gd name="csX5" fmla="*/ 1614625 w 1614625"/>
              <a:gd name="csY5" fmla="*/ 1548846 h 2009982"/>
              <a:gd name="csX6" fmla="*/ 1399248 w 1614625"/>
              <a:gd name="csY6" fmla="*/ 2009982 h 2009982"/>
              <a:gd name="csX7" fmla="*/ 1298190 w 1614625"/>
              <a:gd name="csY7" fmla="*/ 1958066 h 2009982"/>
              <a:gd name="csX8" fmla="*/ 643842 w 1614625"/>
              <a:gd name="csY8" fmla="*/ 1404693 h 2009982"/>
              <a:gd name="csX9" fmla="*/ 225585 w 1614625"/>
              <a:gd name="csY9" fmla="*/ 702797 h 2009982"/>
              <a:gd name="csX10" fmla="*/ 41383 w 1614625"/>
              <a:gd name="csY10" fmla="*/ 353434 h 2009982"/>
              <a:gd name="csX11" fmla="*/ 0 w 1614625"/>
              <a:gd name="csY11" fmla="*/ 285548 h 2009982"/>
              <a:gd name="csX12" fmla="*/ 422884 w 1614625"/>
              <a:gd name="csY12" fmla="*/ 0 h 20099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14625" h="2009982">
                <a:moveTo>
                  <a:pt x="422884" y="0"/>
                </a:moveTo>
                <a:lnTo>
                  <a:pt x="475243" y="84774"/>
                </a:lnTo>
                <a:cubicBezTo>
                  <a:pt x="548522" y="212118"/>
                  <a:pt x="615184" y="343609"/>
                  <a:pt x="680808" y="473057"/>
                </a:cubicBezTo>
                <a:cubicBezTo>
                  <a:pt x="797472" y="703429"/>
                  <a:pt x="907870" y="921546"/>
                  <a:pt x="1039200" y="1082836"/>
                </a:cubicBezTo>
                <a:cubicBezTo>
                  <a:pt x="1190133" y="1268317"/>
                  <a:pt x="1389514" y="1436952"/>
                  <a:pt x="1607744" y="1545730"/>
                </a:cubicBezTo>
                <a:lnTo>
                  <a:pt x="1614625" y="1548846"/>
                </a:lnTo>
                <a:lnTo>
                  <a:pt x="1399248" y="2009982"/>
                </a:lnTo>
                <a:lnTo>
                  <a:pt x="1298190" y="1958066"/>
                </a:lnTo>
                <a:cubicBezTo>
                  <a:pt x="1055387" y="1822698"/>
                  <a:pt x="828910" y="1632203"/>
                  <a:pt x="643842" y="1404693"/>
                </a:cubicBezTo>
                <a:cubicBezTo>
                  <a:pt x="478131" y="1200548"/>
                  <a:pt x="349758" y="947608"/>
                  <a:pt x="225585" y="702797"/>
                </a:cubicBezTo>
                <a:cubicBezTo>
                  <a:pt x="165975" y="585421"/>
                  <a:pt x="105560" y="466165"/>
                  <a:pt x="41383" y="353434"/>
                </a:cubicBezTo>
                <a:lnTo>
                  <a:pt x="0" y="285548"/>
                </a:lnTo>
                <a:lnTo>
                  <a:pt x="4228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028F6DC3-FEB2-A4D0-3156-8CA71A7F0E75}"/>
              </a:ext>
            </a:extLst>
          </p:cNvPr>
          <p:cNvSpPr/>
          <p:nvPr userDrawn="1"/>
        </p:nvSpPr>
        <p:spPr>
          <a:xfrm>
            <a:off x="10691106" y="4999742"/>
            <a:ext cx="1488194" cy="1175716"/>
          </a:xfrm>
          <a:custGeom>
            <a:avLst/>
            <a:gdLst>
              <a:gd name="csX0" fmla="*/ 1488194 w 1488194"/>
              <a:gd name="csY0" fmla="*/ 0 h 1175716"/>
              <a:gd name="csX1" fmla="*/ 1488194 w 1488194"/>
              <a:gd name="csY1" fmla="*/ 911153 h 1175716"/>
              <a:gd name="csX2" fmla="*/ 1456678 w 1488194"/>
              <a:gd name="csY2" fmla="*/ 936830 h 1175716"/>
              <a:gd name="csX3" fmla="*/ 1322535 w 1488194"/>
              <a:gd name="csY3" fmla="*/ 1019995 h 1175716"/>
              <a:gd name="csX4" fmla="*/ 146259 w 1488194"/>
              <a:gd name="csY4" fmla="*/ 1067352 h 1175716"/>
              <a:gd name="csX5" fmla="*/ 21588 w 1488194"/>
              <a:gd name="csY5" fmla="*/ 1014037 h 1175716"/>
              <a:gd name="csX6" fmla="*/ 0 w 1488194"/>
              <a:gd name="csY6" fmla="*/ 1002947 h 1175716"/>
              <a:gd name="csX7" fmla="*/ 215377 w 1488194"/>
              <a:gd name="csY7" fmla="*/ 541811 h 1175716"/>
              <a:gd name="csX8" fmla="*/ 303091 w 1488194"/>
              <a:gd name="csY8" fmla="*/ 581524 h 1175716"/>
              <a:gd name="csX9" fmla="*/ 1080805 w 1488194"/>
              <a:gd name="csY9" fmla="*/ 570021 h 1175716"/>
              <a:gd name="csX10" fmla="*/ 1465491 w 1488194"/>
              <a:gd name="csY10" fmla="*/ 81379 h 1175716"/>
              <a:gd name="csX11" fmla="*/ 1488194 w 1488194"/>
              <a:gd name="csY11" fmla="*/ 0 h 1175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488194" h="1175716">
                <a:moveTo>
                  <a:pt x="1488194" y="0"/>
                </a:moveTo>
                <a:lnTo>
                  <a:pt x="1488194" y="911153"/>
                </a:lnTo>
                <a:lnTo>
                  <a:pt x="1456678" y="936830"/>
                </a:lnTo>
                <a:cubicBezTo>
                  <a:pt x="1413960" y="967313"/>
                  <a:pt x="1369214" y="995092"/>
                  <a:pt x="1322535" y="1019995"/>
                </a:cubicBezTo>
                <a:cubicBezTo>
                  <a:pt x="966500" y="1210195"/>
                  <a:pt x="560130" y="1226377"/>
                  <a:pt x="146259" y="1067352"/>
                </a:cubicBezTo>
                <a:cubicBezTo>
                  <a:pt x="104442" y="1051252"/>
                  <a:pt x="62847" y="1033452"/>
                  <a:pt x="21588" y="1014037"/>
                </a:cubicBezTo>
                <a:lnTo>
                  <a:pt x="0" y="1002947"/>
                </a:lnTo>
                <a:lnTo>
                  <a:pt x="215377" y="541811"/>
                </a:lnTo>
                <a:lnTo>
                  <a:pt x="303091" y="581524"/>
                </a:lnTo>
                <a:cubicBezTo>
                  <a:pt x="557962" y="685295"/>
                  <a:pt x="831928" y="702861"/>
                  <a:pt x="1080805" y="570021"/>
                </a:cubicBezTo>
                <a:cubicBezTo>
                  <a:pt x="1258300" y="474913"/>
                  <a:pt x="1392579" y="303727"/>
                  <a:pt x="1465491" y="81379"/>
                </a:cubicBezTo>
                <a:lnTo>
                  <a:pt x="14881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00F10A40-FFC8-858A-55ED-7CA298A105E8}"/>
              </a:ext>
            </a:extLst>
          </p:cNvPr>
          <p:cNvSpPr/>
          <p:nvPr userDrawn="1"/>
        </p:nvSpPr>
        <p:spPr>
          <a:xfrm rot="237245">
            <a:off x="10953832" y="-18466"/>
            <a:ext cx="1278879" cy="1504956"/>
          </a:xfrm>
          <a:custGeom>
            <a:avLst/>
            <a:gdLst>
              <a:gd name="csX0" fmla="*/ 1 w 1278879"/>
              <a:gd name="csY0" fmla="*/ 54339 h 1504956"/>
              <a:gd name="csX1" fmla="*/ 786127 w 1278879"/>
              <a:gd name="csY1" fmla="*/ 0 h 1504956"/>
              <a:gd name="csX2" fmla="*/ 810272 w 1278879"/>
              <a:gd name="csY2" fmla="*/ 12792 h 1504956"/>
              <a:gd name="csX3" fmla="*/ 1111179 w 1278879"/>
              <a:gd name="csY3" fmla="*/ 239971 h 1504956"/>
              <a:gd name="csX4" fmla="*/ 1197986 w 1278879"/>
              <a:gd name="csY4" fmla="*/ 334645 h 1504956"/>
              <a:gd name="csX5" fmla="*/ 1278879 w 1278879"/>
              <a:gd name="csY5" fmla="*/ 1504956 h 1504956"/>
              <a:gd name="csX6" fmla="*/ 1219635 w 1278879"/>
              <a:gd name="csY6" fmla="*/ 1340973 h 1504956"/>
              <a:gd name="csX7" fmla="*/ 756372 w 1278879"/>
              <a:gd name="csY7" fmla="*/ 607190 h 1504956"/>
              <a:gd name="csX8" fmla="*/ 150359 w 1278879"/>
              <a:gd name="csY8" fmla="*/ 316486 h 1504956"/>
              <a:gd name="csX9" fmla="*/ 0 w 1278879"/>
              <a:gd name="csY9" fmla="*/ 308170 h 1504956"/>
              <a:gd name="csX10" fmla="*/ 1 w 1278879"/>
              <a:gd name="csY10" fmla="*/ 54339 h 15049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278879" h="1504956">
                <a:moveTo>
                  <a:pt x="1" y="54339"/>
                </a:moveTo>
                <a:lnTo>
                  <a:pt x="786127" y="0"/>
                </a:lnTo>
                <a:lnTo>
                  <a:pt x="810272" y="12792"/>
                </a:lnTo>
                <a:cubicBezTo>
                  <a:pt x="919259" y="76161"/>
                  <a:pt x="1020596" y="152388"/>
                  <a:pt x="1111179" y="239971"/>
                </a:cubicBezTo>
                <a:lnTo>
                  <a:pt x="1197986" y="334645"/>
                </a:lnTo>
                <a:lnTo>
                  <a:pt x="1278879" y="1504956"/>
                </a:lnTo>
                <a:lnTo>
                  <a:pt x="1219635" y="1340973"/>
                </a:lnTo>
                <a:cubicBezTo>
                  <a:pt x="1095164" y="1028583"/>
                  <a:pt x="943926" y="788376"/>
                  <a:pt x="756372" y="607190"/>
                </a:cubicBezTo>
                <a:cubicBezTo>
                  <a:pt x="593395" y="449531"/>
                  <a:pt x="377788" y="346310"/>
                  <a:pt x="150359" y="316486"/>
                </a:cubicBezTo>
                <a:lnTo>
                  <a:pt x="0" y="308170"/>
                </a:lnTo>
                <a:lnTo>
                  <a:pt x="1" y="54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5EE61F2-EBD0-A8A2-1735-D139FC87BEBB}"/>
              </a:ext>
            </a:extLst>
          </p:cNvPr>
          <p:cNvSpPr/>
          <p:nvPr userDrawn="1"/>
        </p:nvSpPr>
        <p:spPr>
          <a:xfrm rot="2209388">
            <a:off x="11388270" y="3158454"/>
            <a:ext cx="1189738" cy="934436"/>
          </a:xfrm>
          <a:custGeom>
            <a:avLst/>
            <a:gdLst>
              <a:gd name="csX0" fmla="*/ 0 w 1189738"/>
              <a:gd name="csY0" fmla="*/ 0 h 934436"/>
              <a:gd name="csX1" fmla="*/ 115175 w 1189738"/>
              <a:gd name="csY1" fmla="*/ 10992 h 934436"/>
              <a:gd name="csX2" fmla="*/ 352591 w 1189738"/>
              <a:gd name="csY2" fmla="*/ 45402 h 934436"/>
              <a:gd name="csX3" fmla="*/ 556369 w 1189738"/>
              <a:gd name="csY3" fmla="*/ 88504 h 934436"/>
              <a:gd name="csX4" fmla="*/ 1189738 w 1189738"/>
              <a:gd name="csY4" fmla="*/ 934436 h 934436"/>
              <a:gd name="csX5" fmla="*/ 1109502 w 1189738"/>
              <a:gd name="csY5" fmla="*/ 872591 h 934436"/>
              <a:gd name="csX6" fmla="*/ 1022473 w 1189738"/>
              <a:gd name="csY6" fmla="*/ 815926 h 934436"/>
              <a:gd name="csX7" fmla="*/ 29968 w 1189738"/>
              <a:gd name="csY7" fmla="*/ 515124 h 934436"/>
              <a:gd name="csX8" fmla="*/ 0 w 1189738"/>
              <a:gd name="csY8" fmla="*/ 512396 h 934436"/>
              <a:gd name="csX9" fmla="*/ 0 w 1189738"/>
              <a:gd name="csY9" fmla="*/ 0 h 9344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1189738" h="934436">
                <a:moveTo>
                  <a:pt x="0" y="0"/>
                </a:moveTo>
                <a:lnTo>
                  <a:pt x="115175" y="10992"/>
                </a:lnTo>
                <a:cubicBezTo>
                  <a:pt x="194407" y="20294"/>
                  <a:pt x="273588" y="31549"/>
                  <a:pt x="352591" y="45402"/>
                </a:cubicBezTo>
                <a:lnTo>
                  <a:pt x="556369" y="88504"/>
                </a:lnTo>
                <a:lnTo>
                  <a:pt x="1189738" y="934436"/>
                </a:lnTo>
                <a:lnTo>
                  <a:pt x="1109502" y="872591"/>
                </a:lnTo>
                <a:cubicBezTo>
                  <a:pt x="1081152" y="852462"/>
                  <a:pt x="1052108" y="833535"/>
                  <a:pt x="1022473" y="815926"/>
                </a:cubicBezTo>
                <a:cubicBezTo>
                  <a:pt x="713893" y="632454"/>
                  <a:pt x="380604" y="554274"/>
                  <a:pt x="29968" y="515124"/>
                </a:cubicBezTo>
                <a:lnTo>
                  <a:pt x="0" y="512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B6493268-7A06-6E3D-4BEA-84A1593EB846}"/>
              </a:ext>
            </a:extLst>
          </p:cNvPr>
          <p:cNvSpPr/>
          <p:nvPr userDrawn="1"/>
        </p:nvSpPr>
        <p:spPr>
          <a:xfrm rot="2209388">
            <a:off x="9386942" y="243013"/>
            <a:ext cx="3112309" cy="2365595"/>
          </a:xfrm>
          <a:custGeom>
            <a:avLst/>
            <a:gdLst>
              <a:gd name="csX0" fmla="*/ 43373 w 3112309"/>
              <a:gd name="csY0" fmla="*/ 526090 h 2365595"/>
              <a:gd name="csX1" fmla="*/ 746019 w 3112309"/>
              <a:gd name="csY1" fmla="*/ 0 h 2365595"/>
              <a:gd name="csX2" fmla="*/ 883778 w 3112309"/>
              <a:gd name="csY2" fmla="*/ 213198 h 2365595"/>
              <a:gd name="csX3" fmla="*/ 876396 w 3112309"/>
              <a:gd name="csY3" fmla="*/ 217409 h 2365595"/>
              <a:gd name="csX4" fmla="*/ 580262 w 3112309"/>
              <a:gd name="csY4" fmla="*/ 543032 h 2365595"/>
              <a:gd name="csX5" fmla="*/ 522269 w 3112309"/>
              <a:gd name="csY5" fmla="*/ 931697 h 2365595"/>
              <a:gd name="csX6" fmla="*/ 796383 w 3112309"/>
              <a:gd name="csY6" fmla="*/ 1370490 h 2365595"/>
              <a:gd name="csX7" fmla="*/ 1605936 w 3112309"/>
              <a:gd name="csY7" fmla="*/ 1735689 h 2365595"/>
              <a:gd name="csX8" fmla="*/ 2516448 w 3112309"/>
              <a:gd name="csY8" fmla="*/ 1815855 h 2365595"/>
              <a:gd name="csX9" fmla="*/ 2989762 w 3112309"/>
              <a:gd name="csY9" fmla="*/ 1841504 h 2365595"/>
              <a:gd name="csX10" fmla="*/ 3112309 w 3112309"/>
              <a:gd name="csY10" fmla="*/ 1853199 h 2365595"/>
              <a:gd name="csX11" fmla="*/ 3112309 w 3112309"/>
              <a:gd name="csY11" fmla="*/ 2365595 h 2365595"/>
              <a:gd name="csX12" fmla="*/ 2929873 w 3112309"/>
              <a:gd name="csY12" fmla="*/ 2348987 h 2365595"/>
              <a:gd name="csX13" fmla="*/ 2493988 w 3112309"/>
              <a:gd name="csY13" fmla="*/ 2325695 h 2365595"/>
              <a:gd name="csX14" fmla="*/ 1514704 w 3112309"/>
              <a:gd name="csY14" fmla="*/ 2237914 h 2365595"/>
              <a:gd name="csX15" fmla="*/ 451371 w 3112309"/>
              <a:gd name="csY15" fmla="*/ 1747131 h 2365595"/>
              <a:gd name="csX16" fmla="*/ 20926 w 3112309"/>
              <a:gd name="csY16" fmla="*/ 1031580 h 2365595"/>
              <a:gd name="csX17" fmla="*/ 10949 w 3112309"/>
              <a:gd name="csY17" fmla="*/ 667178 h 2365595"/>
              <a:gd name="csX18" fmla="*/ 43373 w 3112309"/>
              <a:gd name="csY18" fmla="*/ 526090 h 23655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3112309" h="2365595">
                <a:moveTo>
                  <a:pt x="43373" y="526090"/>
                </a:moveTo>
                <a:lnTo>
                  <a:pt x="746019" y="0"/>
                </a:lnTo>
                <a:lnTo>
                  <a:pt x="883778" y="213198"/>
                </a:lnTo>
                <a:lnTo>
                  <a:pt x="876396" y="217409"/>
                </a:lnTo>
                <a:cubicBezTo>
                  <a:pt x="746742" y="304870"/>
                  <a:pt x="644019" y="417024"/>
                  <a:pt x="580262" y="543032"/>
                </a:cubicBezTo>
                <a:cubicBezTo>
                  <a:pt x="515462" y="670529"/>
                  <a:pt x="496404" y="801392"/>
                  <a:pt x="522269" y="931697"/>
                </a:cubicBezTo>
                <a:cubicBezTo>
                  <a:pt x="552967" y="1084444"/>
                  <a:pt x="644809" y="1232195"/>
                  <a:pt x="796383" y="1370490"/>
                </a:cubicBezTo>
                <a:cubicBezTo>
                  <a:pt x="991451" y="1548696"/>
                  <a:pt x="1271448" y="1674903"/>
                  <a:pt x="1605936" y="1735689"/>
                </a:cubicBezTo>
                <a:cubicBezTo>
                  <a:pt x="1900102" y="1788779"/>
                  <a:pt x="2199171" y="1802324"/>
                  <a:pt x="2516448" y="1815855"/>
                </a:cubicBezTo>
                <a:cubicBezTo>
                  <a:pt x="2673236" y="1822594"/>
                  <a:pt x="2831347" y="1829428"/>
                  <a:pt x="2989762" y="1841504"/>
                </a:cubicBezTo>
                <a:lnTo>
                  <a:pt x="3112309" y="1853199"/>
                </a:lnTo>
                <a:lnTo>
                  <a:pt x="3112309" y="2365595"/>
                </a:lnTo>
                <a:lnTo>
                  <a:pt x="2929873" y="2348987"/>
                </a:lnTo>
                <a:cubicBezTo>
                  <a:pt x="2786961" y="2338513"/>
                  <a:pt x="2641509" y="2332162"/>
                  <a:pt x="2493988" y="2325695"/>
                </a:cubicBezTo>
                <a:cubicBezTo>
                  <a:pt x="2173837" y="2311757"/>
                  <a:pt x="1842850" y="2297395"/>
                  <a:pt x="1514704" y="2237914"/>
                </a:cubicBezTo>
                <a:cubicBezTo>
                  <a:pt x="1078913" y="2159070"/>
                  <a:pt x="720773" y="1994004"/>
                  <a:pt x="451371" y="1747131"/>
                </a:cubicBezTo>
                <a:cubicBezTo>
                  <a:pt x="217665" y="1533833"/>
                  <a:pt x="73262" y="1292719"/>
                  <a:pt x="20926" y="1031580"/>
                </a:cubicBezTo>
                <a:cubicBezTo>
                  <a:pt x="-3197" y="910832"/>
                  <a:pt x="-6383" y="788195"/>
                  <a:pt x="10949" y="667178"/>
                </a:cubicBezTo>
                <a:lnTo>
                  <a:pt x="43373" y="52609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36588318-61CD-F191-D144-5B6AB10241EC}"/>
              </a:ext>
            </a:extLst>
          </p:cNvPr>
          <p:cNvSpPr/>
          <p:nvPr userDrawn="1"/>
        </p:nvSpPr>
        <p:spPr>
          <a:xfrm rot="894860">
            <a:off x="6146915" y="5381180"/>
            <a:ext cx="1308307" cy="675107"/>
          </a:xfrm>
          <a:custGeom>
            <a:avLst/>
            <a:gdLst>
              <a:gd name="csX0" fmla="*/ 196772 w 1308307"/>
              <a:gd name="csY0" fmla="*/ 6842 h 675107"/>
              <a:gd name="csX1" fmla="*/ 298286 w 1308307"/>
              <a:gd name="csY1" fmla="*/ 3585 h 675107"/>
              <a:gd name="csX2" fmla="*/ 528286 w 1308307"/>
              <a:gd name="csY2" fmla="*/ 47961 h 675107"/>
              <a:gd name="csX3" fmla="*/ 1108651 w 1308307"/>
              <a:gd name="csY3" fmla="*/ 147739 h 675107"/>
              <a:gd name="csX4" fmla="*/ 1308307 w 1308307"/>
              <a:gd name="csY4" fmla="*/ 164712 h 675107"/>
              <a:gd name="csX5" fmla="*/ 1308307 w 1308307"/>
              <a:gd name="csY5" fmla="*/ 675107 h 675107"/>
              <a:gd name="csX6" fmla="*/ 1097007 w 1308307"/>
              <a:gd name="csY6" fmla="*/ 660251 h 675107"/>
              <a:gd name="csX7" fmla="*/ 427404 w 1308307"/>
              <a:gd name="csY7" fmla="*/ 548422 h 675107"/>
              <a:gd name="csX8" fmla="*/ 213038 w 1308307"/>
              <a:gd name="csY8" fmla="*/ 507420 h 675107"/>
              <a:gd name="csX9" fmla="*/ 3572 w 1308307"/>
              <a:gd name="csY9" fmla="*/ 212802 h 675107"/>
              <a:gd name="csX10" fmla="*/ 196772 w 1308307"/>
              <a:gd name="csY10" fmla="*/ 6842 h 675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308307" h="675107">
                <a:moveTo>
                  <a:pt x="196772" y="6842"/>
                </a:moveTo>
                <a:cubicBezTo>
                  <a:pt x="229072" y="-804"/>
                  <a:pt x="263427" y="-2260"/>
                  <a:pt x="298286" y="3585"/>
                </a:cubicBezTo>
                <a:cubicBezTo>
                  <a:pt x="365661" y="15117"/>
                  <a:pt x="440773" y="30387"/>
                  <a:pt x="528286" y="47961"/>
                </a:cubicBezTo>
                <a:cubicBezTo>
                  <a:pt x="700255" y="82855"/>
                  <a:pt x="903858" y="123839"/>
                  <a:pt x="1108651" y="147739"/>
                </a:cubicBezTo>
                <a:lnTo>
                  <a:pt x="1308307" y="164712"/>
                </a:lnTo>
                <a:lnTo>
                  <a:pt x="1308307" y="675107"/>
                </a:lnTo>
                <a:lnTo>
                  <a:pt x="1097007" y="660251"/>
                </a:lnTo>
                <a:cubicBezTo>
                  <a:pt x="857073" y="634971"/>
                  <a:pt x="623426" y="587914"/>
                  <a:pt x="427404" y="548422"/>
                </a:cubicBezTo>
                <a:cubicBezTo>
                  <a:pt x="344382" y="531745"/>
                  <a:pt x="271974" y="517341"/>
                  <a:pt x="213038" y="507420"/>
                </a:cubicBezTo>
                <a:cubicBezTo>
                  <a:pt x="73782" y="483511"/>
                  <a:pt x="-19774" y="352147"/>
                  <a:pt x="3572" y="212802"/>
                </a:cubicBezTo>
                <a:cubicBezTo>
                  <a:pt x="21485" y="108428"/>
                  <a:pt x="99874" y="29779"/>
                  <a:pt x="196772" y="68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7E657E33-8420-CFEE-0808-8A6872A65EBA}"/>
              </a:ext>
            </a:extLst>
          </p:cNvPr>
          <p:cNvSpPr/>
          <p:nvPr userDrawn="1"/>
        </p:nvSpPr>
        <p:spPr>
          <a:xfrm rot="894860">
            <a:off x="7493844" y="3200572"/>
            <a:ext cx="1963489" cy="3260147"/>
          </a:xfrm>
          <a:custGeom>
            <a:avLst/>
            <a:gdLst>
              <a:gd name="csX0" fmla="*/ 606257 w 1963489"/>
              <a:gd name="csY0" fmla="*/ 36435 h 3260147"/>
              <a:gd name="csX1" fmla="*/ 802517 w 1963489"/>
              <a:gd name="csY1" fmla="*/ 3604 h 3260147"/>
              <a:gd name="csX2" fmla="*/ 1705363 w 1963489"/>
              <a:gd name="csY2" fmla="*/ 281839 h 3260147"/>
              <a:gd name="csX3" fmla="*/ 1876052 w 1963489"/>
              <a:gd name="csY3" fmla="*/ 418797 h 3260147"/>
              <a:gd name="csX4" fmla="*/ 1963489 w 1963489"/>
              <a:gd name="csY4" fmla="*/ 501437 h 3260147"/>
              <a:gd name="csX5" fmla="*/ 1628344 w 1963489"/>
              <a:gd name="csY5" fmla="*/ 886205 h 3260147"/>
              <a:gd name="csX6" fmla="*/ 1547705 w 1963489"/>
              <a:gd name="csY6" fmla="*/ 809093 h 3260147"/>
              <a:gd name="csX7" fmla="*/ 1406152 w 1963489"/>
              <a:gd name="csY7" fmla="*/ 694606 h 3260147"/>
              <a:gd name="csX8" fmla="*/ 841379 w 1963489"/>
              <a:gd name="csY8" fmla="*/ 512029 h 3260147"/>
              <a:gd name="csX9" fmla="*/ 559197 w 1963489"/>
              <a:gd name="csY9" fmla="*/ 634502 h 3260147"/>
              <a:gd name="csX10" fmla="*/ 575498 w 1963489"/>
              <a:gd name="csY10" fmla="*/ 1033862 h 3260147"/>
              <a:gd name="csX11" fmla="*/ 907976 w 1963489"/>
              <a:gd name="csY11" fmla="*/ 1392474 h 3260147"/>
              <a:gd name="csX12" fmla="*/ 1473187 w 1963489"/>
              <a:gd name="csY12" fmla="*/ 2431234 h 3260147"/>
              <a:gd name="csX13" fmla="*/ 1142017 w 1963489"/>
              <a:gd name="csY13" fmla="*/ 3051012 h 3260147"/>
              <a:gd name="csX14" fmla="*/ 275928 w 1963489"/>
              <a:gd name="csY14" fmla="*/ 3258855 h 3260147"/>
              <a:gd name="csX15" fmla="*/ 246359 w 1963489"/>
              <a:gd name="csY15" fmla="*/ 3256776 h 3260147"/>
              <a:gd name="csX16" fmla="*/ 246359 w 1963489"/>
              <a:gd name="csY16" fmla="*/ 2746381 h 3260147"/>
              <a:gd name="csX17" fmla="*/ 250766 w 1963489"/>
              <a:gd name="csY17" fmla="*/ 2746756 h 3260147"/>
              <a:gd name="csX18" fmla="*/ 837422 w 1963489"/>
              <a:gd name="csY18" fmla="*/ 2640644 h 3260147"/>
              <a:gd name="csX19" fmla="*/ 964077 w 1963489"/>
              <a:gd name="csY19" fmla="*/ 2382449 h 3260147"/>
              <a:gd name="csX20" fmla="*/ 565753 w 1963489"/>
              <a:gd name="csY20" fmla="*/ 1772499 h 3260147"/>
              <a:gd name="csX21" fmla="*/ 129670 w 1963489"/>
              <a:gd name="csY21" fmla="*/ 1283968 h 3260147"/>
              <a:gd name="csX22" fmla="*/ 219 w 1963489"/>
              <a:gd name="csY22" fmla="*/ 817927 h 3260147"/>
              <a:gd name="csX23" fmla="*/ 153213 w 1963489"/>
              <a:gd name="csY23" fmla="*/ 324510 h 3260147"/>
              <a:gd name="csX24" fmla="*/ 606257 w 1963489"/>
              <a:gd name="csY24" fmla="*/ 36435 h 326014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1963489" h="3260147">
                <a:moveTo>
                  <a:pt x="606257" y="36435"/>
                </a:moveTo>
                <a:cubicBezTo>
                  <a:pt x="668860" y="19747"/>
                  <a:pt x="734597" y="8644"/>
                  <a:pt x="802517" y="3604"/>
                </a:cubicBezTo>
                <a:cubicBezTo>
                  <a:pt x="1118370" y="-19878"/>
                  <a:pt x="1413682" y="71209"/>
                  <a:pt x="1705363" y="281839"/>
                </a:cubicBezTo>
                <a:cubicBezTo>
                  <a:pt x="1764383" y="324519"/>
                  <a:pt x="1821121" y="370481"/>
                  <a:pt x="1876052" y="418797"/>
                </a:cubicBezTo>
                <a:lnTo>
                  <a:pt x="1963489" y="501437"/>
                </a:lnTo>
                <a:lnTo>
                  <a:pt x="1628344" y="886205"/>
                </a:lnTo>
                <a:lnTo>
                  <a:pt x="1547705" y="809093"/>
                </a:lnTo>
                <a:cubicBezTo>
                  <a:pt x="1501126" y="767632"/>
                  <a:pt x="1453970" y="729099"/>
                  <a:pt x="1406152" y="694606"/>
                </a:cubicBezTo>
                <a:cubicBezTo>
                  <a:pt x="1213986" y="555718"/>
                  <a:pt x="1034592" y="497604"/>
                  <a:pt x="841379" y="512029"/>
                </a:cubicBezTo>
                <a:cubicBezTo>
                  <a:pt x="716222" y="521460"/>
                  <a:pt x="610737" y="567281"/>
                  <a:pt x="559197" y="634502"/>
                </a:cubicBezTo>
                <a:cubicBezTo>
                  <a:pt x="480435" y="737003"/>
                  <a:pt x="507831" y="912853"/>
                  <a:pt x="575498" y="1033862"/>
                </a:cubicBezTo>
                <a:cubicBezTo>
                  <a:pt x="642083" y="1152716"/>
                  <a:pt x="771517" y="1269652"/>
                  <a:pt x="907976" y="1392474"/>
                </a:cubicBezTo>
                <a:cubicBezTo>
                  <a:pt x="1180712" y="1638677"/>
                  <a:pt x="1520053" y="1943972"/>
                  <a:pt x="1473187" y="2431234"/>
                </a:cubicBezTo>
                <a:cubicBezTo>
                  <a:pt x="1447657" y="2694781"/>
                  <a:pt x="1333098" y="2909160"/>
                  <a:pt x="1142017" y="3051012"/>
                </a:cubicBezTo>
                <a:cubicBezTo>
                  <a:pt x="910243" y="3222761"/>
                  <a:pt x="596783" y="3268859"/>
                  <a:pt x="275928" y="3258855"/>
                </a:cubicBezTo>
                <a:lnTo>
                  <a:pt x="246359" y="3256776"/>
                </a:lnTo>
                <a:lnTo>
                  <a:pt x="246359" y="2746381"/>
                </a:lnTo>
                <a:lnTo>
                  <a:pt x="250766" y="2746756"/>
                </a:lnTo>
                <a:cubicBezTo>
                  <a:pt x="594567" y="2763578"/>
                  <a:pt x="759623" y="2698622"/>
                  <a:pt x="837422" y="2640644"/>
                </a:cubicBezTo>
                <a:cubicBezTo>
                  <a:pt x="884201" y="2605913"/>
                  <a:pt x="948689" y="2541148"/>
                  <a:pt x="964077" y="2382449"/>
                </a:cubicBezTo>
                <a:cubicBezTo>
                  <a:pt x="985234" y="2162885"/>
                  <a:pt x="826610" y="2007589"/>
                  <a:pt x="565753" y="1772499"/>
                </a:cubicBezTo>
                <a:cubicBezTo>
                  <a:pt x="404455" y="1627095"/>
                  <a:pt x="237758" y="1476314"/>
                  <a:pt x="129670" y="1283968"/>
                </a:cubicBezTo>
                <a:cubicBezTo>
                  <a:pt x="49561" y="1140885"/>
                  <a:pt x="3690" y="975678"/>
                  <a:pt x="219" y="817927"/>
                </a:cubicBezTo>
                <a:cubicBezTo>
                  <a:pt x="-3853" y="631240"/>
                  <a:pt x="49037" y="460445"/>
                  <a:pt x="153213" y="324510"/>
                </a:cubicBezTo>
                <a:cubicBezTo>
                  <a:pt x="258860" y="186832"/>
                  <a:pt x="418451" y="86501"/>
                  <a:pt x="606257" y="364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9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9036B1-9FD5-7AAB-E7F0-17E8F0CC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5106348"/>
            <a:ext cx="8481387" cy="11134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4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A507D7-CCDA-444E-0E20-5EEC355B3DB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3413" y="2338388"/>
            <a:ext cx="8482012" cy="2771775"/>
          </a:xfrm>
        </p:spPr>
        <p:txBody>
          <a:bodyPr anchor="b"/>
          <a:lstStyle>
            <a:lvl1pPr>
              <a:lnSpc>
                <a:spcPct val="100000"/>
              </a:lnSpc>
              <a:defRPr sz="19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CA0EF8-E868-4CB4-A44C-F807D5A57D63}" type="datetime1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CBCFA2B-F3AC-193B-552E-3B41E959EE34}"/>
              </a:ext>
            </a:extLst>
          </p:cNvPr>
          <p:cNvSpPr/>
          <p:nvPr userDrawn="1"/>
        </p:nvSpPr>
        <p:spPr>
          <a:xfrm rot="20133934" flipV="1">
            <a:off x="6609314" y="-80074"/>
            <a:ext cx="1262520" cy="1321581"/>
          </a:xfrm>
          <a:custGeom>
            <a:avLst/>
            <a:gdLst>
              <a:gd name="csX0" fmla="*/ 40687 w 1262520"/>
              <a:gd name="csY0" fmla="*/ 0 h 1321581"/>
              <a:gd name="csX1" fmla="*/ 678937 w 1262520"/>
              <a:gd name="csY1" fmla="*/ 0 h 1321581"/>
              <a:gd name="csX2" fmla="*/ 655633 w 1262520"/>
              <a:gd name="csY2" fmla="*/ 40745 h 1321581"/>
              <a:gd name="csX3" fmla="*/ 619746 w 1262520"/>
              <a:gd name="csY3" fmla="*/ 129059 h 1321581"/>
              <a:gd name="csX4" fmla="*/ 664941 w 1262520"/>
              <a:gd name="csY4" fmla="*/ 553174 h 1321581"/>
              <a:gd name="csX5" fmla="*/ 1087651 w 1262520"/>
              <a:gd name="csY5" fmla="*/ 934074 h 1321581"/>
              <a:gd name="csX6" fmla="*/ 1262520 w 1262520"/>
              <a:gd name="csY6" fmla="*/ 1014509 h 1321581"/>
              <a:gd name="csX7" fmla="*/ 586663 w 1262520"/>
              <a:gd name="csY7" fmla="*/ 1321581 h 1321581"/>
              <a:gd name="csX8" fmla="*/ 480610 w 1262520"/>
              <a:gd name="csY8" fmla="*/ 1240979 h 1321581"/>
              <a:gd name="csX9" fmla="*/ 143835 w 1262520"/>
              <a:gd name="csY9" fmla="*/ 837194 h 1321581"/>
              <a:gd name="csX10" fmla="*/ 24623 w 1262520"/>
              <a:gd name="csY10" fmla="*/ 60121 h 1321581"/>
              <a:gd name="csX11" fmla="*/ 40687 w 1262520"/>
              <a:gd name="csY11" fmla="*/ 0 h 13215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262520" h="1321581">
                <a:moveTo>
                  <a:pt x="40687" y="0"/>
                </a:moveTo>
                <a:lnTo>
                  <a:pt x="678937" y="0"/>
                </a:lnTo>
                <a:lnTo>
                  <a:pt x="655633" y="40745"/>
                </a:lnTo>
                <a:cubicBezTo>
                  <a:pt x="641185" y="70214"/>
                  <a:pt x="629152" y="99724"/>
                  <a:pt x="619746" y="129059"/>
                </a:cubicBezTo>
                <a:cubicBezTo>
                  <a:pt x="573216" y="274071"/>
                  <a:pt x="588191" y="412619"/>
                  <a:pt x="664941" y="553174"/>
                </a:cubicBezTo>
                <a:cubicBezTo>
                  <a:pt x="753549" y="715103"/>
                  <a:pt x="905642" y="837916"/>
                  <a:pt x="1087651" y="934074"/>
                </a:cubicBezTo>
                <a:lnTo>
                  <a:pt x="1262520" y="1014509"/>
                </a:lnTo>
                <a:lnTo>
                  <a:pt x="586663" y="1321581"/>
                </a:lnTo>
                <a:lnTo>
                  <a:pt x="480610" y="1240979"/>
                </a:lnTo>
                <a:cubicBezTo>
                  <a:pt x="338294" y="1122965"/>
                  <a:pt x="226732" y="988918"/>
                  <a:pt x="143835" y="837194"/>
                </a:cubicBezTo>
                <a:cubicBezTo>
                  <a:pt x="8817" y="589665"/>
                  <a:pt x="-31691" y="323315"/>
                  <a:pt x="24623" y="60121"/>
                </a:cubicBezTo>
                <a:lnTo>
                  <a:pt x="406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D08A18A-6A7D-A2A3-ED43-2602CC299493}"/>
              </a:ext>
            </a:extLst>
          </p:cNvPr>
          <p:cNvSpPr/>
          <p:nvPr userDrawn="1"/>
        </p:nvSpPr>
        <p:spPr>
          <a:xfrm rot="20133934" flipV="1">
            <a:off x="7149157" y="960873"/>
            <a:ext cx="1978089" cy="1264388"/>
          </a:xfrm>
          <a:custGeom>
            <a:avLst/>
            <a:gdLst>
              <a:gd name="csX0" fmla="*/ 941103 w 1978089"/>
              <a:gd name="csY0" fmla="*/ 232965 h 1264388"/>
              <a:gd name="csX1" fmla="*/ 1885661 w 1978089"/>
              <a:gd name="csY1" fmla="*/ 0 h 1264388"/>
              <a:gd name="csX2" fmla="*/ 1978089 w 1978089"/>
              <a:gd name="csY2" fmla="*/ 589539 h 1264388"/>
              <a:gd name="csX3" fmla="*/ 1199547 w 1978089"/>
              <a:gd name="csY3" fmla="*/ 767123 h 1264388"/>
              <a:gd name="csX4" fmla="*/ 665311 w 1978089"/>
              <a:gd name="csY4" fmla="*/ 1217072 h 1264388"/>
              <a:gd name="csX5" fmla="*/ 638250 w 1978089"/>
              <a:gd name="csY5" fmla="*/ 1264388 h 1264388"/>
              <a:gd name="csX6" fmla="*/ 0 w 1978089"/>
              <a:gd name="csY6" fmla="*/ 1264388 h 1264388"/>
              <a:gd name="csX7" fmla="*/ 14006 w 1978089"/>
              <a:gd name="csY7" fmla="*/ 1211969 h 1264388"/>
              <a:gd name="csX8" fmla="*/ 941103 w 1978089"/>
              <a:gd name="csY8" fmla="*/ 232965 h 12643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78089" h="1264388">
                <a:moveTo>
                  <a:pt x="941103" y="232965"/>
                </a:moveTo>
                <a:cubicBezTo>
                  <a:pt x="1219457" y="98620"/>
                  <a:pt x="1528934" y="21738"/>
                  <a:pt x="1885661" y="0"/>
                </a:cubicBezTo>
                <a:lnTo>
                  <a:pt x="1978089" y="589539"/>
                </a:lnTo>
                <a:cubicBezTo>
                  <a:pt x="1709249" y="601418"/>
                  <a:pt x="1440187" y="650629"/>
                  <a:pt x="1199547" y="767123"/>
                </a:cubicBezTo>
                <a:cubicBezTo>
                  <a:pt x="973176" y="876418"/>
                  <a:pt x="779664" y="1042073"/>
                  <a:pt x="665311" y="1217072"/>
                </a:cubicBezTo>
                <a:lnTo>
                  <a:pt x="638250" y="1264388"/>
                </a:lnTo>
                <a:lnTo>
                  <a:pt x="0" y="1264388"/>
                </a:lnTo>
                <a:lnTo>
                  <a:pt x="14006" y="1211969"/>
                </a:lnTo>
                <a:cubicBezTo>
                  <a:pt x="140102" y="818148"/>
                  <a:pt x="487175" y="452093"/>
                  <a:pt x="941103" y="2329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CE7B964-089D-ACEC-5D93-C6BFB25B97EA}"/>
              </a:ext>
            </a:extLst>
          </p:cNvPr>
          <p:cNvSpPr/>
          <p:nvPr userDrawn="1"/>
        </p:nvSpPr>
        <p:spPr>
          <a:xfrm rot="1615316">
            <a:off x="11179615" y="1894875"/>
            <a:ext cx="1050406" cy="1327955"/>
          </a:xfrm>
          <a:custGeom>
            <a:avLst/>
            <a:gdLst>
              <a:gd name="csX0" fmla="*/ 734426 w 1050406"/>
              <a:gd name="csY0" fmla="*/ 0 h 1327955"/>
              <a:gd name="csX1" fmla="*/ 1050406 w 1050406"/>
              <a:gd name="csY1" fmla="*/ 622239 h 1327955"/>
              <a:gd name="csX2" fmla="*/ 1007974 w 1050406"/>
              <a:gd name="csY2" fmla="*/ 684112 h 1327955"/>
              <a:gd name="csX3" fmla="*/ 824077 w 1050406"/>
              <a:gd name="csY3" fmla="*/ 911019 h 1327955"/>
              <a:gd name="csX4" fmla="*/ 450251 w 1050406"/>
              <a:gd name="csY4" fmla="*/ 1212919 h 1327955"/>
              <a:gd name="csX5" fmla="*/ 321668 w 1050406"/>
              <a:gd name="csY5" fmla="*/ 1272161 h 1327955"/>
              <a:gd name="csX6" fmla="*/ 48432 w 1050406"/>
              <a:gd name="csY6" fmla="*/ 1327955 h 1327955"/>
              <a:gd name="csX7" fmla="*/ 0 w 1050406"/>
              <a:gd name="csY7" fmla="*/ 1327071 h 1327955"/>
              <a:gd name="csX8" fmla="*/ 0 w 1050406"/>
              <a:gd name="csY8" fmla="*/ 733693 h 1327955"/>
              <a:gd name="csX9" fmla="*/ 54406 w 1050406"/>
              <a:gd name="csY9" fmla="*/ 731527 h 1327955"/>
              <a:gd name="csX10" fmla="*/ 112958 w 1050406"/>
              <a:gd name="csY10" fmla="*/ 715743 h 1327955"/>
              <a:gd name="csX11" fmla="*/ 676787 w 1050406"/>
              <a:gd name="csY11" fmla="*/ 105535 h 1327955"/>
              <a:gd name="csX12" fmla="*/ 734426 w 1050406"/>
              <a:gd name="csY12" fmla="*/ 0 h 13279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050406" h="1327955">
                <a:moveTo>
                  <a:pt x="734426" y="0"/>
                </a:moveTo>
                <a:lnTo>
                  <a:pt x="1050406" y="622239"/>
                </a:lnTo>
                <a:lnTo>
                  <a:pt x="1007974" y="684112"/>
                </a:lnTo>
                <a:cubicBezTo>
                  <a:pt x="947236" y="768053"/>
                  <a:pt x="885757" y="843872"/>
                  <a:pt x="824077" y="911019"/>
                </a:cubicBezTo>
                <a:cubicBezTo>
                  <a:pt x="703101" y="1042091"/>
                  <a:pt x="578004" y="1143180"/>
                  <a:pt x="450251" y="1212919"/>
                </a:cubicBezTo>
                <a:cubicBezTo>
                  <a:pt x="407668" y="1236166"/>
                  <a:pt x="364788" y="1255930"/>
                  <a:pt x="321668" y="1272161"/>
                </a:cubicBezTo>
                <a:cubicBezTo>
                  <a:pt x="231356" y="1305959"/>
                  <a:pt x="139800" y="1324555"/>
                  <a:pt x="48432" y="1327955"/>
                </a:cubicBezTo>
                <a:lnTo>
                  <a:pt x="0" y="1327071"/>
                </a:lnTo>
                <a:lnTo>
                  <a:pt x="0" y="733693"/>
                </a:lnTo>
                <a:lnTo>
                  <a:pt x="54406" y="731527"/>
                </a:lnTo>
                <a:cubicBezTo>
                  <a:pt x="73424" y="728507"/>
                  <a:pt x="92816" y="723229"/>
                  <a:pt x="112958" y="715743"/>
                </a:cubicBezTo>
                <a:cubicBezTo>
                  <a:pt x="282236" y="651716"/>
                  <a:pt x="482342" y="435313"/>
                  <a:pt x="676787" y="105535"/>
                </a:cubicBezTo>
                <a:lnTo>
                  <a:pt x="7344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D6AB04E-47EB-5F24-1EEA-3A5D399A4BE7}"/>
              </a:ext>
            </a:extLst>
          </p:cNvPr>
          <p:cNvSpPr/>
          <p:nvPr userDrawn="1"/>
        </p:nvSpPr>
        <p:spPr>
          <a:xfrm rot="1615316">
            <a:off x="9173643" y="75007"/>
            <a:ext cx="2441785" cy="2415369"/>
          </a:xfrm>
          <a:custGeom>
            <a:avLst/>
            <a:gdLst>
              <a:gd name="csX0" fmla="*/ 1236831 w 2441785"/>
              <a:gd name="csY0" fmla="*/ 95657 h 2415369"/>
              <a:gd name="csX1" fmla="*/ 1688176 w 2441785"/>
              <a:gd name="csY1" fmla="*/ 8299 h 2415369"/>
              <a:gd name="csX2" fmla="*/ 2212030 w 2441785"/>
              <a:gd name="csY2" fmla="*/ 515816 h 2415369"/>
              <a:gd name="csX3" fmla="*/ 2232790 w 2441785"/>
              <a:gd name="csY3" fmla="*/ 1134045 h 2415369"/>
              <a:gd name="csX4" fmla="*/ 2324889 w 2441785"/>
              <a:gd name="csY4" fmla="*/ 1784773 h 2415369"/>
              <a:gd name="csX5" fmla="*/ 2439879 w 2441785"/>
              <a:gd name="csY5" fmla="*/ 1822067 h 2415369"/>
              <a:gd name="csX6" fmla="*/ 2441785 w 2441785"/>
              <a:gd name="csY6" fmla="*/ 1821991 h 2415369"/>
              <a:gd name="csX7" fmla="*/ 2441785 w 2441785"/>
              <a:gd name="csY7" fmla="*/ 2415369 h 2415369"/>
              <a:gd name="csX8" fmla="*/ 2398964 w 2441785"/>
              <a:gd name="csY8" fmla="*/ 2414587 h 2415369"/>
              <a:gd name="csX9" fmla="*/ 2041555 w 2441785"/>
              <a:gd name="csY9" fmla="*/ 2306647 h 2415369"/>
              <a:gd name="csX10" fmla="*/ 1652154 w 2441785"/>
              <a:gd name="csY10" fmla="*/ 1714038 h 2415369"/>
              <a:gd name="csX11" fmla="*/ 1640766 w 2441785"/>
              <a:gd name="csY11" fmla="*/ 1102747 h 2415369"/>
              <a:gd name="csX12" fmla="*/ 1646339 w 2441785"/>
              <a:gd name="csY12" fmla="*/ 733622 h 2415369"/>
              <a:gd name="csX13" fmla="*/ 1616352 w 2441785"/>
              <a:gd name="csY13" fmla="*/ 599700 h 2415369"/>
              <a:gd name="csX14" fmla="*/ 1595326 w 2441785"/>
              <a:gd name="csY14" fmla="*/ 594291 h 2415369"/>
              <a:gd name="csX15" fmla="*/ 1381684 w 2441785"/>
              <a:gd name="csY15" fmla="*/ 743726 h 2415369"/>
              <a:gd name="csX16" fmla="*/ 1074478 w 2441785"/>
              <a:gd name="csY16" fmla="*/ 1224349 h 2415369"/>
              <a:gd name="csX17" fmla="*/ 1007588 w 2441785"/>
              <a:gd name="csY17" fmla="*/ 1344589 h 2415369"/>
              <a:gd name="csX18" fmla="*/ 447319 w 2441785"/>
              <a:gd name="csY18" fmla="*/ 2151857 h 2415369"/>
              <a:gd name="csX19" fmla="*/ 447615 w 2441785"/>
              <a:gd name="csY19" fmla="*/ 2152438 h 2415369"/>
              <a:gd name="csX20" fmla="*/ 402736 w 2441785"/>
              <a:gd name="csY20" fmla="*/ 2202280 h 2415369"/>
              <a:gd name="csX21" fmla="*/ 0 w 2441785"/>
              <a:gd name="csY21" fmla="*/ 1761937 h 2415369"/>
              <a:gd name="csX22" fmla="*/ 494084 w 2441785"/>
              <a:gd name="csY22" fmla="*/ 1047500 h 2415369"/>
              <a:gd name="csX23" fmla="*/ 554920 w 2441785"/>
              <a:gd name="csY23" fmla="*/ 938376 h 2415369"/>
              <a:gd name="csX24" fmla="*/ 930598 w 2441785"/>
              <a:gd name="csY24" fmla="*/ 357910 h 2415369"/>
              <a:gd name="csX25" fmla="*/ 1236831 w 2441785"/>
              <a:gd name="csY25" fmla="*/ 95657 h 24153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2441785" h="2415369">
                <a:moveTo>
                  <a:pt x="1236831" y="95657"/>
                </a:moveTo>
                <a:cubicBezTo>
                  <a:pt x="1382965" y="13408"/>
                  <a:pt x="1534674" y="-16109"/>
                  <a:pt x="1688176" y="8299"/>
                </a:cubicBezTo>
                <a:cubicBezTo>
                  <a:pt x="1845766" y="33556"/>
                  <a:pt x="2123641" y="132990"/>
                  <a:pt x="2212030" y="515816"/>
                </a:cubicBezTo>
                <a:cubicBezTo>
                  <a:pt x="2256063" y="704752"/>
                  <a:pt x="2244011" y="922900"/>
                  <a:pt x="2232790" y="1134045"/>
                </a:cubicBezTo>
                <a:cubicBezTo>
                  <a:pt x="2218167" y="1407602"/>
                  <a:pt x="2201438" y="1717321"/>
                  <a:pt x="2324889" y="1784773"/>
                </a:cubicBezTo>
                <a:cubicBezTo>
                  <a:pt x="2365257" y="1806679"/>
                  <a:pt x="2402579" y="1818983"/>
                  <a:pt x="2439879" y="1822067"/>
                </a:cubicBezTo>
                <a:lnTo>
                  <a:pt x="2441785" y="1821991"/>
                </a:lnTo>
                <a:lnTo>
                  <a:pt x="2441785" y="2415369"/>
                </a:lnTo>
                <a:lnTo>
                  <a:pt x="2398964" y="2414587"/>
                </a:lnTo>
                <a:cubicBezTo>
                  <a:pt x="2277517" y="2405614"/>
                  <a:pt x="2157252" y="2369628"/>
                  <a:pt x="2041555" y="2306647"/>
                </a:cubicBezTo>
                <a:cubicBezTo>
                  <a:pt x="1830346" y="2191638"/>
                  <a:pt x="1699371" y="1992748"/>
                  <a:pt x="1652154" y="1714038"/>
                </a:cubicBezTo>
                <a:cubicBezTo>
                  <a:pt x="1618270" y="1516293"/>
                  <a:pt x="1629786" y="1305728"/>
                  <a:pt x="1640766" y="1102747"/>
                </a:cubicBezTo>
                <a:cubicBezTo>
                  <a:pt x="1648078" y="965969"/>
                  <a:pt x="1655149" y="837355"/>
                  <a:pt x="1646339" y="733622"/>
                </a:cubicBezTo>
                <a:cubicBezTo>
                  <a:pt x="1638747" y="638044"/>
                  <a:pt x="1620474" y="606379"/>
                  <a:pt x="1616352" y="599700"/>
                </a:cubicBezTo>
                <a:cubicBezTo>
                  <a:pt x="1614303" y="598546"/>
                  <a:pt x="1607292" y="596257"/>
                  <a:pt x="1595326" y="594291"/>
                </a:cubicBezTo>
                <a:cubicBezTo>
                  <a:pt x="1548342" y="586712"/>
                  <a:pt x="1468515" y="642603"/>
                  <a:pt x="1381684" y="743726"/>
                </a:cubicBezTo>
                <a:cubicBezTo>
                  <a:pt x="1261856" y="883537"/>
                  <a:pt x="1158077" y="1072227"/>
                  <a:pt x="1074478" y="1224349"/>
                </a:cubicBezTo>
                <a:cubicBezTo>
                  <a:pt x="1051132" y="1267642"/>
                  <a:pt x="1028646" y="1308307"/>
                  <a:pt x="1007588" y="1344589"/>
                </a:cubicBezTo>
                <a:cubicBezTo>
                  <a:pt x="813181" y="1680197"/>
                  <a:pt x="634897" y="1936698"/>
                  <a:pt x="447319" y="2151857"/>
                </a:cubicBezTo>
                <a:lnTo>
                  <a:pt x="447615" y="2152438"/>
                </a:lnTo>
                <a:cubicBezTo>
                  <a:pt x="432556" y="2168858"/>
                  <a:pt x="417794" y="2185859"/>
                  <a:pt x="402736" y="2202280"/>
                </a:cubicBezTo>
                <a:lnTo>
                  <a:pt x="0" y="1761937"/>
                </a:lnTo>
                <a:cubicBezTo>
                  <a:pt x="198870" y="1534463"/>
                  <a:pt x="360825" y="1277481"/>
                  <a:pt x="494084" y="1047500"/>
                </a:cubicBezTo>
                <a:cubicBezTo>
                  <a:pt x="511385" y="1016780"/>
                  <a:pt x="533014" y="978745"/>
                  <a:pt x="554920" y="938376"/>
                </a:cubicBezTo>
                <a:cubicBezTo>
                  <a:pt x="646011" y="772214"/>
                  <a:pt x="771410" y="544031"/>
                  <a:pt x="930598" y="357910"/>
                </a:cubicBezTo>
                <a:cubicBezTo>
                  <a:pt x="1030745" y="241253"/>
                  <a:pt x="1130501" y="155502"/>
                  <a:pt x="1236831" y="956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87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30" y="634999"/>
            <a:ext cx="8095014" cy="4093527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6600" b="1"/>
            </a:lvl1pPr>
            <a:lvl2pPr marL="228600" indent="0">
              <a:lnSpc>
                <a:spcPct val="90000"/>
              </a:lnSpc>
              <a:buNone/>
              <a:defRPr sz="6600" b="1"/>
            </a:lvl2pPr>
            <a:lvl3pPr marL="457200" indent="0">
              <a:lnSpc>
                <a:spcPct val="90000"/>
              </a:lnSpc>
              <a:buNone/>
              <a:defRPr sz="6600" b="1"/>
            </a:lvl3pPr>
            <a:lvl4pPr marL="685800" indent="0">
              <a:lnSpc>
                <a:spcPct val="90000"/>
              </a:lnSpc>
              <a:buNone/>
              <a:defRPr sz="6600" b="1"/>
            </a:lvl4pPr>
            <a:lvl5pPr marL="914400" indent="0">
              <a:lnSpc>
                <a:spcPct val="90000"/>
              </a:lnSpc>
              <a:buNone/>
              <a:defRPr sz="6600" b="1"/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2A33D76-E362-B6F6-C3B3-490142D65AF0}"/>
              </a:ext>
            </a:extLst>
          </p:cNvPr>
          <p:cNvSpPr/>
          <p:nvPr userDrawn="1"/>
        </p:nvSpPr>
        <p:spPr>
          <a:xfrm rot="10800000">
            <a:off x="11283655" y="2881148"/>
            <a:ext cx="908345" cy="3186945"/>
          </a:xfrm>
          <a:custGeom>
            <a:avLst/>
            <a:gdLst>
              <a:gd name="csX0" fmla="*/ 580741 w 908345"/>
              <a:gd name="csY0" fmla="*/ 3186945 h 3186945"/>
              <a:gd name="csX1" fmla="*/ 570933 w 908345"/>
              <a:gd name="csY1" fmla="*/ 3174992 h 3186945"/>
              <a:gd name="csX2" fmla="*/ 22634 w 908345"/>
              <a:gd name="csY2" fmla="*/ 1554343 h 3186945"/>
              <a:gd name="csX3" fmla="*/ 0 w 908345"/>
              <a:gd name="csY3" fmla="*/ 1416919 h 3186945"/>
              <a:gd name="csX4" fmla="*/ 0 w 908345"/>
              <a:gd name="csY4" fmla="*/ 0 h 3186945"/>
              <a:gd name="csX5" fmla="*/ 10278 w 908345"/>
              <a:gd name="csY5" fmla="*/ 13462 h 3186945"/>
              <a:gd name="csX6" fmla="*/ 299262 w 908345"/>
              <a:gd name="csY6" fmla="*/ 628650 h 3186945"/>
              <a:gd name="csX7" fmla="*/ 471398 w 908345"/>
              <a:gd name="csY7" fmla="*/ 1485322 h 3186945"/>
              <a:gd name="csX8" fmla="*/ 828706 w 908345"/>
              <a:gd name="csY8" fmla="*/ 2745052 h 3186945"/>
              <a:gd name="csX9" fmla="*/ 908345 w 908345"/>
              <a:gd name="csY9" fmla="*/ 2864105 h 3186945"/>
              <a:gd name="csX10" fmla="*/ 580741 w 908345"/>
              <a:gd name="csY10" fmla="*/ 3186945 h 31869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08345" h="3186945">
                <a:moveTo>
                  <a:pt x="580741" y="3186945"/>
                </a:moveTo>
                <a:lnTo>
                  <a:pt x="570933" y="3174992"/>
                </a:lnTo>
                <a:cubicBezTo>
                  <a:pt x="194750" y="2675785"/>
                  <a:pt x="107004" y="2105793"/>
                  <a:pt x="22634" y="1554343"/>
                </a:cubicBezTo>
                <a:lnTo>
                  <a:pt x="0" y="1416919"/>
                </a:lnTo>
                <a:lnTo>
                  <a:pt x="0" y="0"/>
                </a:lnTo>
                <a:lnTo>
                  <a:pt x="10278" y="13462"/>
                </a:lnTo>
                <a:cubicBezTo>
                  <a:pt x="132659" y="186953"/>
                  <a:pt x="229393" y="392778"/>
                  <a:pt x="299262" y="628650"/>
                </a:cubicBezTo>
                <a:cubicBezTo>
                  <a:pt x="383534" y="912808"/>
                  <a:pt x="428190" y="1203834"/>
                  <a:pt x="471398" y="1485322"/>
                </a:cubicBezTo>
                <a:cubicBezTo>
                  <a:pt x="541258" y="1939286"/>
                  <a:pt x="607395" y="2370980"/>
                  <a:pt x="828706" y="2745052"/>
                </a:cubicBezTo>
                <a:lnTo>
                  <a:pt x="908345" y="2864105"/>
                </a:lnTo>
                <a:lnTo>
                  <a:pt x="580741" y="31869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2477F9-8280-7761-FF2F-E7F46E32AC2D}"/>
              </a:ext>
            </a:extLst>
          </p:cNvPr>
          <p:cNvSpPr/>
          <p:nvPr userDrawn="1"/>
        </p:nvSpPr>
        <p:spPr>
          <a:xfrm rot="13563935">
            <a:off x="7365158" y="4930895"/>
            <a:ext cx="1604791" cy="2214949"/>
          </a:xfrm>
          <a:custGeom>
            <a:avLst/>
            <a:gdLst>
              <a:gd name="csX0" fmla="*/ 553926 w 2066549"/>
              <a:gd name="csY0" fmla="*/ 423257 h 2852272"/>
              <a:gd name="csX1" fmla="*/ 961725 w 2066549"/>
              <a:gd name="csY1" fmla="*/ 0 h 2852272"/>
              <a:gd name="csX2" fmla="*/ 1021082 w 2066549"/>
              <a:gd name="csY2" fmla="*/ 68912 h 2852272"/>
              <a:gd name="csX3" fmla="*/ 1111072 w 2066549"/>
              <a:gd name="csY3" fmla="*/ 170333 h 2852272"/>
              <a:gd name="csX4" fmla="*/ 2060878 w 2066549"/>
              <a:gd name="csY4" fmla="*/ 1970501 h 2852272"/>
              <a:gd name="csX5" fmla="*/ 1640107 w 2066549"/>
              <a:gd name="csY5" fmla="*/ 2656896 h 2852272"/>
              <a:gd name="csX6" fmla="*/ 286734 w 2066549"/>
              <a:gd name="csY6" fmla="*/ 2701018 h 2852272"/>
              <a:gd name="csX7" fmla="*/ 138732 w 2066549"/>
              <a:gd name="csY7" fmla="*/ 2654962 h 2852272"/>
              <a:gd name="csX8" fmla="*/ 0 w 2066549"/>
              <a:gd name="csY8" fmla="*/ 2616712 h 2852272"/>
              <a:gd name="csX9" fmla="*/ 0 w 2066549"/>
              <a:gd name="csY9" fmla="*/ 2020699 h 2852272"/>
              <a:gd name="csX10" fmla="*/ 102546 w 2066549"/>
              <a:gd name="csY10" fmla="*/ 2039137 h 2852272"/>
              <a:gd name="csX11" fmla="*/ 464200 w 2066549"/>
              <a:gd name="csY11" fmla="*/ 2142745 h 2852272"/>
              <a:gd name="csX12" fmla="*/ 1297330 w 2066549"/>
              <a:gd name="csY12" fmla="*/ 2182440 h 2852272"/>
              <a:gd name="csX13" fmla="*/ 1479167 w 2066549"/>
              <a:gd name="csY13" fmla="*/ 1907652 h 2852272"/>
              <a:gd name="csX14" fmla="*/ 1244562 w 2066549"/>
              <a:gd name="csY14" fmla="*/ 1266824 h 2852272"/>
              <a:gd name="csX15" fmla="*/ 674977 w 2066549"/>
              <a:gd name="csY15" fmla="*/ 560103 h 2852272"/>
              <a:gd name="csX16" fmla="*/ 579902 w 2066549"/>
              <a:gd name="csY16" fmla="*/ 453268 h 2852272"/>
              <a:gd name="csX17" fmla="*/ 553926 w 2066549"/>
              <a:gd name="csY17" fmla="*/ 423257 h 28522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2066549" h="2852272">
                <a:moveTo>
                  <a:pt x="553926" y="423257"/>
                </a:moveTo>
                <a:lnTo>
                  <a:pt x="961725" y="0"/>
                </a:lnTo>
                <a:lnTo>
                  <a:pt x="1021082" y="68912"/>
                </a:lnTo>
                <a:cubicBezTo>
                  <a:pt x="1048657" y="100304"/>
                  <a:pt x="1078809" y="134181"/>
                  <a:pt x="1111072" y="170333"/>
                </a:cubicBezTo>
                <a:cubicBezTo>
                  <a:pt x="1517579" y="625448"/>
                  <a:pt x="2132039" y="1313615"/>
                  <a:pt x="2060878" y="1970501"/>
                </a:cubicBezTo>
                <a:cubicBezTo>
                  <a:pt x="2031276" y="2241446"/>
                  <a:pt x="1885739" y="2478878"/>
                  <a:pt x="1640107" y="2656896"/>
                </a:cubicBezTo>
                <a:cubicBezTo>
                  <a:pt x="1185796" y="2985676"/>
                  <a:pt x="687804" y="2827589"/>
                  <a:pt x="286734" y="2701018"/>
                </a:cubicBezTo>
                <a:cubicBezTo>
                  <a:pt x="236653" y="2685136"/>
                  <a:pt x="187191" y="2669473"/>
                  <a:pt x="138732" y="2654962"/>
                </a:cubicBezTo>
                <a:lnTo>
                  <a:pt x="0" y="2616712"/>
                </a:lnTo>
                <a:lnTo>
                  <a:pt x="0" y="2020699"/>
                </a:lnTo>
                <a:lnTo>
                  <a:pt x="102546" y="2039137"/>
                </a:lnTo>
                <a:cubicBezTo>
                  <a:pt x="225101" y="2067209"/>
                  <a:pt x="345704" y="2105254"/>
                  <a:pt x="464200" y="2142745"/>
                </a:cubicBezTo>
                <a:cubicBezTo>
                  <a:pt x="847423" y="2264020"/>
                  <a:pt x="1092631" y="2330639"/>
                  <a:pt x="1297330" y="2182440"/>
                </a:cubicBezTo>
                <a:cubicBezTo>
                  <a:pt x="1445233" y="2075225"/>
                  <a:pt x="1471906" y="1973999"/>
                  <a:pt x="1479167" y="1907652"/>
                </a:cubicBezTo>
                <a:cubicBezTo>
                  <a:pt x="1491432" y="1797225"/>
                  <a:pt x="1460126" y="1596557"/>
                  <a:pt x="1244562" y="1266824"/>
                </a:cubicBezTo>
                <a:cubicBezTo>
                  <a:pt x="1075493" y="1008257"/>
                  <a:pt x="853616" y="759546"/>
                  <a:pt x="674977" y="560103"/>
                </a:cubicBezTo>
                <a:cubicBezTo>
                  <a:pt x="640975" y="521993"/>
                  <a:pt x="609336" y="486607"/>
                  <a:pt x="579902" y="453268"/>
                </a:cubicBezTo>
                <a:lnTo>
                  <a:pt x="553926" y="423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E974099-0D9B-9ADC-C662-750EDA74F190}"/>
              </a:ext>
            </a:extLst>
          </p:cNvPr>
          <p:cNvSpPr/>
          <p:nvPr userDrawn="1"/>
        </p:nvSpPr>
        <p:spPr>
          <a:xfrm rot="13563935">
            <a:off x="9810799" y="2107744"/>
            <a:ext cx="1629274" cy="1198385"/>
          </a:xfrm>
          <a:custGeom>
            <a:avLst/>
            <a:gdLst>
              <a:gd name="csX0" fmla="*/ 0 w 2098078"/>
              <a:gd name="csY0" fmla="*/ 937894 h 1543205"/>
              <a:gd name="csX1" fmla="*/ 57389 w 2098078"/>
              <a:gd name="csY1" fmla="*/ 948173 h 1543205"/>
              <a:gd name="csX2" fmla="*/ 984878 w 2098078"/>
              <a:gd name="csY2" fmla="*/ 771250 h 1543205"/>
              <a:gd name="csX3" fmla="*/ 1507098 w 2098078"/>
              <a:gd name="csY3" fmla="*/ 136811 h 1543205"/>
              <a:gd name="csX4" fmla="*/ 1525655 w 2098078"/>
              <a:gd name="csY4" fmla="*/ 19495 h 1543205"/>
              <a:gd name="csX5" fmla="*/ 1526207 w 2098078"/>
              <a:gd name="csY5" fmla="*/ 0 h 1543205"/>
              <a:gd name="csX6" fmla="*/ 2098078 w 2098078"/>
              <a:gd name="csY6" fmla="*/ 142312 h 1543205"/>
              <a:gd name="csX7" fmla="*/ 2077395 w 2098078"/>
              <a:gd name="csY7" fmla="*/ 265811 h 1543205"/>
              <a:gd name="csX8" fmla="*/ 1748052 w 2098078"/>
              <a:gd name="csY8" fmla="*/ 905297 h 1543205"/>
              <a:gd name="csX9" fmla="*/ 1748364 w 2098078"/>
              <a:gd name="csY9" fmla="*/ 902971 h 1543205"/>
              <a:gd name="csX10" fmla="*/ 1265175 w 2098078"/>
              <a:gd name="csY10" fmla="*/ 1284293 h 1543205"/>
              <a:gd name="csX11" fmla="*/ 150117 w 2098078"/>
              <a:gd name="csY11" fmla="*/ 1541581 h 1543205"/>
              <a:gd name="csX12" fmla="*/ 6676 w 2098078"/>
              <a:gd name="csY12" fmla="*/ 1530146 h 1543205"/>
              <a:gd name="csX13" fmla="*/ 0 w 2098078"/>
              <a:gd name="csY13" fmla="*/ 937894 h 15432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098078" h="1543205">
                <a:moveTo>
                  <a:pt x="0" y="937894"/>
                </a:moveTo>
                <a:lnTo>
                  <a:pt x="57389" y="948173"/>
                </a:lnTo>
                <a:cubicBezTo>
                  <a:pt x="370792" y="986428"/>
                  <a:pt x="708921" y="921749"/>
                  <a:pt x="984878" y="771250"/>
                </a:cubicBezTo>
                <a:cubicBezTo>
                  <a:pt x="1263957" y="619166"/>
                  <a:pt x="1448970" y="393931"/>
                  <a:pt x="1507098" y="136811"/>
                </a:cubicBezTo>
                <a:cubicBezTo>
                  <a:pt x="1515942" y="97400"/>
                  <a:pt x="1522073" y="58276"/>
                  <a:pt x="1525655" y="19495"/>
                </a:cubicBezTo>
                <a:lnTo>
                  <a:pt x="1526207" y="0"/>
                </a:lnTo>
                <a:lnTo>
                  <a:pt x="2098078" y="142312"/>
                </a:lnTo>
                <a:lnTo>
                  <a:pt x="2077395" y="265811"/>
                </a:lnTo>
                <a:cubicBezTo>
                  <a:pt x="2024394" y="502330"/>
                  <a:pt x="1911137" y="718787"/>
                  <a:pt x="1748052" y="905297"/>
                </a:cubicBezTo>
                <a:lnTo>
                  <a:pt x="1748364" y="902971"/>
                </a:lnTo>
                <a:cubicBezTo>
                  <a:pt x="1617848" y="1051446"/>
                  <a:pt x="1455213" y="1180343"/>
                  <a:pt x="1265175" y="1284293"/>
                </a:cubicBezTo>
                <a:cubicBezTo>
                  <a:pt x="932188" y="1465825"/>
                  <a:pt x="533775" y="1556708"/>
                  <a:pt x="150117" y="1541581"/>
                </a:cubicBezTo>
                <a:lnTo>
                  <a:pt x="6676" y="1530146"/>
                </a:lnTo>
                <a:lnTo>
                  <a:pt x="0" y="937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1F1A6B3-700A-452A-1CD4-A931B4693BD1}"/>
              </a:ext>
            </a:extLst>
          </p:cNvPr>
          <p:cNvSpPr/>
          <p:nvPr userDrawn="1"/>
        </p:nvSpPr>
        <p:spPr>
          <a:xfrm rot="13563935">
            <a:off x="8058395" y="3158718"/>
            <a:ext cx="3307844" cy="3150920"/>
          </a:xfrm>
          <a:custGeom>
            <a:avLst/>
            <a:gdLst>
              <a:gd name="csX0" fmla="*/ 219347 w 4259634"/>
              <a:gd name="csY0" fmla="*/ 332112 h 4057556"/>
              <a:gd name="csX1" fmla="*/ 461132 w 4259634"/>
              <a:gd name="csY1" fmla="*/ 142591 h 4057556"/>
              <a:gd name="csX2" fmla="*/ 996504 w 4259634"/>
              <a:gd name="csY2" fmla="*/ 212 h 4057556"/>
              <a:gd name="csX3" fmla="*/ 1184588 w 4259634"/>
              <a:gd name="csY3" fmla="*/ 10673 h 4057556"/>
              <a:gd name="csX4" fmla="*/ 1267317 w 4259634"/>
              <a:gd name="csY4" fmla="*/ 25547 h 4057556"/>
              <a:gd name="csX5" fmla="*/ 1267317 w 4259634"/>
              <a:gd name="csY5" fmla="*/ 621561 h 4057556"/>
              <a:gd name="csX6" fmla="*/ 1264061 w 4259634"/>
              <a:gd name="csY6" fmla="*/ 620663 h 4057556"/>
              <a:gd name="csX7" fmla="*/ 1007338 w 4259634"/>
              <a:gd name="csY7" fmla="*/ 585479 h 4057556"/>
              <a:gd name="csX8" fmla="*/ 603339 w 4259634"/>
              <a:gd name="csY8" fmla="*/ 800910 h 4057556"/>
              <a:gd name="csX9" fmla="*/ 645587 w 4259634"/>
              <a:gd name="csY9" fmla="*/ 1150589 h 4057556"/>
              <a:gd name="csX10" fmla="*/ 1152754 w 4259634"/>
              <a:gd name="csY10" fmla="*/ 1602447 h 4057556"/>
              <a:gd name="csX11" fmla="*/ 1999912 w 4259634"/>
              <a:gd name="csY11" fmla="*/ 1831952 h 4057556"/>
              <a:gd name="csX12" fmla="*/ 2902064 w 4259634"/>
              <a:gd name="csY12" fmla="*/ 2078633 h 4057556"/>
              <a:gd name="csX13" fmla="*/ 3916012 w 4259634"/>
              <a:gd name="csY13" fmla="*/ 2868593 h 4057556"/>
              <a:gd name="csX14" fmla="*/ 4250603 w 4259634"/>
              <a:gd name="csY14" fmla="*/ 4011882 h 4057556"/>
              <a:gd name="csX15" fmla="*/ 4242954 w 4259634"/>
              <a:gd name="csY15" fmla="*/ 4057556 h 4057556"/>
              <a:gd name="csX16" fmla="*/ 3671083 w 4259634"/>
              <a:gd name="csY16" fmla="*/ 3915244 h 4057556"/>
              <a:gd name="csX17" fmla="*/ 3673797 w 4259634"/>
              <a:gd name="csY17" fmla="*/ 3819485 h 4057556"/>
              <a:gd name="csX18" fmla="*/ 2667349 w 4259634"/>
              <a:gd name="csY18" fmla="*/ 2613430 h 4057556"/>
              <a:gd name="csX19" fmla="*/ 1885093 w 4259634"/>
              <a:gd name="csY19" fmla="*/ 2404608 h 4057556"/>
              <a:gd name="csX20" fmla="*/ 918040 w 4259634"/>
              <a:gd name="csY20" fmla="*/ 2137236 h 4057556"/>
              <a:gd name="csX21" fmla="*/ 120755 w 4259634"/>
              <a:gd name="csY21" fmla="*/ 1406992 h 4057556"/>
              <a:gd name="csX22" fmla="*/ 62139 w 4259634"/>
              <a:gd name="csY22" fmla="*/ 579743 h 4057556"/>
              <a:gd name="csX23" fmla="*/ 219347 w 4259634"/>
              <a:gd name="csY23" fmla="*/ 332112 h 40575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4259634" h="4057556">
                <a:moveTo>
                  <a:pt x="219347" y="332112"/>
                </a:moveTo>
                <a:cubicBezTo>
                  <a:pt x="286492" y="258560"/>
                  <a:pt x="367734" y="194691"/>
                  <a:pt x="461132" y="142591"/>
                </a:cubicBezTo>
                <a:cubicBezTo>
                  <a:pt x="619017" y="54540"/>
                  <a:pt x="808798" y="4045"/>
                  <a:pt x="996504" y="212"/>
                </a:cubicBezTo>
                <a:cubicBezTo>
                  <a:pt x="1059654" y="-986"/>
                  <a:pt x="1122355" y="2939"/>
                  <a:pt x="1184588" y="10673"/>
                </a:cubicBezTo>
                <a:lnTo>
                  <a:pt x="1267317" y="25547"/>
                </a:lnTo>
                <a:lnTo>
                  <a:pt x="1267317" y="621561"/>
                </a:lnTo>
                <a:lnTo>
                  <a:pt x="1264061" y="620663"/>
                </a:lnTo>
                <a:cubicBezTo>
                  <a:pt x="1171919" y="598112"/>
                  <a:pt x="1085322" y="583896"/>
                  <a:pt x="1007338" y="585479"/>
                </a:cubicBezTo>
                <a:cubicBezTo>
                  <a:pt x="848626" y="588825"/>
                  <a:pt x="659026" y="663718"/>
                  <a:pt x="603339" y="800910"/>
                </a:cubicBezTo>
                <a:cubicBezTo>
                  <a:pt x="566723" y="890802"/>
                  <a:pt x="582486" y="1021536"/>
                  <a:pt x="645587" y="1150589"/>
                </a:cubicBezTo>
                <a:cubicBezTo>
                  <a:pt x="743128" y="1349743"/>
                  <a:pt x="904351" y="1493189"/>
                  <a:pt x="1152754" y="1602447"/>
                </a:cubicBezTo>
                <a:cubicBezTo>
                  <a:pt x="1399747" y="1711330"/>
                  <a:pt x="1704473" y="1772263"/>
                  <a:pt x="1999912" y="1831952"/>
                </a:cubicBezTo>
                <a:cubicBezTo>
                  <a:pt x="2307934" y="1894052"/>
                  <a:pt x="2626230" y="1958251"/>
                  <a:pt x="2902064" y="2078633"/>
                </a:cubicBezTo>
                <a:cubicBezTo>
                  <a:pt x="3312059" y="2258071"/>
                  <a:pt x="3671890" y="2538866"/>
                  <a:pt x="3916012" y="2868593"/>
                </a:cubicBezTo>
                <a:cubicBezTo>
                  <a:pt x="4179963" y="3225605"/>
                  <a:pt x="4294130" y="3617333"/>
                  <a:pt x="4250603" y="4011882"/>
                </a:cubicBezTo>
                <a:lnTo>
                  <a:pt x="4242954" y="4057556"/>
                </a:lnTo>
                <a:lnTo>
                  <a:pt x="3671083" y="3915244"/>
                </a:lnTo>
                <a:lnTo>
                  <a:pt x="3673797" y="3819485"/>
                </a:lnTo>
                <a:cubicBezTo>
                  <a:pt x="3654896" y="3286973"/>
                  <a:pt x="3168769" y="2832963"/>
                  <a:pt x="2667349" y="2613430"/>
                </a:cubicBezTo>
                <a:cubicBezTo>
                  <a:pt x="2449311" y="2517871"/>
                  <a:pt x="2174904" y="2462813"/>
                  <a:pt x="1885093" y="2404608"/>
                </a:cubicBezTo>
                <a:cubicBezTo>
                  <a:pt x="1559340" y="2339047"/>
                  <a:pt x="1223317" y="2271382"/>
                  <a:pt x="918040" y="2137236"/>
                </a:cubicBezTo>
                <a:cubicBezTo>
                  <a:pt x="541160" y="1971330"/>
                  <a:pt x="280302" y="1732514"/>
                  <a:pt x="120755" y="1406992"/>
                </a:cubicBezTo>
                <a:cubicBezTo>
                  <a:pt x="-16527" y="1127027"/>
                  <a:pt x="-37731" y="825278"/>
                  <a:pt x="62139" y="579743"/>
                </a:cubicBezTo>
                <a:cubicBezTo>
                  <a:pt x="99152" y="488903"/>
                  <a:pt x="152202" y="405665"/>
                  <a:pt x="219347" y="3321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13EFF31-0601-C339-2E66-3BA28BAB462A}"/>
              </a:ext>
            </a:extLst>
          </p:cNvPr>
          <p:cNvSpPr/>
          <p:nvPr userDrawn="1"/>
        </p:nvSpPr>
        <p:spPr>
          <a:xfrm rot="3024109">
            <a:off x="1735451" y="6053567"/>
            <a:ext cx="1010290" cy="722307"/>
          </a:xfrm>
          <a:custGeom>
            <a:avLst/>
            <a:gdLst>
              <a:gd name="csX0" fmla="*/ 0 w 1010290"/>
              <a:gd name="csY0" fmla="*/ 0 h 722307"/>
              <a:gd name="csX1" fmla="*/ 172564 w 1010290"/>
              <a:gd name="csY1" fmla="*/ 5748 h 722307"/>
              <a:gd name="csX2" fmla="*/ 351262 w 1010290"/>
              <a:gd name="csY2" fmla="*/ 37350 h 722307"/>
              <a:gd name="csX3" fmla="*/ 956934 w 1010290"/>
              <a:gd name="csY3" fmla="*/ 382935 h 722307"/>
              <a:gd name="csX4" fmla="*/ 1010290 w 1010290"/>
              <a:gd name="csY4" fmla="*/ 445950 h 722307"/>
              <a:gd name="csX5" fmla="*/ 781682 w 1010290"/>
              <a:gd name="csY5" fmla="*/ 722307 h 722307"/>
              <a:gd name="csX6" fmla="*/ 776753 w 1010290"/>
              <a:gd name="csY6" fmla="*/ 714612 h 722307"/>
              <a:gd name="csX7" fmla="*/ 703848 w 1010290"/>
              <a:gd name="csY7" fmla="*/ 628109 h 722307"/>
              <a:gd name="csX8" fmla="*/ 14430 w 1010290"/>
              <a:gd name="csY8" fmla="*/ 352391 h 722307"/>
              <a:gd name="csX9" fmla="*/ 0 w 1010290"/>
              <a:gd name="csY9" fmla="*/ 353923 h 722307"/>
              <a:gd name="csX10" fmla="*/ 0 w 1010290"/>
              <a:gd name="csY10" fmla="*/ 0 h 7223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010290" h="722307">
                <a:moveTo>
                  <a:pt x="0" y="0"/>
                </a:moveTo>
                <a:lnTo>
                  <a:pt x="172564" y="5748"/>
                </a:lnTo>
                <a:cubicBezTo>
                  <a:pt x="232085" y="11997"/>
                  <a:pt x="291787" y="22527"/>
                  <a:pt x="351262" y="37350"/>
                </a:cubicBezTo>
                <a:cubicBezTo>
                  <a:pt x="585359" y="95679"/>
                  <a:pt x="794628" y="215301"/>
                  <a:pt x="956934" y="382935"/>
                </a:cubicBezTo>
                <a:lnTo>
                  <a:pt x="1010290" y="445950"/>
                </a:lnTo>
                <a:lnTo>
                  <a:pt x="781682" y="722307"/>
                </a:lnTo>
                <a:lnTo>
                  <a:pt x="776753" y="714612"/>
                </a:lnTo>
                <a:cubicBezTo>
                  <a:pt x="754241" y="683960"/>
                  <a:pt x="729911" y="655024"/>
                  <a:pt x="703848" y="628109"/>
                </a:cubicBezTo>
                <a:cubicBezTo>
                  <a:pt x="525342" y="443735"/>
                  <a:pt x="264797" y="344234"/>
                  <a:pt x="14430" y="352391"/>
                </a:cubicBezTo>
                <a:lnTo>
                  <a:pt x="0" y="3539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A627787-F285-8870-8197-31F6BDD33227}"/>
              </a:ext>
            </a:extLst>
          </p:cNvPr>
          <p:cNvSpPr/>
          <p:nvPr userDrawn="1"/>
        </p:nvSpPr>
        <p:spPr>
          <a:xfrm rot="3024109">
            <a:off x="96341" y="4806634"/>
            <a:ext cx="1695390" cy="1849811"/>
          </a:xfrm>
          <a:custGeom>
            <a:avLst/>
            <a:gdLst>
              <a:gd name="csX0" fmla="*/ 858868 w 1695390"/>
              <a:gd name="csY0" fmla="*/ 403776 h 1849811"/>
              <a:gd name="csX1" fmla="*/ 1348128 w 1695390"/>
              <a:gd name="csY1" fmla="*/ 64969 h 1849811"/>
              <a:gd name="csX2" fmla="*/ 1690336 w 1695390"/>
              <a:gd name="csY2" fmla="*/ 0 h 1849811"/>
              <a:gd name="csX3" fmla="*/ 1695390 w 1695390"/>
              <a:gd name="csY3" fmla="*/ 168 h 1849811"/>
              <a:gd name="csX4" fmla="*/ 1695390 w 1695390"/>
              <a:gd name="csY4" fmla="*/ 354091 h 1849811"/>
              <a:gd name="csX5" fmla="*/ 1585912 w 1695390"/>
              <a:gd name="csY5" fmla="*/ 365713 h 1849811"/>
              <a:gd name="csX6" fmla="*/ 1466262 w 1695390"/>
              <a:gd name="csY6" fmla="*/ 397444 h 1849811"/>
              <a:gd name="csX7" fmla="*/ 1025802 w 1695390"/>
              <a:gd name="csY7" fmla="*/ 773704 h 1849811"/>
              <a:gd name="csX8" fmla="*/ 1304956 w 1695390"/>
              <a:gd name="csY8" fmla="*/ 847462 h 1849811"/>
              <a:gd name="csX9" fmla="*/ 1547016 w 1695390"/>
              <a:gd name="csY9" fmla="*/ 1075704 h 1849811"/>
              <a:gd name="csX10" fmla="*/ 1624131 w 1695390"/>
              <a:gd name="csY10" fmla="*/ 1410358 h 1849811"/>
              <a:gd name="csX11" fmla="*/ 1456367 w 1695390"/>
              <a:gd name="csY11" fmla="*/ 1729278 h 1849811"/>
              <a:gd name="csX12" fmla="*/ 1376985 w 1695390"/>
              <a:gd name="csY12" fmla="*/ 1786588 h 1849811"/>
              <a:gd name="csX13" fmla="*/ 1106317 w 1695390"/>
              <a:gd name="csY13" fmla="*/ 1847588 h 1849811"/>
              <a:gd name="csX14" fmla="*/ 695065 w 1695390"/>
              <a:gd name="csY14" fmla="*/ 1558803 h 1849811"/>
              <a:gd name="csX15" fmla="*/ 596310 w 1695390"/>
              <a:gd name="csY15" fmla="*/ 1300004 h 1849811"/>
              <a:gd name="csX16" fmla="*/ 333064 w 1695390"/>
              <a:gd name="csY16" fmla="*/ 1599654 h 1849811"/>
              <a:gd name="csX17" fmla="*/ 272454 w 1695390"/>
              <a:gd name="csY17" fmla="*/ 1674228 h 1849811"/>
              <a:gd name="csX18" fmla="*/ 0 w 1695390"/>
              <a:gd name="csY18" fmla="*/ 1448849 h 1849811"/>
              <a:gd name="csX19" fmla="*/ 53863 w 1695390"/>
              <a:gd name="csY19" fmla="*/ 1382262 h 1849811"/>
              <a:gd name="csX20" fmla="*/ 321136 w 1695390"/>
              <a:gd name="csY20" fmla="*/ 1073104 h 1849811"/>
              <a:gd name="csX21" fmla="*/ 607887 w 1695390"/>
              <a:gd name="csY21" fmla="*/ 865976 h 1849811"/>
              <a:gd name="csX22" fmla="*/ 662023 w 1695390"/>
              <a:gd name="csY22" fmla="*/ 709724 h 1849811"/>
              <a:gd name="csX23" fmla="*/ 858868 w 1695390"/>
              <a:gd name="csY23" fmla="*/ 403776 h 1849811"/>
              <a:gd name="csX24" fmla="*/ 929482 w 1695390"/>
              <a:gd name="csY24" fmla="*/ 1130087 h 1849811"/>
              <a:gd name="csX25" fmla="*/ 997909 w 1695390"/>
              <a:gd name="csY25" fmla="*/ 1379202 h 1849811"/>
              <a:gd name="csX26" fmla="*/ 1141244 w 1695390"/>
              <a:gd name="csY26" fmla="*/ 1497142 h 1849811"/>
              <a:gd name="csX27" fmla="*/ 1181070 w 1695390"/>
              <a:gd name="csY27" fmla="*/ 1491018 h 1849811"/>
              <a:gd name="csX28" fmla="*/ 1250199 w 1695390"/>
              <a:gd name="csY28" fmla="*/ 1432266 h 1849811"/>
              <a:gd name="csX29" fmla="*/ 1269219 w 1695390"/>
              <a:gd name="csY29" fmla="*/ 1389587 h 1849811"/>
              <a:gd name="csX30" fmla="*/ 1269167 w 1695390"/>
              <a:gd name="csY30" fmla="*/ 1389875 h 1849811"/>
              <a:gd name="csX31" fmla="*/ 1269261 w 1695390"/>
              <a:gd name="csY31" fmla="*/ 1389492 h 1849811"/>
              <a:gd name="csX32" fmla="*/ 1269219 w 1695390"/>
              <a:gd name="csY32" fmla="*/ 1389587 h 1849811"/>
              <a:gd name="csX33" fmla="*/ 1272070 w 1695390"/>
              <a:gd name="csY33" fmla="*/ 1373611 h 1849811"/>
              <a:gd name="csX34" fmla="*/ 1142061 w 1695390"/>
              <a:gd name="csY34" fmla="*/ 1161538 h 1849811"/>
              <a:gd name="csX35" fmla="*/ 929482 w 1695390"/>
              <a:gd name="csY35" fmla="*/ 1130087 h 18498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695390" h="1849811">
                <a:moveTo>
                  <a:pt x="858868" y="403776"/>
                </a:moveTo>
                <a:cubicBezTo>
                  <a:pt x="993384" y="250474"/>
                  <a:pt x="1164818" y="129671"/>
                  <a:pt x="1348128" y="64969"/>
                </a:cubicBezTo>
                <a:cubicBezTo>
                  <a:pt x="1457672" y="26289"/>
                  <a:pt x="1572828" y="4604"/>
                  <a:pt x="1690336" y="0"/>
                </a:cubicBezTo>
                <a:lnTo>
                  <a:pt x="1695390" y="168"/>
                </a:lnTo>
                <a:lnTo>
                  <a:pt x="1695390" y="354091"/>
                </a:lnTo>
                <a:lnTo>
                  <a:pt x="1585912" y="365713"/>
                </a:lnTo>
                <a:cubicBezTo>
                  <a:pt x="1545177" y="373160"/>
                  <a:pt x="1505151" y="383701"/>
                  <a:pt x="1466262" y="397444"/>
                </a:cubicBezTo>
                <a:cubicBezTo>
                  <a:pt x="1290705" y="459502"/>
                  <a:pt x="1124991" y="602535"/>
                  <a:pt x="1025802" y="773704"/>
                </a:cubicBezTo>
                <a:cubicBezTo>
                  <a:pt x="1124844" y="778900"/>
                  <a:pt x="1219827" y="803297"/>
                  <a:pt x="1304956" y="847462"/>
                </a:cubicBezTo>
                <a:cubicBezTo>
                  <a:pt x="1403766" y="898313"/>
                  <a:pt x="1489636" y="979482"/>
                  <a:pt x="1547016" y="1075704"/>
                </a:cubicBezTo>
                <a:cubicBezTo>
                  <a:pt x="1609502" y="1180497"/>
                  <a:pt x="1636369" y="1296524"/>
                  <a:pt x="1624131" y="1410358"/>
                </a:cubicBezTo>
                <a:cubicBezTo>
                  <a:pt x="1611213" y="1530091"/>
                  <a:pt x="1550247" y="1646183"/>
                  <a:pt x="1456367" y="1729278"/>
                </a:cubicBezTo>
                <a:cubicBezTo>
                  <a:pt x="1431488" y="1751213"/>
                  <a:pt x="1404858" y="1770378"/>
                  <a:pt x="1376985" y="1786588"/>
                </a:cubicBezTo>
                <a:cubicBezTo>
                  <a:pt x="1293367" y="1835217"/>
                  <a:pt x="1198565" y="1857239"/>
                  <a:pt x="1106317" y="1847588"/>
                </a:cubicBezTo>
                <a:cubicBezTo>
                  <a:pt x="944218" y="1830918"/>
                  <a:pt x="793998" y="1725810"/>
                  <a:pt x="695065" y="1558803"/>
                </a:cubicBezTo>
                <a:cubicBezTo>
                  <a:pt x="648578" y="1480302"/>
                  <a:pt x="615346" y="1392609"/>
                  <a:pt x="596310" y="1300004"/>
                </a:cubicBezTo>
                <a:cubicBezTo>
                  <a:pt x="502518" y="1384336"/>
                  <a:pt x="419033" y="1490288"/>
                  <a:pt x="333064" y="1599654"/>
                </a:cubicBezTo>
                <a:lnTo>
                  <a:pt x="272454" y="1674228"/>
                </a:lnTo>
                <a:lnTo>
                  <a:pt x="0" y="1448849"/>
                </a:lnTo>
                <a:lnTo>
                  <a:pt x="53863" y="1382262"/>
                </a:lnTo>
                <a:cubicBezTo>
                  <a:pt x="136203" y="1277636"/>
                  <a:pt x="221502" y="1169312"/>
                  <a:pt x="321136" y="1073104"/>
                </a:cubicBezTo>
                <a:cubicBezTo>
                  <a:pt x="413322" y="983920"/>
                  <a:pt x="507918" y="915569"/>
                  <a:pt x="607887" y="865976"/>
                </a:cubicBezTo>
                <a:cubicBezTo>
                  <a:pt x="621370" y="812735"/>
                  <a:pt x="639508" y="760272"/>
                  <a:pt x="662023" y="709724"/>
                </a:cubicBezTo>
                <a:cubicBezTo>
                  <a:pt x="710742" y="599439"/>
                  <a:pt x="778159" y="495758"/>
                  <a:pt x="858868" y="403776"/>
                </a:cubicBezTo>
                <a:close/>
                <a:moveTo>
                  <a:pt x="929482" y="1130087"/>
                </a:moveTo>
                <a:cubicBezTo>
                  <a:pt x="932067" y="1220562"/>
                  <a:pt x="954738" y="1306803"/>
                  <a:pt x="997909" y="1379202"/>
                </a:cubicBezTo>
                <a:cubicBezTo>
                  <a:pt x="1038243" y="1446844"/>
                  <a:pt x="1093107" y="1492264"/>
                  <a:pt x="1141244" y="1497142"/>
                </a:cubicBezTo>
                <a:cubicBezTo>
                  <a:pt x="1154251" y="1498505"/>
                  <a:pt x="1167812" y="1496191"/>
                  <a:pt x="1181070" y="1491018"/>
                </a:cubicBezTo>
                <a:cubicBezTo>
                  <a:pt x="1207591" y="1480673"/>
                  <a:pt x="1232908" y="1458899"/>
                  <a:pt x="1250199" y="1432266"/>
                </a:cubicBezTo>
                <a:lnTo>
                  <a:pt x="1269219" y="1389587"/>
                </a:lnTo>
                <a:lnTo>
                  <a:pt x="1269167" y="1389875"/>
                </a:lnTo>
                <a:lnTo>
                  <a:pt x="1269261" y="1389492"/>
                </a:lnTo>
                <a:lnTo>
                  <a:pt x="1269219" y="1389587"/>
                </a:lnTo>
                <a:lnTo>
                  <a:pt x="1272070" y="1373611"/>
                </a:lnTo>
                <a:cubicBezTo>
                  <a:pt x="1280587" y="1295253"/>
                  <a:pt x="1224716" y="1204268"/>
                  <a:pt x="1142061" y="1161538"/>
                </a:cubicBezTo>
                <a:cubicBezTo>
                  <a:pt x="1082298" y="1130662"/>
                  <a:pt x="1006872" y="1120106"/>
                  <a:pt x="929482" y="11300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54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48911" y="634999"/>
            <a:ext cx="6209064" cy="447099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buNone/>
              <a:defRPr sz="6000" b="1"/>
            </a:lvl1pPr>
            <a:lvl2pPr marL="228600" indent="0">
              <a:lnSpc>
                <a:spcPct val="90000"/>
              </a:lnSpc>
              <a:buNone/>
              <a:defRPr sz="6000" b="1"/>
            </a:lvl2pPr>
            <a:lvl3pPr marL="457200" indent="0">
              <a:lnSpc>
                <a:spcPct val="90000"/>
              </a:lnSpc>
              <a:buNone/>
              <a:defRPr sz="6000" b="1"/>
            </a:lvl3pPr>
            <a:lvl4pPr marL="685800" indent="0">
              <a:lnSpc>
                <a:spcPct val="90000"/>
              </a:lnSpc>
              <a:buNone/>
              <a:defRPr sz="6000" b="1"/>
            </a:lvl4pPr>
            <a:lvl5pPr marL="914400" indent="0">
              <a:lnSpc>
                <a:spcPct val="90000"/>
              </a:lnSpc>
              <a:buNone/>
              <a:defRPr sz="6000" b="1"/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4030" y="6426678"/>
            <a:ext cx="1228565" cy="431321"/>
          </a:xfrm>
        </p:spPr>
        <p:txBody>
          <a:bodyPr/>
          <a:lstStyle/>
          <a:p>
            <a:fld id="{24AFFC77-B3A6-4E9B-AB2B-F12C9A0DBE53}" type="datetime1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6743" y="6426678"/>
            <a:ext cx="4114800" cy="431321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5691" y="6426678"/>
            <a:ext cx="2828920" cy="431322"/>
          </a:xfr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9F1F46-E7F1-1BFA-FAA9-E5EA8A415042}"/>
              </a:ext>
            </a:extLst>
          </p:cNvPr>
          <p:cNvGrpSpPr/>
          <p:nvPr userDrawn="1"/>
        </p:nvGrpSpPr>
        <p:grpSpPr>
          <a:xfrm rot="10800000">
            <a:off x="-1602" y="8301"/>
            <a:ext cx="5131921" cy="4948465"/>
            <a:chOff x="7060079" y="1892300"/>
            <a:chExt cx="5131921" cy="4948465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2A33D76-E362-B6F6-C3B3-490142D65AF0}"/>
                </a:ext>
              </a:extLst>
            </p:cNvPr>
            <p:cNvSpPr/>
            <p:nvPr userDrawn="1"/>
          </p:nvSpPr>
          <p:spPr>
            <a:xfrm rot="10800000">
              <a:off x="11283655" y="2881148"/>
              <a:ext cx="908345" cy="3186945"/>
            </a:xfrm>
            <a:custGeom>
              <a:avLst/>
              <a:gdLst>
                <a:gd name="csX0" fmla="*/ 580741 w 908345"/>
                <a:gd name="csY0" fmla="*/ 3186945 h 3186945"/>
                <a:gd name="csX1" fmla="*/ 570933 w 908345"/>
                <a:gd name="csY1" fmla="*/ 3174992 h 3186945"/>
                <a:gd name="csX2" fmla="*/ 22634 w 908345"/>
                <a:gd name="csY2" fmla="*/ 1554343 h 3186945"/>
                <a:gd name="csX3" fmla="*/ 0 w 908345"/>
                <a:gd name="csY3" fmla="*/ 1416919 h 3186945"/>
                <a:gd name="csX4" fmla="*/ 0 w 908345"/>
                <a:gd name="csY4" fmla="*/ 0 h 3186945"/>
                <a:gd name="csX5" fmla="*/ 10278 w 908345"/>
                <a:gd name="csY5" fmla="*/ 13462 h 3186945"/>
                <a:gd name="csX6" fmla="*/ 299262 w 908345"/>
                <a:gd name="csY6" fmla="*/ 628650 h 3186945"/>
                <a:gd name="csX7" fmla="*/ 471398 w 908345"/>
                <a:gd name="csY7" fmla="*/ 1485322 h 3186945"/>
                <a:gd name="csX8" fmla="*/ 828706 w 908345"/>
                <a:gd name="csY8" fmla="*/ 2745052 h 3186945"/>
                <a:gd name="csX9" fmla="*/ 908345 w 908345"/>
                <a:gd name="csY9" fmla="*/ 2864105 h 3186945"/>
                <a:gd name="csX10" fmla="*/ 580741 w 908345"/>
                <a:gd name="csY10" fmla="*/ 3186945 h 318694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908345" h="3186945">
                  <a:moveTo>
                    <a:pt x="580741" y="3186945"/>
                  </a:moveTo>
                  <a:lnTo>
                    <a:pt x="570933" y="3174992"/>
                  </a:lnTo>
                  <a:cubicBezTo>
                    <a:pt x="194750" y="2675785"/>
                    <a:pt x="107004" y="2105793"/>
                    <a:pt x="22634" y="1554343"/>
                  </a:cubicBezTo>
                  <a:lnTo>
                    <a:pt x="0" y="1416919"/>
                  </a:lnTo>
                  <a:lnTo>
                    <a:pt x="0" y="0"/>
                  </a:lnTo>
                  <a:lnTo>
                    <a:pt x="10278" y="13462"/>
                  </a:lnTo>
                  <a:cubicBezTo>
                    <a:pt x="132659" y="186953"/>
                    <a:pt x="229393" y="392778"/>
                    <a:pt x="299262" y="628650"/>
                  </a:cubicBezTo>
                  <a:cubicBezTo>
                    <a:pt x="383534" y="912808"/>
                    <a:pt x="428190" y="1203834"/>
                    <a:pt x="471398" y="1485322"/>
                  </a:cubicBezTo>
                  <a:cubicBezTo>
                    <a:pt x="541258" y="1939286"/>
                    <a:pt x="607395" y="2370980"/>
                    <a:pt x="828706" y="2745052"/>
                  </a:cubicBezTo>
                  <a:lnTo>
                    <a:pt x="908345" y="2864105"/>
                  </a:lnTo>
                  <a:lnTo>
                    <a:pt x="580741" y="31869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F2477F9-8280-7761-FF2F-E7F46E32AC2D}"/>
                </a:ext>
              </a:extLst>
            </p:cNvPr>
            <p:cNvSpPr/>
            <p:nvPr userDrawn="1"/>
          </p:nvSpPr>
          <p:spPr>
            <a:xfrm rot="13563935">
              <a:off x="7365158" y="4930895"/>
              <a:ext cx="1604791" cy="2214949"/>
            </a:xfrm>
            <a:custGeom>
              <a:avLst/>
              <a:gdLst>
                <a:gd name="csX0" fmla="*/ 553926 w 2066549"/>
                <a:gd name="csY0" fmla="*/ 423257 h 2852272"/>
                <a:gd name="csX1" fmla="*/ 961725 w 2066549"/>
                <a:gd name="csY1" fmla="*/ 0 h 2852272"/>
                <a:gd name="csX2" fmla="*/ 1021082 w 2066549"/>
                <a:gd name="csY2" fmla="*/ 68912 h 2852272"/>
                <a:gd name="csX3" fmla="*/ 1111072 w 2066549"/>
                <a:gd name="csY3" fmla="*/ 170333 h 2852272"/>
                <a:gd name="csX4" fmla="*/ 2060878 w 2066549"/>
                <a:gd name="csY4" fmla="*/ 1970501 h 2852272"/>
                <a:gd name="csX5" fmla="*/ 1640107 w 2066549"/>
                <a:gd name="csY5" fmla="*/ 2656896 h 2852272"/>
                <a:gd name="csX6" fmla="*/ 286734 w 2066549"/>
                <a:gd name="csY6" fmla="*/ 2701018 h 2852272"/>
                <a:gd name="csX7" fmla="*/ 138732 w 2066549"/>
                <a:gd name="csY7" fmla="*/ 2654962 h 2852272"/>
                <a:gd name="csX8" fmla="*/ 0 w 2066549"/>
                <a:gd name="csY8" fmla="*/ 2616712 h 2852272"/>
                <a:gd name="csX9" fmla="*/ 0 w 2066549"/>
                <a:gd name="csY9" fmla="*/ 2020699 h 2852272"/>
                <a:gd name="csX10" fmla="*/ 102546 w 2066549"/>
                <a:gd name="csY10" fmla="*/ 2039137 h 2852272"/>
                <a:gd name="csX11" fmla="*/ 464200 w 2066549"/>
                <a:gd name="csY11" fmla="*/ 2142745 h 2852272"/>
                <a:gd name="csX12" fmla="*/ 1297330 w 2066549"/>
                <a:gd name="csY12" fmla="*/ 2182440 h 2852272"/>
                <a:gd name="csX13" fmla="*/ 1479167 w 2066549"/>
                <a:gd name="csY13" fmla="*/ 1907652 h 2852272"/>
                <a:gd name="csX14" fmla="*/ 1244562 w 2066549"/>
                <a:gd name="csY14" fmla="*/ 1266824 h 2852272"/>
                <a:gd name="csX15" fmla="*/ 674977 w 2066549"/>
                <a:gd name="csY15" fmla="*/ 560103 h 2852272"/>
                <a:gd name="csX16" fmla="*/ 579902 w 2066549"/>
                <a:gd name="csY16" fmla="*/ 453268 h 2852272"/>
                <a:gd name="csX17" fmla="*/ 553926 w 2066549"/>
                <a:gd name="csY17" fmla="*/ 423257 h 28522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2066549" h="2852272">
                  <a:moveTo>
                    <a:pt x="553926" y="423257"/>
                  </a:moveTo>
                  <a:lnTo>
                    <a:pt x="961725" y="0"/>
                  </a:lnTo>
                  <a:lnTo>
                    <a:pt x="1021082" y="68912"/>
                  </a:lnTo>
                  <a:cubicBezTo>
                    <a:pt x="1048657" y="100304"/>
                    <a:pt x="1078809" y="134181"/>
                    <a:pt x="1111072" y="170333"/>
                  </a:cubicBezTo>
                  <a:cubicBezTo>
                    <a:pt x="1517579" y="625448"/>
                    <a:pt x="2132039" y="1313615"/>
                    <a:pt x="2060878" y="1970501"/>
                  </a:cubicBezTo>
                  <a:cubicBezTo>
                    <a:pt x="2031276" y="2241446"/>
                    <a:pt x="1885739" y="2478878"/>
                    <a:pt x="1640107" y="2656896"/>
                  </a:cubicBezTo>
                  <a:cubicBezTo>
                    <a:pt x="1185796" y="2985676"/>
                    <a:pt x="687804" y="2827589"/>
                    <a:pt x="286734" y="2701018"/>
                  </a:cubicBezTo>
                  <a:cubicBezTo>
                    <a:pt x="236653" y="2685136"/>
                    <a:pt x="187191" y="2669473"/>
                    <a:pt x="138732" y="2654962"/>
                  </a:cubicBezTo>
                  <a:lnTo>
                    <a:pt x="0" y="2616712"/>
                  </a:lnTo>
                  <a:lnTo>
                    <a:pt x="0" y="2020699"/>
                  </a:lnTo>
                  <a:lnTo>
                    <a:pt x="102546" y="2039137"/>
                  </a:lnTo>
                  <a:cubicBezTo>
                    <a:pt x="225101" y="2067209"/>
                    <a:pt x="345704" y="2105254"/>
                    <a:pt x="464200" y="2142745"/>
                  </a:cubicBezTo>
                  <a:cubicBezTo>
                    <a:pt x="847423" y="2264020"/>
                    <a:pt x="1092631" y="2330639"/>
                    <a:pt x="1297330" y="2182440"/>
                  </a:cubicBezTo>
                  <a:cubicBezTo>
                    <a:pt x="1445233" y="2075225"/>
                    <a:pt x="1471906" y="1973999"/>
                    <a:pt x="1479167" y="1907652"/>
                  </a:cubicBezTo>
                  <a:cubicBezTo>
                    <a:pt x="1491432" y="1797225"/>
                    <a:pt x="1460126" y="1596557"/>
                    <a:pt x="1244562" y="1266824"/>
                  </a:cubicBezTo>
                  <a:cubicBezTo>
                    <a:pt x="1075493" y="1008257"/>
                    <a:pt x="853616" y="759546"/>
                    <a:pt x="674977" y="560103"/>
                  </a:cubicBezTo>
                  <a:cubicBezTo>
                    <a:pt x="640975" y="521993"/>
                    <a:pt x="609336" y="486607"/>
                    <a:pt x="579902" y="453268"/>
                  </a:cubicBezTo>
                  <a:lnTo>
                    <a:pt x="553926" y="4232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974099-0D9B-9ADC-C662-750EDA74F190}"/>
                </a:ext>
              </a:extLst>
            </p:cNvPr>
            <p:cNvSpPr/>
            <p:nvPr userDrawn="1"/>
          </p:nvSpPr>
          <p:spPr>
            <a:xfrm rot="13563935">
              <a:off x="9810799" y="2107744"/>
              <a:ext cx="1629274" cy="1198385"/>
            </a:xfrm>
            <a:custGeom>
              <a:avLst/>
              <a:gdLst>
                <a:gd name="csX0" fmla="*/ 0 w 2098078"/>
                <a:gd name="csY0" fmla="*/ 937894 h 1543205"/>
                <a:gd name="csX1" fmla="*/ 57389 w 2098078"/>
                <a:gd name="csY1" fmla="*/ 948173 h 1543205"/>
                <a:gd name="csX2" fmla="*/ 984878 w 2098078"/>
                <a:gd name="csY2" fmla="*/ 771250 h 1543205"/>
                <a:gd name="csX3" fmla="*/ 1507098 w 2098078"/>
                <a:gd name="csY3" fmla="*/ 136811 h 1543205"/>
                <a:gd name="csX4" fmla="*/ 1525655 w 2098078"/>
                <a:gd name="csY4" fmla="*/ 19495 h 1543205"/>
                <a:gd name="csX5" fmla="*/ 1526207 w 2098078"/>
                <a:gd name="csY5" fmla="*/ 0 h 1543205"/>
                <a:gd name="csX6" fmla="*/ 2098078 w 2098078"/>
                <a:gd name="csY6" fmla="*/ 142312 h 1543205"/>
                <a:gd name="csX7" fmla="*/ 2077395 w 2098078"/>
                <a:gd name="csY7" fmla="*/ 265811 h 1543205"/>
                <a:gd name="csX8" fmla="*/ 1748052 w 2098078"/>
                <a:gd name="csY8" fmla="*/ 905297 h 1543205"/>
                <a:gd name="csX9" fmla="*/ 1748364 w 2098078"/>
                <a:gd name="csY9" fmla="*/ 902971 h 1543205"/>
                <a:gd name="csX10" fmla="*/ 1265175 w 2098078"/>
                <a:gd name="csY10" fmla="*/ 1284293 h 1543205"/>
                <a:gd name="csX11" fmla="*/ 150117 w 2098078"/>
                <a:gd name="csY11" fmla="*/ 1541581 h 1543205"/>
                <a:gd name="csX12" fmla="*/ 6676 w 2098078"/>
                <a:gd name="csY12" fmla="*/ 1530146 h 1543205"/>
                <a:gd name="csX13" fmla="*/ 0 w 2098078"/>
                <a:gd name="csY13" fmla="*/ 937894 h 15432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098078" h="1543205">
                  <a:moveTo>
                    <a:pt x="0" y="937894"/>
                  </a:moveTo>
                  <a:lnTo>
                    <a:pt x="57389" y="948173"/>
                  </a:lnTo>
                  <a:cubicBezTo>
                    <a:pt x="370792" y="986428"/>
                    <a:pt x="708921" y="921749"/>
                    <a:pt x="984878" y="771250"/>
                  </a:cubicBezTo>
                  <a:cubicBezTo>
                    <a:pt x="1263957" y="619166"/>
                    <a:pt x="1448970" y="393931"/>
                    <a:pt x="1507098" y="136811"/>
                  </a:cubicBezTo>
                  <a:cubicBezTo>
                    <a:pt x="1515942" y="97400"/>
                    <a:pt x="1522073" y="58276"/>
                    <a:pt x="1525655" y="19495"/>
                  </a:cubicBezTo>
                  <a:lnTo>
                    <a:pt x="1526207" y="0"/>
                  </a:lnTo>
                  <a:lnTo>
                    <a:pt x="2098078" y="142312"/>
                  </a:lnTo>
                  <a:lnTo>
                    <a:pt x="2077395" y="265811"/>
                  </a:lnTo>
                  <a:cubicBezTo>
                    <a:pt x="2024394" y="502330"/>
                    <a:pt x="1911137" y="718787"/>
                    <a:pt x="1748052" y="905297"/>
                  </a:cubicBezTo>
                  <a:lnTo>
                    <a:pt x="1748364" y="902971"/>
                  </a:lnTo>
                  <a:cubicBezTo>
                    <a:pt x="1617848" y="1051446"/>
                    <a:pt x="1455213" y="1180343"/>
                    <a:pt x="1265175" y="1284293"/>
                  </a:cubicBezTo>
                  <a:cubicBezTo>
                    <a:pt x="932188" y="1465825"/>
                    <a:pt x="533775" y="1556708"/>
                    <a:pt x="150117" y="1541581"/>
                  </a:cubicBezTo>
                  <a:lnTo>
                    <a:pt x="6676" y="1530146"/>
                  </a:lnTo>
                  <a:lnTo>
                    <a:pt x="0" y="9378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1F1A6B3-700A-452A-1CD4-A931B4693BD1}"/>
                </a:ext>
              </a:extLst>
            </p:cNvPr>
            <p:cNvSpPr/>
            <p:nvPr userDrawn="1"/>
          </p:nvSpPr>
          <p:spPr>
            <a:xfrm rot="13563935">
              <a:off x="8058395" y="3158718"/>
              <a:ext cx="3307844" cy="3150920"/>
            </a:xfrm>
            <a:custGeom>
              <a:avLst/>
              <a:gdLst>
                <a:gd name="csX0" fmla="*/ 219347 w 4259634"/>
                <a:gd name="csY0" fmla="*/ 332112 h 4057556"/>
                <a:gd name="csX1" fmla="*/ 461132 w 4259634"/>
                <a:gd name="csY1" fmla="*/ 142591 h 4057556"/>
                <a:gd name="csX2" fmla="*/ 996504 w 4259634"/>
                <a:gd name="csY2" fmla="*/ 212 h 4057556"/>
                <a:gd name="csX3" fmla="*/ 1184588 w 4259634"/>
                <a:gd name="csY3" fmla="*/ 10673 h 4057556"/>
                <a:gd name="csX4" fmla="*/ 1267317 w 4259634"/>
                <a:gd name="csY4" fmla="*/ 25547 h 4057556"/>
                <a:gd name="csX5" fmla="*/ 1267317 w 4259634"/>
                <a:gd name="csY5" fmla="*/ 621561 h 4057556"/>
                <a:gd name="csX6" fmla="*/ 1264061 w 4259634"/>
                <a:gd name="csY6" fmla="*/ 620663 h 4057556"/>
                <a:gd name="csX7" fmla="*/ 1007338 w 4259634"/>
                <a:gd name="csY7" fmla="*/ 585479 h 4057556"/>
                <a:gd name="csX8" fmla="*/ 603339 w 4259634"/>
                <a:gd name="csY8" fmla="*/ 800910 h 4057556"/>
                <a:gd name="csX9" fmla="*/ 645587 w 4259634"/>
                <a:gd name="csY9" fmla="*/ 1150589 h 4057556"/>
                <a:gd name="csX10" fmla="*/ 1152754 w 4259634"/>
                <a:gd name="csY10" fmla="*/ 1602447 h 4057556"/>
                <a:gd name="csX11" fmla="*/ 1999912 w 4259634"/>
                <a:gd name="csY11" fmla="*/ 1831952 h 4057556"/>
                <a:gd name="csX12" fmla="*/ 2902064 w 4259634"/>
                <a:gd name="csY12" fmla="*/ 2078633 h 4057556"/>
                <a:gd name="csX13" fmla="*/ 3916012 w 4259634"/>
                <a:gd name="csY13" fmla="*/ 2868593 h 4057556"/>
                <a:gd name="csX14" fmla="*/ 4250603 w 4259634"/>
                <a:gd name="csY14" fmla="*/ 4011882 h 4057556"/>
                <a:gd name="csX15" fmla="*/ 4242954 w 4259634"/>
                <a:gd name="csY15" fmla="*/ 4057556 h 4057556"/>
                <a:gd name="csX16" fmla="*/ 3671083 w 4259634"/>
                <a:gd name="csY16" fmla="*/ 3915244 h 4057556"/>
                <a:gd name="csX17" fmla="*/ 3673797 w 4259634"/>
                <a:gd name="csY17" fmla="*/ 3819485 h 4057556"/>
                <a:gd name="csX18" fmla="*/ 2667349 w 4259634"/>
                <a:gd name="csY18" fmla="*/ 2613430 h 4057556"/>
                <a:gd name="csX19" fmla="*/ 1885093 w 4259634"/>
                <a:gd name="csY19" fmla="*/ 2404608 h 4057556"/>
                <a:gd name="csX20" fmla="*/ 918040 w 4259634"/>
                <a:gd name="csY20" fmla="*/ 2137236 h 4057556"/>
                <a:gd name="csX21" fmla="*/ 120755 w 4259634"/>
                <a:gd name="csY21" fmla="*/ 1406992 h 4057556"/>
                <a:gd name="csX22" fmla="*/ 62139 w 4259634"/>
                <a:gd name="csY22" fmla="*/ 579743 h 4057556"/>
                <a:gd name="csX23" fmla="*/ 219347 w 4259634"/>
                <a:gd name="csY23" fmla="*/ 332112 h 40575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4259634" h="4057556">
                  <a:moveTo>
                    <a:pt x="219347" y="332112"/>
                  </a:moveTo>
                  <a:cubicBezTo>
                    <a:pt x="286492" y="258560"/>
                    <a:pt x="367734" y="194691"/>
                    <a:pt x="461132" y="142591"/>
                  </a:cubicBezTo>
                  <a:cubicBezTo>
                    <a:pt x="619017" y="54540"/>
                    <a:pt x="808798" y="4045"/>
                    <a:pt x="996504" y="212"/>
                  </a:cubicBezTo>
                  <a:cubicBezTo>
                    <a:pt x="1059654" y="-986"/>
                    <a:pt x="1122355" y="2939"/>
                    <a:pt x="1184588" y="10673"/>
                  </a:cubicBezTo>
                  <a:lnTo>
                    <a:pt x="1267317" y="25547"/>
                  </a:lnTo>
                  <a:lnTo>
                    <a:pt x="1267317" y="621561"/>
                  </a:lnTo>
                  <a:lnTo>
                    <a:pt x="1264061" y="620663"/>
                  </a:lnTo>
                  <a:cubicBezTo>
                    <a:pt x="1171919" y="598112"/>
                    <a:pt x="1085322" y="583896"/>
                    <a:pt x="1007338" y="585479"/>
                  </a:cubicBezTo>
                  <a:cubicBezTo>
                    <a:pt x="848626" y="588825"/>
                    <a:pt x="659026" y="663718"/>
                    <a:pt x="603339" y="800910"/>
                  </a:cubicBezTo>
                  <a:cubicBezTo>
                    <a:pt x="566723" y="890802"/>
                    <a:pt x="582486" y="1021536"/>
                    <a:pt x="645587" y="1150589"/>
                  </a:cubicBezTo>
                  <a:cubicBezTo>
                    <a:pt x="743128" y="1349743"/>
                    <a:pt x="904351" y="1493189"/>
                    <a:pt x="1152754" y="1602447"/>
                  </a:cubicBezTo>
                  <a:cubicBezTo>
                    <a:pt x="1399747" y="1711330"/>
                    <a:pt x="1704473" y="1772263"/>
                    <a:pt x="1999912" y="1831952"/>
                  </a:cubicBezTo>
                  <a:cubicBezTo>
                    <a:pt x="2307934" y="1894052"/>
                    <a:pt x="2626230" y="1958251"/>
                    <a:pt x="2902064" y="2078633"/>
                  </a:cubicBezTo>
                  <a:cubicBezTo>
                    <a:pt x="3312059" y="2258071"/>
                    <a:pt x="3671890" y="2538866"/>
                    <a:pt x="3916012" y="2868593"/>
                  </a:cubicBezTo>
                  <a:cubicBezTo>
                    <a:pt x="4179963" y="3225605"/>
                    <a:pt x="4294130" y="3617333"/>
                    <a:pt x="4250603" y="4011882"/>
                  </a:cubicBezTo>
                  <a:lnTo>
                    <a:pt x="4242954" y="4057556"/>
                  </a:lnTo>
                  <a:lnTo>
                    <a:pt x="3671083" y="3915244"/>
                  </a:lnTo>
                  <a:lnTo>
                    <a:pt x="3673797" y="3819485"/>
                  </a:lnTo>
                  <a:cubicBezTo>
                    <a:pt x="3654896" y="3286973"/>
                    <a:pt x="3168769" y="2832963"/>
                    <a:pt x="2667349" y="2613430"/>
                  </a:cubicBezTo>
                  <a:cubicBezTo>
                    <a:pt x="2449311" y="2517871"/>
                    <a:pt x="2174904" y="2462813"/>
                    <a:pt x="1885093" y="2404608"/>
                  </a:cubicBezTo>
                  <a:cubicBezTo>
                    <a:pt x="1559340" y="2339047"/>
                    <a:pt x="1223317" y="2271382"/>
                    <a:pt x="918040" y="2137236"/>
                  </a:cubicBezTo>
                  <a:cubicBezTo>
                    <a:pt x="541160" y="1971330"/>
                    <a:pt x="280302" y="1732514"/>
                    <a:pt x="120755" y="1406992"/>
                  </a:cubicBezTo>
                  <a:cubicBezTo>
                    <a:pt x="-16527" y="1127027"/>
                    <a:pt x="-37731" y="825278"/>
                    <a:pt x="62139" y="579743"/>
                  </a:cubicBezTo>
                  <a:cubicBezTo>
                    <a:pt x="99152" y="488903"/>
                    <a:pt x="152202" y="405665"/>
                    <a:pt x="219347" y="3321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3DE1D8E-C216-6302-A5D5-3D5EC806C263}"/>
              </a:ext>
            </a:extLst>
          </p:cNvPr>
          <p:cNvSpPr/>
          <p:nvPr userDrawn="1"/>
        </p:nvSpPr>
        <p:spPr>
          <a:xfrm>
            <a:off x="854409" y="6352496"/>
            <a:ext cx="355" cy="172"/>
          </a:xfrm>
          <a:custGeom>
            <a:avLst/>
            <a:gdLst>
              <a:gd name="csX0" fmla="*/ 355 w 355"/>
              <a:gd name="csY0" fmla="*/ 0 h 172"/>
              <a:gd name="csX1" fmla="*/ 0 w 355"/>
              <a:gd name="csY1" fmla="*/ 172 h 172"/>
              <a:gd name="csX2" fmla="*/ 255 w 355"/>
              <a:gd name="csY2" fmla="*/ 28 h 172"/>
              <a:gd name="csX3" fmla="*/ 355 w 355"/>
              <a:gd name="csY3" fmla="*/ 0 h 1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55" h="172">
                <a:moveTo>
                  <a:pt x="355" y="0"/>
                </a:moveTo>
                <a:lnTo>
                  <a:pt x="0" y="172"/>
                </a:lnTo>
                <a:lnTo>
                  <a:pt x="255" y="28"/>
                </a:lnTo>
                <a:lnTo>
                  <a:pt x="3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203C94D-78FD-4689-5ADC-E4E10413B884}"/>
              </a:ext>
            </a:extLst>
          </p:cNvPr>
          <p:cNvSpPr/>
          <p:nvPr userDrawn="1"/>
        </p:nvSpPr>
        <p:spPr>
          <a:xfrm>
            <a:off x="854409" y="6352497"/>
            <a:ext cx="355" cy="172"/>
          </a:xfrm>
          <a:custGeom>
            <a:avLst/>
            <a:gdLst>
              <a:gd name="csX0" fmla="*/ 355 w 355"/>
              <a:gd name="csY0" fmla="*/ 0 h 172"/>
              <a:gd name="csX1" fmla="*/ 0 w 355"/>
              <a:gd name="csY1" fmla="*/ 172 h 172"/>
              <a:gd name="csX2" fmla="*/ 255 w 355"/>
              <a:gd name="csY2" fmla="*/ 28 h 172"/>
              <a:gd name="csX3" fmla="*/ 355 w 355"/>
              <a:gd name="csY3" fmla="*/ 0 h 1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55" h="172">
                <a:moveTo>
                  <a:pt x="355" y="0"/>
                </a:moveTo>
                <a:lnTo>
                  <a:pt x="0" y="172"/>
                </a:lnTo>
                <a:lnTo>
                  <a:pt x="255" y="28"/>
                </a:lnTo>
                <a:lnTo>
                  <a:pt x="3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EC5498A-FC88-6968-C8F6-1023B880840D}"/>
              </a:ext>
            </a:extLst>
          </p:cNvPr>
          <p:cNvSpPr/>
          <p:nvPr userDrawn="1"/>
        </p:nvSpPr>
        <p:spPr>
          <a:xfrm rot="3024109">
            <a:off x="854538" y="6352392"/>
            <a:ext cx="94" cy="383"/>
          </a:xfrm>
          <a:custGeom>
            <a:avLst/>
            <a:gdLst>
              <a:gd name="csX0" fmla="*/ 94 w 94"/>
              <a:gd name="csY0" fmla="*/ 0 h 383"/>
              <a:gd name="csX1" fmla="*/ 0 w 94"/>
              <a:gd name="csY1" fmla="*/ 383 h 383"/>
              <a:gd name="csX2" fmla="*/ 52 w 94"/>
              <a:gd name="csY2" fmla="*/ 95 h 383"/>
              <a:gd name="csX3" fmla="*/ 94 w 94"/>
              <a:gd name="csY3" fmla="*/ 0 h 38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94" h="383">
                <a:moveTo>
                  <a:pt x="94" y="0"/>
                </a:moveTo>
                <a:lnTo>
                  <a:pt x="0" y="383"/>
                </a:lnTo>
                <a:lnTo>
                  <a:pt x="52" y="95"/>
                </a:lnTo>
                <a:lnTo>
                  <a:pt x="9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A494E1-1C9E-468C-D016-6A2B38E79B00}"/>
              </a:ext>
            </a:extLst>
          </p:cNvPr>
          <p:cNvGrpSpPr/>
          <p:nvPr userDrawn="1"/>
        </p:nvGrpSpPr>
        <p:grpSpPr>
          <a:xfrm flipH="1">
            <a:off x="9596680" y="4883845"/>
            <a:ext cx="2582619" cy="2036021"/>
            <a:chOff x="19130" y="4883845"/>
            <a:chExt cx="2582619" cy="2036021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13EFF31-0601-C339-2E66-3BA28BAB462A}"/>
                </a:ext>
              </a:extLst>
            </p:cNvPr>
            <p:cNvSpPr/>
            <p:nvPr userDrawn="1"/>
          </p:nvSpPr>
          <p:spPr>
            <a:xfrm rot="3024109">
              <a:off x="1735451" y="6053567"/>
              <a:ext cx="1010290" cy="722307"/>
            </a:xfrm>
            <a:custGeom>
              <a:avLst/>
              <a:gdLst>
                <a:gd name="csX0" fmla="*/ 0 w 1010290"/>
                <a:gd name="csY0" fmla="*/ 0 h 722307"/>
                <a:gd name="csX1" fmla="*/ 172564 w 1010290"/>
                <a:gd name="csY1" fmla="*/ 5748 h 722307"/>
                <a:gd name="csX2" fmla="*/ 351262 w 1010290"/>
                <a:gd name="csY2" fmla="*/ 37350 h 722307"/>
                <a:gd name="csX3" fmla="*/ 956934 w 1010290"/>
                <a:gd name="csY3" fmla="*/ 382935 h 722307"/>
                <a:gd name="csX4" fmla="*/ 1010290 w 1010290"/>
                <a:gd name="csY4" fmla="*/ 445950 h 722307"/>
                <a:gd name="csX5" fmla="*/ 781682 w 1010290"/>
                <a:gd name="csY5" fmla="*/ 722307 h 722307"/>
                <a:gd name="csX6" fmla="*/ 776753 w 1010290"/>
                <a:gd name="csY6" fmla="*/ 714612 h 722307"/>
                <a:gd name="csX7" fmla="*/ 703848 w 1010290"/>
                <a:gd name="csY7" fmla="*/ 628109 h 722307"/>
                <a:gd name="csX8" fmla="*/ 14430 w 1010290"/>
                <a:gd name="csY8" fmla="*/ 352391 h 722307"/>
                <a:gd name="csX9" fmla="*/ 0 w 1010290"/>
                <a:gd name="csY9" fmla="*/ 353923 h 722307"/>
                <a:gd name="csX10" fmla="*/ 0 w 1010290"/>
                <a:gd name="csY10" fmla="*/ 0 h 7223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010290" h="722307">
                  <a:moveTo>
                    <a:pt x="0" y="0"/>
                  </a:moveTo>
                  <a:lnTo>
                    <a:pt x="172564" y="5748"/>
                  </a:lnTo>
                  <a:cubicBezTo>
                    <a:pt x="232085" y="11997"/>
                    <a:pt x="291787" y="22527"/>
                    <a:pt x="351262" y="37350"/>
                  </a:cubicBezTo>
                  <a:cubicBezTo>
                    <a:pt x="585359" y="95679"/>
                    <a:pt x="794628" y="215301"/>
                    <a:pt x="956934" y="382935"/>
                  </a:cubicBezTo>
                  <a:lnTo>
                    <a:pt x="1010290" y="445950"/>
                  </a:lnTo>
                  <a:lnTo>
                    <a:pt x="781682" y="722307"/>
                  </a:lnTo>
                  <a:lnTo>
                    <a:pt x="776753" y="714612"/>
                  </a:lnTo>
                  <a:cubicBezTo>
                    <a:pt x="754241" y="683960"/>
                    <a:pt x="729911" y="655024"/>
                    <a:pt x="703848" y="628109"/>
                  </a:cubicBezTo>
                  <a:cubicBezTo>
                    <a:pt x="525342" y="443735"/>
                    <a:pt x="264797" y="344234"/>
                    <a:pt x="14430" y="352391"/>
                  </a:cubicBezTo>
                  <a:lnTo>
                    <a:pt x="0" y="353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A627787-F285-8870-8197-31F6BDD33227}"/>
                </a:ext>
              </a:extLst>
            </p:cNvPr>
            <p:cNvSpPr/>
            <p:nvPr userDrawn="1"/>
          </p:nvSpPr>
          <p:spPr>
            <a:xfrm rot="3024109">
              <a:off x="96341" y="4806634"/>
              <a:ext cx="1695390" cy="1849811"/>
            </a:xfrm>
            <a:custGeom>
              <a:avLst/>
              <a:gdLst>
                <a:gd name="csX0" fmla="*/ 858868 w 1695390"/>
                <a:gd name="csY0" fmla="*/ 403776 h 1849811"/>
                <a:gd name="csX1" fmla="*/ 1348128 w 1695390"/>
                <a:gd name="csY1" fmla="*/ 64969 h 1849811"/>
                <a:gd name="csX2" fmla="*/ 1690336 w 1695390"/>
                <a:gd name="csY2" fmla="*/ 0 h 1849811"/>
                <a:gd name="csX3" fmla="*/ 1695390 w 1695390"/>
                <a:gd name="csY3" fmla="*/ 168 h 1849811"/>
                <a:gd name="csX4" fmla="*/ 1695390 w 1695390"/>
                <a:gd name="csY4" fmla="*/ 354091 h 1849811"/>
                <a:gd name="csX5" fmla="*/ 1585912 w 1695390"/>
                <a:gd name="csY5" fmla="*/ 365713 h 1849811"/>
                <a:gd name="csX6" fmla="*/ 1466262 w 1695390"/>
                <a:gd name="csY6" fmla="*/ 397444 h 1849811"/>
                <a:gd name="csX7" fmla="*/ 1025802 w 1695390"/>
                <a:gd name="csY7" fmla="*/ 773704 h 1849811"/>
                <a:gd name="csX8" fmla="*/ 1304956 w 1695390"/>
                <a:gd name="csY8" fmla="*/ 847462 h 1849811"/>
                <a:gd name="csX9" fmla="*/ 1547016 w 1695390"/>
                <a:gd name="csY9" fmla="*/ 1075704 h 1849811"/>
                <a:gd name="csX10" fmla="*/ 1624131 w 1695390"/>
                <a:gd name="csY10" fmla="*/ 1410358 h 1849811"/>
                <a:gd name="csX11" fmla="*/ 1456367 w 1695390"/>
                <a:gd name="csY11" fmla="*/ 1729278 h 1849811"/>
                <a:gd name="csX12" fmla="*/ 1376985 w 1695390"/>
                <a:gd name="csY12" fmla="*/ 1786588 h 1849811"/>
                <a:gd name="csX13" fmla="*/ 1106317 w 1695390"/>
                <a:gd name="csY13" fmla="*/ 1847588 h 1849811"/>
                <a:gd name="csX14" fmla="*/ 695065 w 1695390"/>
                <a:gd name="csY14" fmla="*/ 1558803 h 1849811"/>
                <a:gd name="csX15" fmla="*/ 596310 w 1695390"/>
                <a:gd name="csY15" fmla="*/ 1300004 h 1849811"/>
                <a:gd name="csX16" fmla="*/ 333064 w 1695390"/>
                <a:gd name="csY16" fmla="*/ 1599654 h 1849811"/>
                <a:gd name="csX17" fmla="*/ 272454 w 1695390"/>
                <a:gd name="csY17" fmla="*/ 1674228 h 1849811"/>
                <a:gd name="csX18" fmla="*/ 0 w 1695390"/>
                <a:gd name="csY18" fmla="*/ 1448849 h 1849811"/>
                <a:gd name="csX19" fmla="*/ 53863 w 1695390"/>
                <a:gd name="csY19" fmla="*/ 1382262 h 1849811"/>
                <a:gd name="csX20" fmla="*/ 321136 w 1695390"/>
                <a:gd name="csY20" fmla="*/ 1073104 h 1849811"/>
                <a:gd name="csX21" fmla="*/ 607887 w 1695390"/>
                <a:gd name="csY21" fmla="*/ 865976 h 1849811"/>
                <a:gd name="csX22" fmla="*/ 662023 w 1695390"/>
                <a:gd name="csY22" fmla="*/ 709724 h 1849811"/>
                <a:gd name="csX23" fmla="*/ 858868 w 1695390"/>
                <a:gd name="csY23" fmla="*/ 403776 h 1849811"/>
                <a:gd name="csX24" fmla="*/ 929482 w 1695390"/>
                <a:gd name="csY24" fmla="*/ 1130087 h 1849811"/>
                <a:gd name="csX25" fmla="*/ 997909 w 1695390"/>
                <a:gd name="csY25" fmla="*/ 1379202 h 1849811"/>
                <a:gd name="csX26" fmla="*/ 1141244 w 1695390"/>
                <a:gd name="csY26" fmla="*/ 1497142 h 1849811"/>
                <a:gd name="csX27" fmla="*/ 1181070 w 1695390"/>
                <a:gd name="csY27" fmla="*/ 1491018 h 1849811"/>
                <a:gd name="csX28" fmla="*/ 1250199 w 1695390"/>
                <a:gd name="csY28" fmla="*/ 1432266 h 1849811"/>
                <a:gd name="csX29" fmla="*/ 1269219 w 1695390"/>
                <a:gd name="csY29" fmla="*/ 1389587 h 1849811"/>
                <a:gd name="csX30" fmla="*/ 1269167 w 1695390"/>
                <a:gd name="csY30" fmla="*/ 1389875 h 1849811"/>
                <a:gd name="csX31" fmla="*/ 1269261 w 1695390"/>
                <a:gd name="csY31" fmla="*/ 1389492 h 1849811"/>
                <a:gd name="csX32" fmla="*/ 1269219 w 1695390"/>
                <a:gd name="csY32" fmla="*/ 1389587 h 1849811"/>
                <a:gd name="csX33" fmla="*/ 1272070 w 1695390"/>
                <a:gd name="csY33" fmla="*/ 1373611 h 1849811"/>
                <a:gd name="csX34" fmla="*/ 1142061 w 1695390"/>
                <a:gd name="csY34" fmla="*/ 1161538 h 1849811"/>
                <a:gd name="csX35" fmla="*/ 929482 w 1695390"/>
                <a:gd name="csY35" fmla="*/ 1130087 h 18498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1695390" h="1849811">
                  <a:moveTo>
                    <a:pt x="858868" y="403776"/>
                  </a:moveTo>
                  <a:cubicBezTo>
                    <a:pt x="993384" y="250474"/>
                    <a:pt x="1164818" y="129671"/>
                    <a:pt x="1348128" y="64969"/>
                  </a:cubicBezTo>
                  <a:cubicBezTo>
                    <a:pt x="1457672" y="26289"/>
                    <a:pt x="1572828" y="4604"/>
                    <a:pt x="1690336" y="0"/>
                  </a:cubicBezTo>
                  <a:lnTo>
                    <a:pt x="1695390" y="168"/>
                  </a:lnTo>
                  <a:lnTo>
                    <a:pt x="1695390" y="354091"/>
                  </a:lnTo>
                  <a:lnTo>
                    <a:pt x="1585912" y="365713"/>
                  </a:lnTo>
                  <a:cubicBezTo>
                    <a:pt x="1545177" y="373160"/>
                    <a:pt x="1505151" y="383701"/>
                    <a:pt x="1466262" y="397444"/>
                  </a:cubicBezTo>
                  <a:cubicBezTo>
                    <a:pt x="1290705" y="459502"/>
                    <a:pt x="1124991" y="602535"/>
                    <a:pt x="1025802" y="773704"/>
                  </a:cubicBezTo>
                  <a:cubicBezTo>
                    <a:pt x="1124844" y="778900"/>
                    <a:pt x="1219827" y="803297"/>
                    <a:pt x="1304956" y="847462"/>
                  </a:cubicBezTo>
                  <a:cubicBezTo>
                    <a:pt x="1403766" y="898313"/>
                    <a:pt x="1489636" y="979482"/>
                    <a:pt x="1547016" y="1075704"/>
                  </a:cubicBezTo>
                  <a:cubicBezTo>
                    <a:pt x="1609502" y="1180497"/>
                    <a:pt x="1636369" y="1296524"/>
                    <a:pt x="1624131" y="1410358"/>
                  </a:cubicBezTo>
                  <a:cubicBezTo>
                    <a:pt x="1611213" y="1530091"/>
                    <a:pt x="1550247" y="1646183"/>
                    <a:pt x="1456367" y="1729278"/>
                  </a:cubicBezTo>
                  <a:cubicBezTo>
                    <a:pt x="1431488" y="1751213"/>
                    <a:pt x="1404858" y="1770378"/>
                    <a:pt x="1376985" y="1786588"/>
                  </a:cubicBezTo>
                  <a:cubicBezTo>
                    <a:pt x="1293367" y="1835217"/>
                    <a:pt x="1198565" y="1857239"/>
                    <a:pt x="1106317" y="1847588"/>
                  </a:cubicBezTo>
                  <a:cubicBezTo>
                    <a:pt x="944218" y="1830918"/>
                    <a:pt x="793998" y="1725810"/>
                    <a:pt x="695065" y="1558803"/>
                  </a:cubicBezTo>
                  <a:cubicBezTo>
                    <a:pt x="648578" y="1480302"/>
                    <a:pt x="615346" y="1392609"/>
                    <a:pt x="596310" y="1300004"/>
                  </a:cubicBezTo>
                  <a:cubicBezTo>
                    <a:pt x="502518" y="1384336"/>
                    <a:pt x="419033" y="1490288"/>
                    <a:pt x="333064" y="1599654"/>
                  </a:cubicBezTo>
                  <a:lnTo>
                    <a:pt x="272454" y="1674228"/>
                  </a:lnTo>
                  <a:lnTo>
                    <a:pt x="0" y="1448849"/>
                  </a:lnTo>
                  <a:lnTo>
                    <a:pt x="53863" y="1382262"/>
                  </a:lnTo>
                  <a:cubicBezTo>
                    <a:pt x="136203" y="1277636"/>
                    <a:pt x="221502" y="1169312"/>
                    <a:pt x="321136" y="1073104"/>
                  </a:cubicBezTo>
                  <a:cubicBezTo>
                    <a:pt x="413322" y="983920"/>
                    <a:pt x="507918" y="915569"/>
                    <a:pt x="607887" y="865976"/>
                  </a:cubicBezTo>
                  <a:cubicBezTo>
                    <a:pt x="621370" y="812735"/>
                    <a:pt x="639508" y="760272"/>
                    <a:pt x="662023" y="709724"/>
                  </a:cubicBezTo>
                  <a:cubicBezTo>
                    <a:pt x="710742" y="599439"/>
                    <a:pt x="778159" y="495758"/>
                    <a:pt x="858868" y="403776"/>
                  </a:cubicBezTo>
                  <a:close/>
                  <a:moveTo>
                    <a:pt x="929482" y="1130087"/>
                  </a:moveTo>
                  <a:cubicBezTo>
                    <a:pt x="932067" y="1220562"/>
                    <a:pt x="954738" y="1306803"/>
                    <a:pt x="997909" y="1379202"/>
                  </a:cubicBezTo>
                  <a:cubicBezTo>
                    <a:pt x="1038243" y="1446844"/>
                    <a:pt x="1093107" y="1492264"/>
                    <a:pt x="1141244" y="1497142"/>
                  </a:cubicBezTo>
                  <a:cubicBezTo>
                    <a:pt x="1154251" y="1498505"/>
                    <a:pt x="1167812" y="1496191"/>
                    <a:pt x="1181070" y="1491018"/>
                  </a:cubicBezTo>
                  <a:cubicBezTo>
                    <a:pt x="1207591" y="1480673"/>
                    <a:pt x="1232908" y="1458899"/>
                    <a:pt x="1250199" y="1432266"/>
                  </a:cubicBezTo>
                  <a:lnTo>
                    <a:pt x="1269219" y="1389587"/>
                  </a:lnTo>
                  <a:lnTo>
                    <a:pt x="1269167" y="1389875"/>
                  </a:lnTo>
                  <a:lnTo>
                    <a:pt x="1269261" y="1389492"/>
                  </a:lnTo>
                  <a:lnTo>
                    <a:pt x="1269219" y="1389587"/>
                  </a:lnTo>
                  <a:lnTo>
                    <a:pt x="1272070" y="1373611"/>
                  </a:lnTo>
                  <a:cubicBezTo>
                    <a:pt x="1280587" y="1295253"/>
                    <a:pt x="1224716" y="1204268"/>
                    <a:pt x="1142061" y="1161538"/>
                  </a:cubicBezTo>
                  <a:cubicBezTo>
                    <a:pt x="1082298" y="1130662"/>
                    <a:pt x="1006872" y="1120106"/>
                    <a:pt x="929482" y="11300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6256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10969752" cy="5669280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8000" b="1">
                <a:solidFill>
                  <a:schemeClr val="tx1"/>
                </a:solidFill>
              </a:defRPr>
            </a:lvl1pPr>
            <a:lvl2pPr marL="228600" indent="0">
              <a:lnSpc>
                <a:spcPct val="90000"/>
              </a:lnSpc>
              <a:buNone/>
              <a:defRPr sz="7200" b="1">
                <a:solidFill>
                  <a:schemeClr val="tx1"/>
                </a:solidFill>
              </a:defRPr>
            </a:lvl2pPr>
            <a:lvl3pPr marL="457200" indent="0">
              <a:lnSpc>
                <a:spcPct val="90000"/>
              </a:lnSpc>
              <a:buNone/>
              <a:defRPr sz="6600" b="1">
                <a:solidFill>
                  <a:schemeClr val="tx1"/>
                </a:solidFill>
              </a:defRPr>
            </a:lvl3pPr>
            <a:lvl4pPr marL="685800" indent="0">
              <a:lnSpc>
                <a:spcPct val="90000"/>
              </a:lnSpc>
              <a:buNone/>
              <a:defRPr sz="6000" b="1">
                <a:solidFill>
                  <a:schemeClr val="tx1"/>
                </a:solidFill>
              </a:defRPr>
            </a:lvl4pPr>
            <a:lvl5pPr marL="914400" indent="0">
              <a:lnSpc>
                <a:spcPct val="90000"/>
              </a:lnSpc>
              <a:buNone/>
              <a:defRPr sz="5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ACDE-AB89-41D5-A158-EC9D80D907FD}" type="datetime1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88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284FE88C-87FA-EEAF-A8B9-7DFEA23140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81401" y="928078"/>
            <a:ext cx="7772400" cy="48133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buNone/>
              <a:defRPr sz="6000" b="1">
                <a:solidFill>
                  <a:schemeClr val="tx2"/>
                </a:solidFill>
              </a:defRPr>
            </a:lvl1pPr>
            <a:lvl2pPr marL="228600" indent="0">
              <a:lnSpc>
                <a:spcPct val="90000"/>
              </a:lnSpc>
              <a:buNone/>
              <a:defRPr sz="6000" b="1">
                <a:solidFill>
                  <a:schemeClr val="tx2"/>
                </a:solidFill>
              </a:defRPr>
            </a:lvl2pPr>
            <a:lvl3pPr marL="457200" indent="0">
              <a:lnSpc>
                <a:spcPct val="90000"/>
              </a:lnSpc>
              <a:buNone/>
              <a:defRPr sz="6000" b="1">
                <a:solidFill>
                  <a:schemeClr val="tx2"/>
                </a:solidFill>
              </a:defRPr>
            </a:lvl3pPr>
            <a:lvl4pPr marL="685800" indent="0">
              <a:lnSpc>
                <a:spcPct val="90000"/>
              </a:lnSpc>
              <a:buNone/>
              <a:defRPr sz="6000" b="1">
                <a:solidFill>
                  <a:schemeClr val="tx2"/>
                </a:solidFill>
              </a:defRPr>
            </a:lvl4pPr>
            <a:lvl5pPr marL="914400" indent="0">
              <a:lnSpc>
                <a:spcPct val="90000"/>
              </a:lnSpc>
              <a:buNone/>
              <a:defRPr sz="6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7764-E68F-439C-AF13-291C18804BC0}" type="datetime1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D2A906-8F62-C3B6-329C-D03BD3F0DEC4}"/>
              </a:ext>
            </a:extLst>
          </p:cNvPr>
          <p:cNvGrpSpPr/>
          <p:nvPr userDrawn="1"/>
        </p:nvGrpSpPr>
        <p:grpSpPr>
          <a:xfrm flipH="1">
            <a:off x="381000" y="1"/>
            <a:ext cx="2779587" cy="7016111"/>
            <a:chOff x="8530393" y="1"/>
            <a:chExt cx="2779587" cy="701611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5C6BFEA-9D18-BD90-C28E-8B05C9CBC8B2}"/>
                </a:ext>
              </a:extLst>
            </p:cNvPr>
            <p:cNvSpPr/>
            <p:nvPr/>
          </p:nvSpPr>
          <p:spPr>
            <a:xfrm>
              <a:off x="8917635" y="1"/>
              <a:ext cx="2370196" cy="2359377"/>
            </a:xfrm>
            <a:custGeom>
              <a:avLst/>
              <a:gdLst>
                <a:gd name="csX0" fmla="*/ 1408819 w 2370196"/>
                <a:gd name="csY0" fmla="*/ 0 h 2359377"/>
                <a:gd name="csX1" fmla="*/ 1911127 w 2370196"/>
                <a:gd name="csY1" fmla="*/ 0 h 2359377"/>
                <a:gd name="csX2" fmla="*/ 1920629 w 2370196"/>
                <a:gd name="csY2" fmla="*/ 30666 h 2359377"/>
                <a:gd name="csX3" fmla="*/ 1987359 w 2370196"/>
                <a:gd name="csY3" fmla="*/ 382876 h 2359377"/>
                <a:gd name="csX4" fmla="*/ 1969548 w 2370196"/>
                <a:gd name="csY4" fmla="*/ 1036528 h 2359377"/>
                <a:gd name="csX5" fmla="*/ 2215482 w 2370196"/>
                <a:gd name="csY5" fmla="*/ 1348470 h 2359377"/>
                <a:gd name="csX6" fmla="*/ 2361895 w 2370196"/>
                <a:gd name="csY6" fmla="*/ 1720675 h 2359377"/>
                <a:gd name="csX7" fmla="*/ 2370196 w 2370196"/>
                <a:gd name="csY7" fmla="*/ 1764346 h 2359377"/>
                <a:gd name="csX8" fmla="*/ 1902557 w 2370196"/>
                <a:gd name="csY8" fmla="*/ 1919986 h 2359377"/>
                <a:gd name="csX9" fmla="*/ 1884230 w 2370196"/>
                <a:gd name="csY9" fmla="*/ 1814982 h 2359377"/>
                <a:gd name="csX10" fmla="*/ 1796392 w 2370196"/>
                <a:gd name="csY10" fmla="*/ 1597339 h 2359377"/>
                <a:gd name="csX11" fmla="*/ 1718375 w 2370196"/>
                <a:gd name="csY11" fmla="*/ 1748540 h 2359377"/>
                <a:gd name="csX12" fmla="*/ 1349363 w 2370196"/>
                <a:gd name="csY12" fmla="*/ 2172190 h 2359377"/>
                <a:gd name="csX13" fmla="*/ 762370 w 2370196"/>
                <a:gd name="csY13" fmla="*/ 2358112 h 2359377"/>
                <a:gd name="csX14" fmla="*/ 77525 w 2370196"/>
                <a:gd name="csY14" fmla="*/ 1916946 h 2359377"/>
                <a:gd name="csX15" fmla="*/ 152745 w 2370196"/>
                <a:gd name="csY15" fmla="*/ 1111214 h 2359377"/>
                <a:gd name="csX16" fmla="*/ 912730 w 2370196"/>
                <a:gd name="csY16" fmla="*/ 683093 h 2359377"/>
                <a:gd name="csX17" fmla="*/ 1511901 w 2370196"/>
                <a:gd name="csY17" fmla="*/ 756928 h 2359377"/>
                <a:gd name="csX18" fmla="*/ 1419225 w 2370196"/>
                <a:gd name="csY18" fmla="*/ 51957 h 2359377"/>
                <a:gd name="csX19" fmla="*/ 1400227 w 2370196"/>
                <a:gd name="csY19" fmla="*/ 2860 h 2359377"/>
                <a:gd name="csX20" fmla="*/ 1408819 w 2370196"/>
                <a:gd name="csY20" fmla="*/ 0 h 2359377"/>
                <a:gd name="csX21" fmla="*/ 1081038 w 2370196"/>
                <a:gd name="csY21" fmla="*/ 1163053 h 2359377"/>
                <a:gd name="csX22" fmla="*/ 970124 w 2370196"/>
                <a:gd name="csY22" fmla="*/ 1167739 h 2359377"/>
                <a:gd name="csX23" fmla="*/ 553156 w 2370196"/>
                <a:gd name="csY23" fmla="*/ 1391024 h 2359377"/>
                <a:gd name="csX24" fmla="*/ 543283 w 2370196"/>
                <a:gd name="csY24" fmla="*/ 1406578 h 2359377"/>
                <a:gd name="csX25" fmla="*/ 542371 w 2370196"/>
                <a:gd name="csY25" fmla="*/ 1405998 h 2359377"/>
                <a:gd name="csX26" fmla="*/ 515766 w 2370196"/>
                <a:gd name="csY26" fmla="*/ 1704610 h 2359377"/>
                <a:gd name="csX27" fmla="*/ 789091 w 2370196"/>
                <a:gd name="csY27" fmla="*/ 1872344 h 2359377"/>
                <a:gd name="csX28" fmla="*/ 1060749 w 2370196"/>
                <a:gd name="csY28" fmla="*/ 1779929 h 2359377"/>
                <a:gd name="csX29" fmla="*/ 1294394 w 2370196"/>
                <a:gd name="csY29" fmla="*/ 1508882 h 2359377"/>
                <a:gd name="csX30" fmla="*/ 1414907 w 2370196"/>
                <a:gd name="csY30" fmla="*/ 1244249 h 2359377"/>
                <a:gd name="csX31" fmla="*/ 1081038 w 2370196"/>
                <a:gd name="csY31" fmla="*/ 1163053 h 23593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</a:cxnLst>
              <a:rect l="l" t="t" r="r" b="b"/>
              <a:pathLst>
                <a:path w="2370196" h="2359377">
                  <a:moveTo>
                    <a:pt x="1408819" y="0"/>
                  </a:moveTo>
                  <a:lnTo>
                    <a:pt x="1911127" y="0"/>
                  </a:lnTo>
                  <a:lnTo>
                    <a:pt x="1920629" y="30666"/>
                  </a:lnTo>
                  <a:cubicBezTo>
                    <a:pt x="1951559" y="145617"/>
                    <a:pt x="1973991" y="263457"/>
                    <a:pt x="1987359" y="382876"/>
                  </a:cubicBezTo>
                  <a:cubicBezTo>
                    <a:pt x="2012161" y="602532"/>
                    <a:pt x="2006025" y="822412"/>
                    <a:pt x="1969548" y="1036528"/>
                  </a:cubicBezTo>
                  <a:cubicBezTo>
                    <a:pt x="2067613" y="1127630"/>
                    <a:pt x="2150663" y="1232281"/>
                    <a:pt x="2215482" y="1348470"/>
                  </a:cubicBezTo>
                  <a:cubicBezTo>
                    <a:pt x="2284306" y="1471996"/>
                    <a:pt x="2333204" y="1596337"/>
                    <a:pt x="2361895" y="1720675"/>
                  </a:cubicBezTo>
                  <a:lnTo>
                    <a:pt x="2370196" y="1764346"/>
                  </a:lnTo>
                  <a:lnTo>
                    <a:pt x="1902557" y="1919986"/>
                  </a:lnTo>
                  <a:lnTo>
                    <a:pt x="1884230" y="1814982"/>
                  </a:lnTo>
                  <a:cubicBezTo>
                    <a:pt x="1866244" y="1743878"/>
                    <a:pt x="1836948" y="1671657"/>
                    <a:pt x="1796392" y="1597339"/>
                  </a:cubicBezTo>
                  <a:cubicBezTo>
                    <a:pt x="1772621" y="1648937"/>
                    <a:pt x="1746561" y="1699082"/>
                    <a:pt x="1718375" y="1748540"/>
                  </a:cubicBezTo>
                  <a:cubicBezTo>
                    <a:pt x="1650916" y="1867946"/>
                    <a:pt x="1531735" y="2038515"/>
                    <a:pt x="1349363" y="2172190"/>
                  </a:cubicBezTo>
                  <a:cubicBezTo>
                    <a:pt x="1168021" y="2305255"/>
                    <a:pt x="965001" y="2369381"/>
                    <a:pt x="762370" y="2358112"/>
                  </a:cubicBezTo>
                  <a:cubicBezTo>
                    <a:pt x="460006" y="2341236"/>
                    <a:pt x="203725" y="2175965"/>
                    <a:pt x="77525" y="1916946"/>
                  </a:cubicBezTo>
                  <a:cubicBezTo>
                    <a:pt x="-48060" y="1658981"/>
                    <a:pt x="-19717" y="1357627"/>
                    <a:pt x="152745" y="1111214"/>
                  </a:cubicBezTo>
                  <a:cubicBezTo>
                    <a:pt x="316457" y="876556"/>
                    <a:pt x="593865" y="720505"/>
                    <a:pt x="912730" y="683093"/>
                  </a:cubicBezTo>
                  <a:cubicBezTo>
                    <a:pt x="1113080" y="659555"/>
                    <a:pt x="1317666" y="684929"/>
                    <a:pt x="1511901" y="756928"/>
                  </a:cubicBezTo>
                  <a:cubicBezTo>
                    <a:pt x="1526057" y="519358"/>
                    <a:pt x="1494430" y="278366"/>
                    <a:pt x="1419225" y="51957"/>
                  </a:cubicBezTo>
                  <a:lnTo>
                    <a:pt x="1400227" y="2860"/>
                  </a:lnTo>
                  <a:lnTo>
                    <a:pt x="1408819" y="0"/>
                  </a:lnTo>
                  <a:close/>
                  <a:moveTo>
                    <a:pt x="1081038" y="1163053"/>
                  </a:moveTo>
                  <a:cubicBezTo>
                    <a:pt x="1043640" y="1161899"/>
                    <a:pt x="1006537" y="1163437"/>
                    <a:pt x="970124" y="1167739"/>
                  </a:cubicBezTo>
                  <a:cubicBezTo>
                    <a:pt x="791967" y="1188654"/>
                    <a:pt x="636111" y="1272472"/>
                    <a:pt x="553156" y="1391024"/>
                  </a:cubicBezTo>
                  <a:cubicBezTo>
                    <a:pt x="549960" y="1396059"/>
                    <a:pt x="546479" y="1401543"/>
                    <a:pt x="543283" y="1406578"/>
                  </a:cubicBezTo>
                  <a:lnTo>
                    <a:pt x="542371" y="1405998"/>
                  </a:lnTo>
                  <a:cubicBezTo>
                    <a:pt x="480568" y="1503359"/>
                    <a:pt x="470991" y="1611422"/>
                    <a:pt x="515766" y="1704610"/>
                  </a:cubicBezTo>
                  <a:cubicBezTo>
                    <a:pt x="564290" y="1804024"/>
                    <a:pt x="663933" y="1865353"/>
                    <a:pt x="789091" y="1872344"/>
                  </a:cubicBezTo>
                  <a:cubicBezTo>
                    <a:pt x="878907" y="1877395"/>
                    <a:pt x="970455" y="1846371"/>
                    <a:pt x="1060749" y="1779929"/>
                  </a:cubicBezTo>
                  <a:cubicBezTo>
                    <a:pt x="1148671" y="1715199"/>
                    <a:pt x="1231528" y="1619032"/>
                    <a:pt x="1294394" y="1508882"/>
                  </a:cubicBezTo>
                  <a:cubicBezTo>
                    <a:pt x="1342496" y="1424014"/>
                    <a:pt x="1382422" y="1335847"/>
                    <a:pt x="1414907" y="1244249"/>
                  </a:cubicBezTo>
                  <a:cubicBezTo>
                    <a:pt x="1308086" y="1194224"/>
                    <a:pt x="1193234" y="1166520"/>
                    <a:pt x="1081038" y="1163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E646D01-9154-83E0-7A48-C80D5EB86E68}"/>
                </a:ext>
              </a:extLst>
            </p:cNvPr>
            <p:cNvSpPr/>
            <p:nvPr/>
          </p:nvSpPr>
          <p:spPr>
            <a:xfrm>
              <a:off x="9108330" y="2629165"/>
              <a:ext cx="1686045" cy="1438108"/>
            </a:xfrm>
            <a:custGeom>
              <a:avLst/>
              <a:gdLst>
                <a:gd name="csX0" fmla="*/ 1405032 w 1686045"/>
                <a:gd name="csY0" fmla="*/ 0 h 1438108"/>
                <a:gd name="csX1" fmla="*/ 1686045 w 1686045"/>
                <a:gd name="csY1" fmla="*/ 412000 h 1438108"/>
                <a:gd name="csX2" fmla="*/ 1630174 w 1686045"/>
                <a:gd name="csY2" fmla="*/ 468949 h 1438108"/>
                <a:gd name="csX3" fmla="*/ 1001136 w 1686045"/>
                <a:gd name="csY3" fmla="*/ 987794 h 1438108"/>
                <a:gd name="csX4" fmla="*/ 787624 w 1686045"/>
                <a:gd name="csY4" fmla="*/ 1152338 h 1438108"/>
                <a:gd name="csX5" fmla="*/ 494369 w 1686045"/>
                <a:gd name="csY5" fmla="*/ 1421377 h 1438108"/>
                <a:gd name="csX6" fmla="*/ 480007 w 1686045"/>
                <a:gd name="csY6" fmla="*/ 1438108 h 1438108"/>
                <a:gd name="csX7" fmla="*/ 0 w 1686045"/>
                <a:gd name="csY7" fmla="*/ 1253050 h 1438108"/>
                <a:gd name="csX8" fmla="*/ 130426 w 1686045"/>
                <a:gd name="csY8" fmla="*/ 1097146 h 1438108"/>
                <a:gd name="csX9" fmla="*/ 485260 w 1686045"/>
                <a:gd name="csY9" fmla="*/ 770615 h 1438108"/>
                <a:gd name="csX10" fmla="*/ 706470 w 1686045"/>
                <a:gd name="csY10" fmla="*/ 600015 h 1438108"/>
                <a:gd name="csX11" fmla="*/ 1375533 w 1686045"/>
                <a:gd name="csY11" fmla="*/ 33361 h 1438108"/>
                <a:gd name="csX12" fmla="*/ 1405032 w 1686045"/>
                <a:gd name="csY12" fmla="*/ 0 h 14381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686045" h="1438108">
                  <a:moveTo>
                    <a:pt x="1405032" y="0"/>
                  </a:moveTo>
                  <a:lnTo>
                    <a:pt x="1686045" y="412000"/>
                  </a:lnTo>
                  <a:lnTo>
                    <a:pt x="1630174" y="468949"/>
                  </a:lnTo>
                  <a:cubicBezTo>
                    <a:pt x="1431831" y="660817"/>
                    <a:pt x="1207830" y="830827"/>
                    <a:pt x="1001136" y="987794"/>
                  </a:cubicBezTo>
                  <a:cubicBezTo>
                    <a:pt x="925378" y="1045488"/>
                    <a:pt x="853587" y="1099965"/>
                    <a:pt x="787624" y="1152338"/>
                  </a:cubicBezTo>
                  <a:cubicBezTo>
                    <a:pt x="699121" y="1222404"/>
                    <a:pt x="593614" y="1314138"/>
                    <a:pt x="494369" y="1421377"/>
                  </a:cubicBezTo>
                  <a:lnTo>
                    <a:pt x="480007" y="1438108"/>
                  </a:lnTo>
                  <a:lnTo>
                    <a:pt x="0" y="1253050"/>
                  </a:lnTo>
                  <a:lnTo>
                    <a:pt x="130426" y="1097146"/>
                  </a:lnTo>
                  <a:cubicBezTo>
                    <a:pt x="232879" y="985522"/>
                    <a:pt x="351389" y="876398"/>
                    <a:pt x="485260" y="770615"/>
                  </a:cubicBezTo>
                  <a:cubicBezTo>
                    <a:pt x="555223" y="714978"/>
                    <a:pt x="629083" y="659262"/>
                    <a:pt x="706470" y="600015"/>
                  </a:cubicBezTo>
                  <a:cubicBezTo>
                    <a:pt x="932558" y="428042"/>
                    <a:pt x="1181332" y="239095"/>
                    <a:pt x="1375533" y="33361"/>
                  </a:cubicBezTo>
                  <a:lnTo>
                    <a:pt x="14050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8779FDE-0EBC-1C64-4B42-C355FA34E417}"/>
                </a:ext>
              </a:extLst>
            </p:cNvPr>
            <p:cNvSpPr/>
            <p:nvPr/>
          </p:nvSpPr>
          <p:spPr>
            <a:xfrm>
              <a:off x="10513362" y="1764347"/>
              <a:ext cx="796618" cy="1276819"/>
            </a:xfrm>
            <a:custGeom>
              <a:avLst/>
              <a:gdLst>
                <a:gd name="csX0" fmla="*/ 774469 w 796618"/>
                <a:gd name="csY0" fmla="*/ 0 h 1276819"/>
                <a:gd name="csX1" fmla="*/ 783892 w 796618"/>
                <a:gd name="csY1" fmla="*/ 49569 h 1276819"/>
                <a:gd name="csX2" fmla="*/ 791334 w 796618"/>
                <a:gd name="csY2" fmla="*/ 328518 h 1276819"/>
                <a:gd name="csX3" fmla="*/ 545169 w 796618"/>
                <a:gd name="csY3" fmla="*/ 962895 h 1276819"/>
                <a:gd name="csX4" fmla="*/ 340725 w 796618"/>
                <a:gd name="csY4" fmla="*/ 1215953 h 1276819"/>
                <a:gd name="csX5" fmla="*/ 281013 w 796618"/>
                <a:gd name="csY5" fmla="*/ 1276819 h 1276819"/>
                <a:gd name="csX6" fmla="*/ 0 w 796618"/>
                <a:gd name="csY6" fmla="*/ 864819 h 1276819"/>
                <a:gd name="csX7" fmla="*/ 62697 w 796618"/>
                <a:gd name="csY7" fmla="*/ 793915 h 1276819"/>
                <a:gd name="csX8" fmla="*/ 143651 w 796618"/>
                <a:gd name="csY8" fmla="*/ 686858 h 1276819"/>
                <a:gd name="csX9" fmla="*/ 306994 w 796618"/>
                <a:gd name="csY9" fmla="*/ 156577 h 1276819"/>
                <a:gd name="csX10" fmla="*/ 306830 w 796618"/>
                <a:gd name="csY10" fmla="*/ 155640 h 1276819"/>
                <a:gd name="csX11" fmla="*/ 774469 w 796618"/>
                <a:gd name="csY11" fmla="*/ 0 h 12768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796618" h="1276819">
                  <a:moveTo>
                    <a:pt x="774469" y="0"/>
                  </a:moveTo>
                  <a:lnTo>
                    <a:pt x="783892" y="49569"/>
                  </a:lnTo>
                  <a:cubicBezTo>
                    <a:pt x="797819" y="142784"/>
                    <a:pt x="800340" y="235882"/>
                    <a:pt x="791334" y="328518"/>
                  </a:cubicBezTo>
                  <a:cubicBezTo>
                    <a:pt x="770492" y="542281"/>
                    <a:pt x="687865" y="755288"/>
                    <a:pt x="545169" y="962895"/>
                  </a:cubicBezTo>
                  <a:cubicBezTo>
                    <a:pt x="484335" y="1051403"/>
                    <a:pt x="415270" y="1135568"/>
                    <a:pt x="340725" y="1215953"/>
                  </a:cubicBezTo>
                  <a:lnTo>
                    <a:pt x="281013" y="1276819"/>
                  </a:lnTo>
                  <a:lnTo>
                    <a:pt x="0" y="864819"/>
                  </a:lnTo>
                  <a:lnTo>
                    <a:pt x="62697" y="793915"/>
                  </a:lnTo>
                  <a:cubicBezTo>
                    <a:pt x="91674" y="758695"/>
                    <a:pt x="118778" y="723009"/>
                    <a:pt x="143651" y="686858"/>
                  </a:cubicBezTo>
                  <a:cubicBezTo>
                    <a:pt x="269469" y="503816"/>
                    <a:pt x="323654" y="332157"/>
                    <a:pt x="306994" y="156577"/>
                  </a:cubicBezTo>
                  <a:lnTo>
                    <a:pt x="306830" y="155640"/>
                  </a:lnTo>
                  <a:lnTo>
                    <a:pt x="7744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AA2587-FB57-0DEC-6763-CBBDC11D0FB8}"/>
                </a:ext>
              </a:extLst>
            </p:cNvPr>
            <p:cNvSpPr/>
            <p:nvPr/>
          </p:nvSpPr>
          <p:spPr>
            <a:xfrm rot="20432440">
              <a:off x="9108100" y="6304951"/>
              <a:ext cx="827275" cy="711161"/>
            </a:xfrm>
            <a:custGeom>
              <a:avLst/>
              <a:gdLst>
                <a:gd name="csX0" fmla="*/ 492750 w 827275"/>
                <a:gd name="csY0" fmla="*/ 0 h 711161"/>
                <a:gd name="csX1" fmla="*/ 500751 w 827275"/>
                <a:gd name="csY1" fmla="*/ 66570 h 711161"/>
                <a:gd name="csX2" fmla="*/ 810310 w 827275"/>
                <a:gd name="csY2" fmla="*/ 694586 h 711161"/>
                <a:gd name="csX3" fmla="*/ 827275 w 827275"/>
                <a:gd name="csY3" fmla="*/ 711161 h 711161"/>
                <a:gd name="csX4" fmla="*/ 105615 w 827275"/>
                <a:gd name="csY4" fmla="*/ 456184 h 711161"/>
                <a:gd name="csX5" fmla="*/ 96644 w 827275"/>
                <a:gd name="csY5" fmla="*/ 433871 h 711161"/>
                <a:gd name="csX6" fmla="*/ 21559 w 827275"/>
                <a:gd name="csY6" fmla="*/ 154922 h 711161"/>
                <a:gd name="csX7" fmla="*/ 753 w 827275"/>
                <a:gd name="csY7" fmla="*/ 11664 h 711161"/>
                <a:gd name="csX8" fmla="*/ 0 w 827275"/>
                <a:gd name="csY8" fmla="*/ 0 h 711161"/>
                <a:gd name="csX9" fmla="*/ 492750 w 827275"/>
                <a:gd name="csY9" fmla="*/ 0 h 7111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827275" h="711161">
                  <a:moveTo>
                    <a:pt x="492750" y="0"/>
                  </a:moveTo>
                  <a:lnTo>
                    <a:pt x="500751" y="66570"/>
                  </a:lnTo>
                  <a:cubicBezTo>
                    <a:pt x="545580" y="308553"/>
                    <a:pt x="654507" y="528142"/>
                    <a:pt x="810310" y="694586"/>
                  </a:cubicBezTo>
                  <a:lnTo>
                    <a:pt x="827275" y="711161"/>
                  </a:lnTo>
                  <a:lnTo>
                    <a:pt x="105615" y="456184"/>
                  </a:lnTo>
                  <a:lnTo>
                    <a:pt x="96644" y="433871"/>
                  </a:lnTo>
                  <a:cubicBezTo>
                    <a:pt x="64576" y="343910"/>
                    <a:pt x="39369" y="250596"/>
                    <a:pt x="21559" y="154922"/>
                  </a:cubicBezTo>
                  <a:cubicBezTo>
                    <a:pt x="12682" y="107231"/>
                    <a:pt x="5753" y="59432"/>
                    <a:pt x="753" y="11664"/>
                  </a:cubicBezTo>
                  <a:lnTo>
                    <a:pt x="0" y="0"/>
                  </a:lnTo>
                  <a:lnTo>
                    <a:pt x="4927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1D275EA-98A3-9C39-378F-A34237901842}"/>
                </a:ext>
              </a:extLst>
            </p:cNvPr>
            <p:cNvSpPr/>
            <p:nvPr/>
          </p:nvSpPr>
          <p:spPr>
            <a:xfrm rot="20432440">
              <a:off x="8530393" y="3699521"/>
              <a:ext cx="2601854" cy="2401753"/>
            </a:xfrm>
            <a:custGeom>
              <a:avLst/>
              <a:gdLst>
                <a:gd name="csX0" fmla="*/ 958430 w 2601854"/>
                <a:gd name="csY0" fmla="*/ 0 h 2401753"/>
                <a:gd name="csX1" fmla="*/ 1349368 w 2601854"/>
                <a:gd name="csY1" fmla="*/ 334396 h 2401753"/>
                <a:gd name="csX2" fmla="*/ 1240317 w 2601854"/>
                <a:gd name="csY2" fmla="*/ 397097 h 2401753"/>
                <a:gd name="csX3" fmla="*/ 839188 w 2601854"/>
                <a:gd name="csY3" fmla="*/ 811851 h 2401753"/>
                <a:gd name="csX4" fmla="*/ 1111305 w 2601854"/>
                <a:gd name="csY4" fmla="*/ 700825 h 2401753"/>
                <a:gd name="csX5" fmla="*/ 1913445 w 2601854"/>
                <a:gd name="csY5" fmla="*/ 710836 h 2401753"/>
                <a:gd name="csX6" fmla="*/ 2548325 w 2601854"/>
                <a:gd name="csY6" fmla="*/ 1281105 h 2401753"/>
                <a:gd name="csX7" fmla="*/ 2585020 w 2601854"/>
                <a:gd name="csY7" fmla="*/ 1736403 h 2401753"/>
                <a:gd name="csX8" fmla="*/ 2381652 w 2601854"/>
                <a:gd name="csY8" fmla="*/ 2093680 h 2401753"/>
                <a:gd name="csX9" fmla="*/ 1809311 w 2601854"/>
                <a:gd name="csY9" fmla="*/ 2347438 h 2401753"/>
                <a:gd name="csX10" fmla="*/ 1192017 w 2601854"/>
                <a:gd name="csY10" fmla="*/ 2275656 h 2401753"/>
                <a:gd name="csX11" fmla="*/ 561203 w 2601854"/>
                <a:gd name="csY11" fmla="*/ 1806151 h 2401753"/>
                <a:gd name="csX12" fmla="*/ 489162 w 2601854"/>
                <a:gd name="csY12" fmla="*/ 2296806 h 2401753"/>
                <a:gd name="csX13" fmla="*/ 501773 w 2601854"/>
                <a:gd name="csY13" fmla="*/ 2401753 h 2401753"/>
                <a:gd name="csX14" fmla="*/ 9023 w 2601854"/>
                <a:gd name="csY14" fmla="*/ 2401753 h 2401753"/>
                <a:gd name="csX15" fmla="*/ 535 w 2601854"/>
                <a:gd name="csY15" fmla="*/ 2270344 h 2401753"/>
                <a:gd name="csX16" fmla="*/ 181347 w 2601854"/>
                <a:gd name="csY16" fmla="*/ 1462565 h 2401753"/>
                <a:gd name="csX17" fmla="*/ 308413 w 2601854"/>
                <a:gd name="csY17" fmla="*/ 1258831 h 2401753"/>
                <a:gd name="csX18" fmla="*/ 295417 w 2601854"/>
                <a:gd name="csY18" fmla="*/ 991529 h 2401753"/>
                <a:gd name="csX19" fmla="*/ 454255 w 2601854"/>
                <a:gd name="csY19" fmla="*/ 497742 h 2401753"/>
                <a:gd name="csX20" fmla="*/ 775837 w 2601854"/>
                <a:gd name="csY20" fmla="*/ 132352 h 2401753"/>
                <a:gd name="csX21" fmla="*/ 943509 w 2601854"/>
                <a:gd name="csY21" fmla="*/ 8833 h 2401753"/>
                <a:gd name="csX22" fmla="*/ 958430 w 2601854"/>
                <a:gd name="csY22" fmla="*/ 0 h 2401753"/>
                <a:gd name="csX23" fmla="*/ 1736263 w 2601854"/>
                <a:gd name="csY23" fmla="*/ 1166155 h 2401753"/>
                <a:gd name="csX24" fmla="*/ 1257930 w 2601854"/>
                <a:gd name="csY24" fmla="*/ 1165519 h 2401753"/>
                <a:gd name="csX25" fmla="*/ 861266 w 2601854"/>
                <a:gd name="csY25" fmla="*/ 1379157 h 2401753"/>
                <a:gd name="csX26" fmla="*/ 932828 w 2601854"/>
                <a:gd name="csY26" fmla="*/ 1489603 h 2401753"/>
                <a:gd name="csX27" fmla="*/ 1373661 w 2601854"/>
                <a:gd name="csY27" fmla="*/ 1823190 h 2401753"/>
                <a:gd name="csX28" fmla="*/ 2045352 w 2601854"/>
                <a:gd name="csY28" fmla="*/ 1740700 h 2401753"/>
                <a:gd name="csX29" fmla="*/ 2087954 w 2601854"/>
                <a:gd name="csY29" fmla="*/ 1440770 h 2401753"/>
                <a:gd name="csX30" fmla="*/ 1736263 w 2601854"/>
                <a:gd name="csY30" fmla="*/ 1166155 h 24017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2601854" h="2401753">
                  <a:moveTo>
                    <a:pt x="958430" y="0"/>
                  </a:moveTo>
                  <a:lnTo>
                    <a:pt x="1349368" y="334396"/>
                  </a:lnTo>
                  <a:lnTo>
                    <a:pt x="1240317" y="397097"/>
                  </a:lnTo>
                  <a:cubicBezTo>
                    <a:pt x="1072125" y="502969"/>
                    <a:pt x="919461" y="639688"/>
                    <a:pt x="839188" y="811851"/>
                  </a:cubicBezTo>
                  <a:cubicBezTo>
                    <a:pt x="924654" y="768168"/>
                    <a:pt x="1015138" y="730876"/>
                    <a:pt x="1111305" y="700825"/>
                  </a:cubicBezTo>
                  <a:cubicBezTo>
                    <a:pt x="1353431" y="624364"/>
                    <a:pt x="1653446" y="627788"/>
                    <a:pt x="1913445" y="710836"/>
                  </a:cubicBezTo>
                  <a:cubicBezTo>
                    <a:pt x="2229924" y="811506"/>
                    <a:pt x="2455825" y="1014247"/>
                    <a:pt x="2548325" y="1281105"/>
                  </a:cubicBezTo>
                  <a:cubicBezTo>
                    <a:pt x="2603908" y="1441319"/>
                    <a:pt x="2616321" y="1594781"/>
                    <a:pt x="2585020" y="1736403"/>
                  </a:cubicBezTo>
                  <a:cubicBezTo>
                    <a:pt x="2554704" y="1873126"/>
                    <a:pt x="2486654" y="1993347"/>
                    <a:pt x="2381652" y="2093680"/>
                  </a:cubicBezTo>
                  <a:cubicBezTo>
                    <a:pt x="2241430" y="2227179"/>
                    <a:pt x="2038501" y="2317624"/>
                    <a:pt x="1809311" y="2347438"/>
                  </a:cubicBezTo>
                  <a:cubicBezTo>
                    <a:pt x="1595779" y="2375281"/>
                    <a:pt x="1376729" y="2349624"/>
                    <a:pt x="1192017" y="2275656"/>
                  </a:cubicBezTo>
                  <a:cubicBezTo>
                    <a:pt x="945880" y="2176921"/>
                    <a:pt x="722929" y="2010409"/>
                    <a:pt x="561203" y="1806151"/>
                  </a:cubicBezTo>
                  <a:cubicBezTo>
                    <a:pt x="504463" y="1958100"/>
                    <a:pt x="479892" y="2125873"/>
                    <a:pt x="489162" y="2296806"/>
                  </a:cubicBezTo>
                  <a:lnTo>
                    <a:pt x="501773" y="2401753"/>
                  </a:lnTo>
                  <a:lnTo>
                    <a:pt x="9023" y="2401753"/>
                  </a:lnTo>
                  <a:lnTo>
                    <a:pt x="535" y="2270344"/>
                  </a:lnTo>
                  <a:cubicBezTo>
                    <a:pt x="-6456" y="1984940"/>
                    <a:pt x="55237" y="1705657"/>
                    <a:pt x="181347" y="1462565"/>
                  </a:cubicBezTo>
                  <a:cubicBezTo>
                    <a:pt x="218523" y="1390685"/>
                    <a:pt x="261416" y="1322584"/>
                    <a:pt x="308413" y="1258831"/>
                  </a:cubicBezTo>
                  <a:cubicBezTo>
                    <a:pt x="292798" y="1170555"/>
                    <a:pt x="288526" y="1080950"/>
                    <a:pt x="295417" y="991529"/>
                  </a:cubicBezTo>
                  <a:cubicBezTo>
                    <a:pt x="309071" y="816923"/>
                    <a:pt x="362231" y="650549"/>
                    <a:pt x="454255" y="497742"/>
                  </a:cubicBezTo>
                  <a:cubicBezTo>
                    <a:pt x="533319" y="366123"/>
                    <a:pt x="641396" y="243403"/>
                    <a:pt x="775837" y="132352"/>
                  </a:cubicBezTo>
                  <a:cubicBezTo>
                    <a:pt x="827956" y="89370"/>
                    <a:pt x="883886" y="48173"/>
                    <a:pt x="943509" y="8833"/>
                  </a:cubicBezTo>
                  <a:lnTo>
                    <a:pt x="958430" y="0"/>
                  </a:lnTo>
                  <a:close/>
                  <a:moveTo>
                    <a:pt x="1736263" y="1166155"/>
                  </a:moveTo>
                  <a:cubicBezTo>
                    <a:pt x="1574202" y="1121915"/>
                    <a:pt x="1391035" y="1123339"/>
                    <a:pt x="1257930" y="1165519"/>
                  </a:cubicBezTo>
                  <a:cubicBezTo>
                    <a:pt x="1105623" y="1213483"/>
                    <a:pt x="972362" y="1285713"/>
                    <a:pt x="861266" y="1379157"/>
                  </a:cubicBezTo>
                  <a:cubicBezTo>
                    <a:pt x="883970" y="1421229"/>
                    <a:pt x="909176" y="1458597"/>
                    <a:pt x="932828" y="1489603"/>
                  </a:cubicBezTo>
                  <a:cubicBezTo>
                    <a:pt x="1042646" y="1634750"/>
                    <a:pt x="1199649" y="1753209"/>
                    <a:pt x="1373661" y="1823190"/>
                  </a:cubicBezTo>
                  <a:cubicBezTo>
                    <a:pt x="1592917" y="1911356"/>
                    <a:pt x="1906834" y="1872860"/>
                    <a:pt x="2045352" y="1740700"/>
                  </a:cubicBezTo>
                  <a:cubicBezTo>
                    <a:pt x="2092440" y="1695475"/>
                    <a:pt x="2148721" y="1615491"/>
                    <a:pt x="2087954" y="1440770"/>
                  </a:cubicBezTo>
                  <a:cubicBezTo>
                    <a:pt x="2039276" y="1300295"/>
                    <a:pt x="1898322" y="1210393"/>
                    <a:pt x="1736263" y="1166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8835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030" y="4374424"/>
            <a:ext cx="6209065" cy="110086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30" y="635000"/>
            <a:ext cx="9037984" cy="3358423"/>
          </a:xfrm>
          <a:noFill/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4031" y="6426678"/>
            <a:ext cx="1686476" cy="431321"/>
          </a:xfrm>
        </p:spPr>
        <p:txBody>
          <a:bodyPr/>
          <a:lstStyle/>
          <a:p>
            <a:fld id="{EBFDA456-8D9E-4BEE-8A26-6FF6B701D3FA}" type="datetime1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8310" y="6426678"/>
            <a:ext cx="4194786" cy="431321"/>
          </a:xfrm>
        </p:spPr>
        <p:txBody>
          <a:bodyPr/>
          <a:lstStyle>
            <a:lvl1pPr algn="r">
              <a:defRPr/>
            </a:lvl1pPr>
          </a:lstStyle>
          <a:p>
            <a:pPr algn="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0F38336-3CD9-1133-72B7-865ED3EB17DD}"/>
              </a:ext>
            </a:extLst>
          </p:cNvPr>
          <p:cNvSpPr/>
          <p:nvPr userDrawn="1"/>
        </p:nvSpPr>
        <p:spPr>
          <a:xfrm rot="19792190">
            <a:off x="11271582" y="2395594"/>
            <a:ext cx="999976" cy="1435777"/>
          </a:xfrm>
          <a:custGeom>
            <a:avLst/>
            <a:gdLst>
              <a:gd name="csX0" fmla="*/ 500126 w 999976"/>
              <a:gd name="csY0" fmla="*/ 98968 h 1435777"/>
              <a:gd name="csX1" fmla="*/ 963896 w 999976"/>
              <a:gd name="csY1" fmla="*/ 603769 h 1435777"/>
              <a:gd name="csX2" fmla="*/ 999976 w 999976"/>
              <a:gd name="csY2" fmla="*/ 693975 h 1435777"/>
              <a:gd name="csX3" fmla="*/ 569446 w 999976"/>
              <a:gd name="csY3" fmla="*/ 1435777 h 1435777"/>
              <a:gd name="csX4" fmla="*/ 541960 w 999976"/>
              <a:gd name="csY4" fmla="*/ 1286570 h 1435777"/>
              <a:gd name="csX5" fmla="*/ 418381 w 999976"/>
              <a:gd name="csY5" fmla="*/ 860873 h 1435777"/>
              <a:gd name="csX6" fmla="*/ 128051 w 999976"/>
              <a:gd name="csY6" fmla="*/ 597330 h 1435777"/>
              <a:gd name="csX7" fmla="*/ 10393 w 999976"/>
              <a:gd name="csY7" fmla="*/ 586738 h 1435777"/>
              <a:gd name="csX8" fmla="*/ 0 w 999976"/>
              <a:gd name="csY8" fmla="*/ 588138 h 1435777"/>
              <a:gd name="csX9" fmla="*/ 208666 w 999976"/>
              <a:gd name="csY9" fmla="*/ 0 h 1435777"/>
              <a:gd name="csX10" fmla="*/ 286504 w 999976"/>
              <a:gd name="csY10" fmla="*/ 15345 h 1435777"/>
              <a:gd name="csX11" fmla="*/ 500126 w 999976"/>
              <a:gd name="csY11" fmla="*/ 98968 h 14357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999976" h="1435777">
                <a:moveTo>
                  <a:pt x="500126" y="98968"/>
                </a:moveTo>
                <a:cubicBezTo>
                  <a:pt x="699249" y="203996"/>
                  <a:pt x="854623" y="372996"/>
                  <a:pt x="963896" y="603769"/>
                </a:cubicBezTo>
                <a:lnTo>
                  <a:pt x="999976" y="693975"/>
                </a:lnTo>
                <a:lnTo>
                  <a:pt x="569446" y="1435777"/>
                </a:lnTo>
                <a:lnTo>
                  <a:pt x="541960" y="1286570"/>
                </a:lnTo>
                <a:cubicBezTo>
                  <a:pt x="512065" y="1132809"/>
                  <a:pt x="475968" y="982842"/>
                  <a:pt x="418381" y="860873"/>
                </a:cubicBezTo>
                <a:cubicBezTo>
                  <a:pt x="348419" y="712340"/>
                  <a:pt x="261423" y="633017"/>
                  <a:pt x="128051" y="597330"/>
                </a:cubicBezTo>
                <a:cubicBezTo>
                  <a:pt x="91608" y="587453"/>
                  <a:pt x="52052" y="584032"/>
                  <a:pt x="10393" y="586738"/>
                </a:cubicBezTo>
                <a:lnTo>
                  <a:pt x="0" y="588138"/>
                </a:lnTo>
                <a:lnTo>
                  <a:pt x="208666" y="0"/>
                </a:lnTo>
                <a:lnTo>
                  <a:pt x="286504" y="15345"/>
                </a:lnTo>
                <a:cubicBezTo>
                  <a:pt x="362514" y="36057"/>
                  <a:pt x="433750" y="63958"/>
                  <a:pt x="500126" y="9896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32D24F5-5E06-FD12-256D-2B6CAD6BE0CC}"/>
              </a:ext>
            </a:extLst>
          </p:cNvPr>
          <p:cNvSpPr/>
          <p:nvPr userDrawn="1"/>
        </p:nvSpPr>
        <p:spPr>
          <a:xfrm rot="19792190">
            <a:off x="8325571" y="4633066"/>
            <a:ext cx="1818598" cy="1236918"/>
          </a:xfrm>
          <a:custGeom>
            <a:avLst/>
            <a:gdLst>
              <a:gd name="csX0" fmla="*/ 1818598 w 1818598"/>
              <a:gd name="csY0" fmla="*/ 603434 h 1236918"/>
              <a:gd name="csX1" fmla="*/ 1818598 w 1818598"/>
              <a:gd name="csY1" fmla="*/ 1225280 h 1236918"/>
              <a:gd name="csX2" fmla="*/ 1816079 w 1818598"/>
              <a:gd name="csY2" fmla="*/ 1225805 h 1236918"/>
              <a:gd name="csX3" fmla="*/ 1325065 w 1818598"/>
              <a:gd name="csY3" fmla="*/ 1180913 h 1236918"/>
              <a:gd name="csX4" fmla="*/ 725660 w 1818598"/>
              <a:gd name="csY4" fmla="*/ 852938 h 1236918"/>
              <a:gd name="csX5" fmla="*/ 24688 w 1818598"/>
              <a:gd name="csY5" fmla="*/ 620869 h 1236918"/>
              <a:gd name="csX6" fmla="*/ 0 w 1818598"/>
              <a:gd name="csY6" fmla="*/ 628048 h 1236918"/>
              <a:gd name="csX7" fmla="*/ 0 w 1818598"/>
              <a:gd name="csY7" fmla="*/ 14966 h 1236918"/>
              <a:gd name="csX8" fmla="*/ 75583 w 1818598"/>
              <a:gd name="csY8" fmla="*/ 3685 h 1236918"/>
              <a:gd name="csX9" fmla="*/ 588625 w 1818598"/>
              <a:gd name="csY9" fmla="*/ 79047 h 1236918"/>
              <a:gd name="csX10" fmla="*/ 1070083 w 1818598"/>
              <a:gd name="csY10" fmla="*/ 357235 h 1236918"/>
              <a:gd name="csX11" fmla="*/ 1513009 w 1818598"/>
              <a:gd name="csY11" fmla="*/ 607671 h 1236918"/>
              <a:gd name="csX12" fmla="*/ 1751167 w 1818598"/>
              <a:gd name="csY12" fmla="*/ 624922 h 1236918"/>
              <a:gd name="csX13" fmla="*/ 1818598 w 1818598"/>
              <a:gd name="csY13" fmla="*/ 603434 h 12369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1818598" h="1236918">
                <a:moveTo>
                  <a:pt x="1818598" y="603434"/>
                </a:moveTo>
                <a:lnTo>
                  <a:pt x="1818598" y="1225280"/>
                </a:lnTo>
                <a:lnTo>
                  <a:pt x="1816079" y="1225805"/>
                </a:lnTo>
                <a:cubicBezTo>
                  <a:pt x="1653750" y="1249821"/>
                  <a:pt x="1489736" y="1234939"/>
                  <a:pt x="1325065" y="1180913"/>
                </a:cubicBezTo>
                <a:cubicBezTo>
                  <a:pt x="1083280" y="1101697"/>
                  <a:pt x="892758" y="969181"/>
                  <a:pt x="725660" y="852938"/>
                </a:cubicBezTo>
                <a:cubicBezTo>
                  <a:pt x="448434" y="659994"/>
                  <a:pt x="291772" y="562219"/>
                  <a:pt x="24688" y="620869"/>
                </a:cubicBezTo>
                <a:lnTo>
                  <a:pt x="0" y="628048"/>
                </a:lnTo>
                <a:lnTo>
                  <a:pt x="0" y="14966"/>
                </a:lnTo>
                <a:lnTo>
                  <a:pt x="75583" y="3685"/>
                </a:lnTo>
                <a:cubicBezTo>
                  <a:pt x="252022" y="-10122"/>
                  <a:pt x="421347" y="14845"/>
                  <a:pt x="588625" y="79047"/>
                </a:cubicBezTo>
                <a:cubicBezTo>
                  <a:pt x="771983" y="149593"/>
                  <a:pt x="923914" y="255023"/>
                  <a:pt x="1070083" y="357235"/>
                </a:cubicBezTo>
                <a:cubicBezTo>
                  <a:pt x="1216917" y="459508"/>
                  <a:pt x="1354890" y="555587"/>
                  <a:pt x="1513009" y="607671"/>
                </a:cubicBezTo>
                <a:cubicBezTo>
                  <a:pt x="1595997" y="634912"/>
                  <a:pt x="1674334" y="639703"/>
                  <a:pt x="1751167" y="624922"/>
                </a:cubicBezTo>
                <a:lnTo>
                  <a:pt x="1818598" y="6034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7201366-6FC2-3458-E8E1-E6D90D35B93D}"/>
              </a:ext>
            </a:extLst>
          </p:cNvPr>
          <p:cNvSpPr/>
          <p:nvPr userDrawn="1"/>
        </p:nvSpPr>
        <p:spPr>
          <a:xfrm rot="19792190">
            <a:off x="9704930" y="3012862"/>
            <a:ext cx="2066565" cy="1917955"/>
          </a:xfrm>
          <a:custGeom>
            <a:avLst/>
            <a:gdLst>
              <a:gd name="csX0" fmla="*/ 2066565 w 2066565"/>
              <a:gd name="csY0" fmla="*/ 17417 h 1917955"/>
              <a:gd name="csX1" fmla="*/ 1857899 w 2066565"/>
              <a:gd name="csY1" fmla="*/ 605555 h 1917955"/>
              <a:gd name="csX2" fmla="*/ 1804353 w 2066565"/>
              <a:gd name="csY2" fmla="*/ 612768 h 1917955"/>
              <a:gd name="csX3" fmla="*/ 1463814 w 2066565"/>
              <a:gd name="csY3" fmla="*/ 785022 h 1917955"/>
              <a:gd name="csX4" fmla="*/ 1115496 w 2066565"/>
              <a:gd name="csY4" fmla="*/ 1138190 h 1917955"/>
              <a:gd name="csX5" fmla="*/ 478377 w 2066565"/>
              <a:gd name="csY5" fmla="*/ 1729975 h 1917955"/>
              <a:gd name="csX6" fmla="*/ 118895 w 2066565"/>
              <a:gd name="csY6" fmla="*/ 1893178 h 1917955"/>
              <a:gd name="csX7" fmla="*/ 0 w 2066565"/>
              <a:gd name="csY7" fmla="*/ 1917955 h 1917955"/>
              <a:gd name="csX8" fmla="*/ 0 w 2066565"/>
              <a:gd name="csY8" fmla="*/ 1296109 h 1917955"/>
              <a:gd name="csX9" fmla="*/ 47082 w 2066565"/>
              <a:gd name="csY9" fmla="*/ 1281105 h 1917955"/>
              <a:gd name="csX10" fmla="*/ 668381 w 2066565"/>
              <a:gd name="csY10" fmla="*/ 733735 h 1917955"/>
              <a:gd name="csX11" fmla="*/ 1085120 w 2066565"/>
              <a:gd name="csY11" fmla="*/ 316023 h 1917955"/>
              <a:gd name="csX12" fmla="*/ 2015777 w 2066565"/>
              <a:gd name="csY12" fmla="*/ 7404 h 1917955"/>
              <a:gd name="csX13" fmla="*/ 2066565 w 2066565"/>
              <a:gd name="csY13" fmla="*/ 17417 h 19179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066565" h="1917955">
                <a:moveTo>
                  <a:pt x="2066565" y="17417"/>
                </a:moveTo>
                <a:lnTo>
                  <a:pt x="1857899" y="605555"/>
                </a:lnTo>
                <a:lnTo>
                  <a:pt x="1804353" y="612768"/>
                </a:lnTo>
                <a:cubicBezTo>
                  <a:pt x="1695578" y="634642"/>
                  <a:pt x="1576809" y="693778"/>
                  <a:pt x="1463814" y="785022"/>
                </a:cubicBezTo>
                <a:cubicBezTo>
                  <a:pt x="1355632" y="872243"/>
                  <a:pt x="1238954" y="1001143"/>
                  <a:pt x="1115496" y="1138190"/>
                </a:cubicBezTo>
                <a:cubicBezTo>
                  <a:pt x="931496" y="1341844"/>
                  <a:pt x="722772" y="1572906"/>
                  <a:pt x="478377" y="1729975"/>
                </a:cubicBezTo>
                <a:cubicBezTo>
                  <a:pt x="359934" y="1806155"/>
                  <a:pt x="239961" y="1860590"/>
                  <a:pt x="118895" y="1893178"/>
                </a:cubicBezTo>
                <a:lnTo>
                  <a:pt x="0" y="1917955"/>
                </a:lnTo>
                <a:lnTo>
                  <a:pt x="0" y="1296109"/>
                </a:lnTo>
                <a:lnTo>
                  <a:pt x="47082" y="1281105"/>
                </a:lnTo>
                <a:cubicBezTo>
                  <a:pt x="237370" y="1197017"/>
                  <a:pt x="428086" y="999583"/>
                  <a:pt x="668381" y="733735"/>
                </a:cubicBezTo>
                <a:cubicBezTo>
                  <a:pt x="802219" y="586174"/>
                  <a:pt x="939959" y="432905"/>
                  <a:pt x="1085120" y="316023"/>
                </a:cubicBezTo>
                <a:cubicBezTo>
                  <a:pt x="1379279" y="78564"/>
                  <a:pt x="1711275" y="-30609"/>
                  <a:pt x="2015777" y="7404"/>
                </a:cubicBezTo>
                <a:lnTo>
                  <a:pt x="2066565" y="1741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9D37C6D-5B38-A038-0C90-02C46A8FB123}"/>
              </a:ext>
            </a:extLst>
          </p:cNvPr>
          <p:cNvSpPr/>
          <p:nvPr userDrawn="1"/>
        </p:nvSpPr>
        <p:spPr>
          <a:xfrm rot="19792190">
            <a:off x="7291283" y="5415934"/>
            <a:ext cx="1314175" cy="1478906"/>
          </a:xfrm>
          <a:custGeom>
            <a:avLst/>
            <a:gdLst>
              <a:gd name="csX0" fmla="*/ 1314175 w 1314175"/>
              <a:gd name="csY0" fmla="*/ 0 h 1478906"/>
              <a:gd name="csX1" fmla="*/ 1314175 w 1314175"/>
              <a:gd name="csY1" fmla="*/ 613082 h 1478906"/>
              <a:gd name="csX2" fmla="*/ 1203695 w 1314175"/>
              <a:gd name="csY2" fmla="*/ 645206 h 1478906"/>
              <a:gd name="csX3" fmla="*/ 649030 w 1314175"/>
              <a:gd name="csY3" fmla="*/ 1163253 h 1478906"/>
              <a:gd name="csX4" fmla="*/ 560600 w 1314175"/>
              <a:gd name="csY4" fmla="*/ 1388668 h 1478906"/>
              <a:gd name="csX5" fmla="*/ 537771 w 1314175"/>
              <a:gd name="csY5" fmla="*/ 1478906 h 1478906"/>
              <a:gd name="csX6" fmla="*/ 0 w 1314175"/>
              <a:gd name="csY6" fmla="*/ 1166793 h 1478906"/>
              <a:gd name="csX7" fmla="*/ 41253 w 1314175"/>
              <a:gd name="csY7" fmla="*/ 1047294 h 1478906"/>
              <a:gd name="csX8" fmla="*/ 109629 w 1314175"/>
              <a:gd name="csY8" fmla="*/ 893283 h 1478906"/>
              <a:gd name="csX9" fmla="*/ 1210759 w 1314175"/>
              <a:gd name="csY9" fmla="*/ 15436 h 1478906"/>
              <a:gd name="csX10" fmla="*/ 1314175 w 1314175"/>
              <a:gd name="csY10" fmla="*/ 0 h 147890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314175" h="1478906">
                <a:moveTo>
                  <a:pt x="1314175" y="0"/>
                </a:moveTo>
                <a:lnTo>
                  <a:pt x="1314175" y="613082"/>
                </a:lnTo>
                <a:lnTo>
                  <a:pt x="1203695" y="645206"/>
                </a:lnTo>
                <a:cubicBezTo>
                  <a:pt x="907118" y="754699"/>
                  <a:pt x="739750" y="981036"/>
                  <a:pt x="649030" y="1163253"/>
                </a:cubicBezTo>
                <a:cubicBezTo>
                  <a:pt x="613462" y="1234486"/>
                  <a:pt x="583932" y="1310101"/>
                  <a:pt x="560600" y="1388668"/>
                </a:cubicBezTo>
                <a:lnTo>
                  <a:pt x="537771" y="1478906"/>
                </a:lnTo>
                <a:lnTo>
                  <a:pt x="0" y="1166793"/>
                </a:lnTo>
                <a:lnTo>
                  <a:pt x="41253" y="1047294"/>
                </a:lnTo>
                <a:cubicBezTo>
                  <a:pt x="61937" y="994667"/>
                  <a:pt x="84740" y="943249"/>
                  <a:pt x="109629" y="893283"/>
                </a:cubicBezTo>
                <a:cubicBezTo>
                  <a:pt x="339866" y="432368"/>
                  <a:pt x="730895" y="120139"/>
                  <a:pt x="1210759" y="15436"/>
                </a:cubicBezTo>
                <a:lnTo>
                  <a:pt x="13141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914628-74B1-0F08-6D2A-4EA8F484D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598" y="4955722"/>
            <a:ext cx="7315201" cy="66947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cap="none" baseline="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79BC6B-852E-A8BD-E8E5-9E4FE4C4614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38600" y="691116"/>
            <a:ext cx="7315200" cy="394489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8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D146-2027-4C82-ACD2-CEB9E7F45771}" type="datetime1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DDCA3AC-65F6-E7A3-5E6E-31363478DF63}"/>
              </a:ext>
            </a:extLst>
          </p:cNvPr>
          <p:cNvSpPr/>
          <p:nvPr userDrawn="1"/>
        </p:nvSpPr>
        <p:spPr>
          <a:xfrm rot="2930116">
            <a:off x="1481451" y="4722598"/>
            <a:ext cx="1351948" cy="968454"/>
          </a:xfrm>
          <a:custGeom>
            <a:avLst/>
            <a:gdLst>
              <a:gd name="csX0" fmla="*/ 0 w 1351948"/>
              <a:gd name="csY0" fmla="*/ 537538 h 968454"/>
              <a:gd name="csX1" fmla="*/ 24356 w 1351948"/>
              <a:gd name="csY1" fmla="*/ 542259 h 968454"/>
              <a:gd name="csX2" fmla="*/ 549490 w 1351948"/>
              <a:gd name="csY2" fmla="*/ 493737 h 968454"/>
              <a:gd name="csX3" fmla="*/ 954498 w 1351948"/>
              <a:gd name="csY3" fmla="*/ 122741 h 968454"/>
              <a:gd name="csX4" fmla="*/ 1228255 w 1351948"/>
              <a:gd name="csY4" fmla="*/ 18227 h 968454"/>
              <a:gd name="csX5" fmla="*/ 1334153 w 1351948"/>
              <a:gd name="csY5" fmla="*/ 291405 h 968454"/>
              <a:gd name="csX6" fmla="*/ 696246 w 1351948"/>
              <a:gd name="csY6" fmla="*/ 881339 h 968454"/>
              <a:gd name="csX7" fmla="*/ 109132 w 1351948"/>
              <a:gd name="csY7" fmla="*/ 965990 h 968454"/>
              <a:gd name="csX8" fmla="*/ 0 w 1351948"/>
              <a:gd name="csY8" fmla="*/ 954818 h 968454"/>
              <a:gd name="csX9" fmla="*/ 0 w 1351948"/>
              <a:gd name="csY9" fmla="*/ 537538 h 968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1351948" h="968454">
                <a:moveTo>
                  <a:pt x="0" y="537538"/>
                </a:moveTo>
                <a:lnTo>
                  <a:pt x="24356" y="542259"/>
                </a:lnTo>
                <a:cubicBezTo>
                  <a:pt x="205484" y="568729"/>
                  <a:pt x="390681" y="553084"/>
                  <a:pt x="549490" y="493737"/>
                </a:cubicBezTo>
                <a:cubicBezTo>
                  <a:pt x="680982" y="444669"/>
                  <a:pt x="857849" y="340106"/>
                  <a:pt x="954498" y="122741"/>
                </a:cubicBezTo>
                <a:cubicBezTo>
                  <a:pt x="1000802" y="18188"/>
                  <a:pt x="1123336" y="-28724"/>
                  <a:pt x="1228255" y="18227"/>
                </a:cubicBezTo>
                <a:cubicBezTo>
                  <a:pt x="1333349" y="64757"/>
                  <a:pt x="1380456" y="186852"/>
                  <a:pt x="1334153" y="291405"/>
                </a:cubicBezTo>
                <a:cubicBezTo>
                  <a:pt x="1211939" y="567260"/>
                  <a:pt x="991367" y="771493"/>
                  <a:pt x="696246" y="881339"/>
                </a:cubicBezTo>
                <a:cubicBezTo>
                  <a:pt x="517490" y="948127"/>
                  <a:pt x="314562" y="977577"/>
                  <a:pt x="109132" y="965990"/>
                </a:cubicBezTo>
                <a:lnTo>
                  <a:pt x="0" y="954818"/>
                </a:lnTo>
                <a:lnTo>
                  <a:pt x="0" y="5375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E7D8595-E2A3-B145-14FE-335C6803B628}"/>
              </a:ext>
            </a:extLst>
          </p:cNvPr>
          <p:cNvSpPr/>
          <p:nvPr userDrawn="1"/>
        </p:nvSpPr>
        <p:spPr>
          <a:xfrm rot="2930116">
            <a:off x="721146" y="3803386"/>
            <a:ext cx="1183810" cy="915086"/>
          </a:xfrm>
          <a:custGeom>
            <a:avLst/>
            <a:gdLst>
              <a:gd name="csX0" fmla="*/ 0 w 1183810"/>
              <a:gd name="csY0" fmla="*/ 139465 h 915086"/>
              <a:gd name="csX1" fmla="*/ 408815 w 1183810"/>
              <a:gd name="csY1" fmla="*/ 0 h 915086"/>
              <a:gd name="csX2" fmla="*/ 449051 w 1183810"/>
              <a:gd name="csY2" fmla="*/ 56347 h 915086"/>
              <a:gd name="csX3" fmla="*/ 893109 w 1183810"/>
              <a:gd name="csY3" fmla="*/ 409740 h 915086"/>
              <a:gd name="csX4" fmla="*/ 1100221 w 1183810"/>
              <a:gd name="csY4" fmla="*/ 481604 h 915086"/>
              <a:gd name="csX5" fmla="*/ 1183810 w 1183810"/>
              <a:gd name="csY5" fmla="*/ 497806 h 915086"/>
              <a:gd name="csX6" fmla="*/ 1183810 w 1183810"/>
              <a:gd name="csY6" fmla="*/ 915086 h 915086"/>
              <a:gd name="csX7" fmla="*/ 1144031 w 1183810"/>
              <a:gd name="csY7" fmla="*/ 911014 h 915086"/>
              <a:gd name="csX8" fmla="*/ 719316 w 1183810"/>
              <a:gd name="csY8" fmla="*/ 784888 h 915086"/>
              <a:gd name="csX9" fmla="*/ 51753 w 1183810"/>
              <a:gd name="csY9" fmla="*/ 217776 h 915086"/>
              <a:gd name="csX10" fmla="*/ 0 w 1183810"/>
              <a:gd name="csY10" fmla="*/ 139465 h 9150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183810" h="915086">
                <a:moveTo>
                  <a:pt x="0" y="139465"/>
                </a:moveTo>
                <a:lnTo>
                  <a:pt x="408815" y="0"/>
                </a:lnTo>
                <a:lnTo>
                  <a:pt x="449051" y="56347"/>
                </a:lnTo>
                <a:cubicBezTo>
                  <a:pt x="576485" y="211972"/>
                  <a:pt x="728096" y="333417"/>
                  <a:pt x="893109" y="409740"/>
                </a:cubicBezTo>
                <a:cubicBezTo>
                  <a:pt x="959221" y="440315"/>
                  <a:pt x="1028908" y="464303"/>
                  <a:pt x="1100221" y="481604"/>
                </a:cubicBezTo>
                <a:lnTo>
                  <a:pt x="1183810" y="497806"/>
                </a:lnTo>
                <a:lnTo>
                  <a:pt x="1183810" y="915086"/>
                </a:lnTo>
                <a:lnTo>
                  <a:pt x="1144031" y="911014"/>
                </a:lnTo>
                <a:cubicBezTo>
                  <a:pt x="995940" y="888800"/>
                  <a:pt x="851327" y="845947"/>
                  <a:pt x="719316" y="784888"/>
                </a:cubicBezTo>
                <a:cubicBezTo>
                  <a:pt x="462476" y="666221"/>
                  <a:pt x="232361" y="469364"/>
                  <a:pt x="51753" y="217776"/>
                </a:cubicBezTo>
                <a:lnTo>
                  <a:pt x="0" y="1394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714271A-B678-5A65-74FF-A9FC35B3096B}"/>
              </a:ext>
            </a:extLst>
          </p:cNvPr>
          <p:cNvSpPr/>
          <p:nvPr userDrawn="1"/>
        </p:nvSpPr>
        <p:spPr>
          <a:xfrm rot="1151407">
            <a:off x="1108745" y="-53420"/>
            <a:ext cx="1255576" cy="811621"/>
          </a:xfrm>
          <a:custGeom>
            <a:avLst/>
            <a:gdLst>
              <a:gd name="csX0" fmla="*/ 757039 w 1255576"/>
              <a:gd name="csY0" fmla="*/ 572326 h 811621"/>
              <a:gd name="csX1" fmla="*/ 1234740 w 1255576"/>
              <a:gd name="csY1" fmla="*/ 572326 h 811621"/>
              <a:gd name="csX2" fmla="*/ 1255576 w 1255576"/>
              <a:gd name="csY2" fmla="*/ 618854 h 811621"/>
              <a:gd name="csX3" fmla="*/ 890225 w 1255576"/>
              <a:gd name="csY3" fmla="*/ 811621 h 811621"/>
              <a:gd name="csX4" fmla="*/ 889587 w 1255576"/>
              <a:gd name="csY4" fmla="*/ 809499 h 811621"/>
              <a:gd name="csX5" fmla="*/ 791825 w 1255576"/>
              <a:gd name="csY5" fmla="*/ 616737 h 811621"/>
              <a:gd name="csX6" fmla="*/ 0 w 1255576"/>
              <a:gd name="csY6" fmla="*/ 251184 h 811621"/>
              <a:gd name="csX7" fmla="*/ 721706 w 1255576"/>
              <a:gd name="csY7" fmla="*/ 0 h 811621"/>
              <a:gd name="csX8" fmla="*/ 746327 w 1255576"/>
              <a:gd name="csY8" fmla="*/ 12644 h 811621"/>
              <a:gd name="csX9" fmla="*/ 917898 w 1255576"/>
              <a:gd name="csY9" fmla="*/ 141924 h 811621"/>
              <a:gd name="csX10" fmla="*/ 1097691 w 1255576"/>
              <a:gd name="csY10" fmla="*/ 335783 h 811621"/>
              <a:gd name="csX11" fmla="*/ 1199362 w 1255576"/>
              <a:gd name="csY11" fmla="*/ 493323 h 811621"/>
              <a:gd name="csX12" fmla="*/ 1234741 w 1255576"/>
              <a:gd name="csY12" fmla="*/ 572325 h 811621"/>
              <a:gd name="csX13" fmla="*/ 757040 w 1255576"/>
              <a:gd name="csY13" fmla="*/ 572325 h 811621"/>
              <a:gd name="csX14" fmla="*/ 724552 w 1255576"/>
              <a:gd name="csY14" fmla="*/ 530848 h 811621"/>
              <a:gd name="csX15" fmla="*/ 644567 w 1255576"/>
              <a:gd name="csY15" fmla="*/ 451040 h 811621"/>
              <a:gd name="csX16" fmla="*/ 140362 w 1255576"/>
              <a:gd name="csY16" fmla="*/ 244226 h 811621"/>
              <a:gd name="csX17" fmla="*/ 7676 w 1255576"/>
              <a:gd name="csY17" fmla="*/ 249697 h 81162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255576" h="811621">
                <a:moveTo>
                  <a:pt x="757039" y="572326"/>
                </a:moveTo>
                <a:lnTo>
                  <a:pt x="1234740" y="572326"/>
                </a:lnTo>
                <a:lnTo>
                  <a:pt x="1255576" y="618854"/>
                </a:lnTo>
                <a:lnTo>
                  <a:pt x="890225" y="811621"/>
                </a:lnTo>
                <a:lnTo>
                  <a:pt x="889587" y="809499"/>
                </a:lnTo>
                <a:cubicBezTo>
                  <a:pt x="864951" y="740124"/>
                  <a:pt x="832513" y="676175"/>
                  <a:pt x="791825" y="616737"/>
                </a:cubicBezTo>
                <a:close/>
                <a:moveTo>
                  <a:pt x="0" y="251184"/>
                </a:moveTo>
                <a:lnTo>
                  <a:pt x="721706" y="0"/>
                </a:lnTo>
                <a:lnTo>
                  <a:pt x="746327" y="12644"/>
                </a:lnTo>
                <a:cubicBezTo>
                  <a:pt x="806181" y="50223"/>
                  <a:pt x="863522" y="93374"/>
                  <a:pt x="917898" y="141924"/>
                </a:cubicBezTo>
                <a:cubicBezTo>
                  <a:pt x="985614" y="202393"/>
                  <a:pt x="1045547" y="266993"/>
                  <a:pt x="1097691" y="335783"/>
                </a:cubicBezTo>
                <a:cubicBezTo>
                  <a:pt x="1135746" y="385992"/>
                  <a:pt x="1169616" y="438470"/>
                  <a:pt x="1199362" y="493323"/>
                </a:cubicBezTo>
                <a:lnTo>
                  <a:pt x="1234741" y="572325"/>
                </a:lnTo>
                <a:lnTo>
                  <a:pt x="757040" y="572325"/>
                </a:lnTo>
                <a:lnTo>
                  <a:pt x="724552" y="530848"/>
                </a:lnTo>
                <a:cubicBezTo>
                  <a:pt x="700028" y="503270"/>
                  <a:pt x="673385" y="476705"/>
                  <a:pt x="644567" y="451040"/>
                </a:cubicBezTo>
                <a:cubicBezTo>
                  <a:pt x="498295" y="320401"/>
                  <a:pt x="328668" y="250923"/>
                  <a:pt x="140362" y="244226"/>
                </a:cubicBezTo>
                <a:cubicBezTo>
                  <a:pt x="96479" y="242588"/>
                  <a:pt x="52150" y="244441"/>
                  <a:pt x="7676" y="24969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C693D64-D87F-CA45-C7EC-C04D5ED14B4F}"/>
              </a:ext>
            </a:extLst>
          </p:cNvPr>
          <p:cNvSpPr/>
          <p:nvPr userDrawn="1"/>
        </p:nvSpPr>
        <p:spPr>
          <a:xfrm rot="1151407">
            <a:off x="1872527" y="694549"/>
            <a:ext cx="365351" cy="192768"/>
          </a:xfrm>
          <a:custGeom>
            <a:avLst/>
            <a:gdLst>
              <a:gd name="csX0" fmla="*/ 365351 w 365351"/>
              <a:gd name="csY0" fmla="*/ 0 h 192768"/>
              <a:gd name="csX1" fmla="*/ 365351 w 365351"/>
              <a:gd name="csY1" fmla="*/ 1 h 192768"/>
              <a:gd name="csX2" fmla="*/ 0 w 365351"/>
              <a:gd name="csY2" fmla="*/ 192768 h 192768"/>
              <a:gd name="csX3" fmla="*/ 0 w 365351"/>
              <a:gd name="csY3" fmla="*/ 192767 h 192768"/>
              <a:gd name="csX4" fmla="*/ 365351 w 365351"/>
              <a:gd name="csY4" fmla="*/ 0 h 1927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65351" h="192768">
                <a:moveTo>
                  <a:pt x="365351" y="0"/>
                </a:moveTo>
                <a:lnTo>
                  <a:pt x="365351" y="1"/>
                </a:lnTo>
                <a:lnTo>
                  <a:pt x="0" y="192768"/>
                </a:lnTo>
                <a:lnTo>
                  <a:pt x="0" y="192767"/>
                </a:lnTo>
                <a:lnTo>
                  <a:pt x="36535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C4FE8BA-B8F1-816E-BACB-CE18994687F1}"/>
              </a:ext>
            </a:extLst>
          </p:cNvPr>
          <p:cNvSpPr/>
          <p:nvPr userDrawn="1"/>
        </p:nvSpPr>
        <p:spPr>
          <a:xfrm rot="1244216">
            <a:off x="1603305" y="662661"/>
            <a:ext cx="514471" cy="1551071"/>
          </a:xfrm>
          <a:custGeom>
            <a:avLst/>
            <a:gdLst>
              <a:gd name="csX0" fmla="*/ 75359 w 514471"/>
              <a:gd name="csY0" fmla="*/ 998505 h 1551071"/>
              <a:gd name="csX1" fmla="*/ 183163 w 514471"/>
              <a:gd name="csY1" fmla="*/ 995594 h 1551071"/>
              <a:gd name="csX2" fmla="*/ 492910 w 514471"/>
              <a:gd name="csY2" fmla="*/ 987230 h 1551071"/>
              <a:gd name="csX3" fmla="*/ 477099 w 514471"/>
              <a:gd name="csY3" fmla="*/ 1127892 h 1551071"/>
              <a:gd name="csX4" fmla="*/ 444080 w 514471"/>
              <a:gd name="csY4" fmla="*/ 1356524 h 1551071"/>
              <a:gd name="csX5" fmla="*/ 432965 w 514471"/>
              <a:gd name="csY5" fmla="*/ 1429304 h 1551071"/>
              <a:gd name="csX6" fmla="*/ 418105 w 514471"/>
              <a:gd name="csY6" fmla="*/ 1551071 h 1551071"/>
              <a:gd name="csX7" fmla="*/ 0 w 514471"/>
              <a:gd name="csY7" fmla="*/ 1551071 h 1551071"/>
              <a:gd name="csX8" fmla="*/ 23958 w 514471"/>
              <a:gd name="csY8" fmla="*/ 1366110 h 1551071"/>
              <a:gd name="csX9" fmla="*/ 35145 w 514471"/>
              <a:gd name="csY9" fmla="*/ 1292691 h 1551071"/>
              <a:gd name="csX10" fmla="*/ 65489 w 514471"/>
              <a:gd name="csY10" fmla="*/ 1083783 h 1551071"/>
              <a:gd name="csX11" fmla="*/ 30099 w 514471"/>
              <a:gd name="csY11" fmla="*/ 202559 h 1551071"/>
              <a:gd name="csX12" fmla="*/ 30099 w 514471"/>
              <a:gd name="csY12" fmla="*/ 202560 h 1551071"/>
              <a:gd name="csX13" fmla="*/ 30099 w 514471"/>
              <a:gd name="csY13" fmla="*/ 202560 h 1551071"/>
              <a:gd name="csX14" fmla="*/ 390113 w 514471"/>
              <a:gd name="csY14" fmla="*/ 0 h 1551071"/>
              <a:gd name="csX15" fmla="*/ 412070 w 514471"/>
              <a:gd name="csY15" fmla="*/ 45683 h 1551071"/>
              <a:gd name="csX16" fmla="*/ 503664 w 514471"/>
              <a:gd name="csY16" fmla="*/ 432224 h 1551071"/>
              <a:gd name="csX17" fmla="*/ 510831 w 514471"/>
              <a:gd name="csY17" fmla="*/ 586139 h 1551071"/>
              <a:gd name="csX18" fmla="*/ 510830 w 514471"/>
              <a:gd name="csY18" fmla="*/ 586139 h 1551071"/>
              <a:gd name="csX19" fmla="*/ 514471 w 514471"/>
              <a:gd name="csY19" fmla="*/ 664324 h 1551071"/>
              <a:gd name="csX20" fmla="*/ 503089 w 514471"/>
              <a:gd name="csY20" fmla="*/ 896684 h 1551071"/>
              <a:gd name="csX21" fmla="*/ 492911 w 514471"/>
              <a:gd name="csY21" fmla="*/ 987228 h 1551071"/>
              <a:gd name="csX22" fmla="*/ 183163 w 514471"/>
              <a:gd name="csY22" fmla="*/ 995593 h 1551071"/>
              <a:gd name="csX23" fmla="*/ 75359 w 514471"/>
              <a:gd name="csY23" fmla="*/ 998504 h 1551071"/>
              <a:gd name="csX24" fmla="*/ 75359 w 514471"/>
              <a:gd name="csY24" fmla="*/ 998504 h 1551071"/>
              <a:gd name="csX25" fmla="*/ 89637 w 514471"/>
              <a:gd name="csY25" fmla="*/ 875131 h 1551071"/>
              <a:gd name="csX26" fmla="*/ 100892 w 514471"/>
              <a:gd name="csY26" fmla="*/ 670492 h 1551071"/>
              <a:gd name="csX27" fmla="*/ 97321 w 514471"/>
              <a:gd name="csY27" fmla="*/ 586138 h 1551071"/>
              <a:gd name="csX28" fmla="*/ 97321 w 514471"/>
              <a:gd name="csY28" fmla="*/ 586138 h 1551071"/>
              <a:gd name="csX29" fmla="*/ 92557 w 514471"/>
              <a:gd name="csY29" fmla="*/ 473625 h 1551071"/>
              <a:gd name="csX30" fmla="*/ 57559 w 514471"/>
              <a:gd name="csY30" fmla="*/ 285640 h 1551071"/>
              <a:gd name="csX31" fmla="*/ 30099 w 514471"/>
              <a:gd name="csY31" fmla="*/ 202560 h 1551071"/>
              <a:gd name="csX32" fmla="*/ 390113 w 514471"/>
              <a:gd name="csY32" fmla="*/ 2 h 15510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514471" h="1551071">
                <a:moveTo>
                  <a:pt x="75359" y="998505"/>
                </a:moveTo>
                <a:lnTo>
                  <a:pt x="183163" y="995594"/>
                </a:lnTo>
                <a:lnTo>
                  <a:pt x="492910" y="987230"/>
                </a:lnTo>
                <a:lnTo>
                  <a:pt x="477099" y="1127892"/>
                </a:lnTo>
                <a:cubicBezTo>
                  <a:pt x="466844" y="1204610"/>
                  <a:pt x="455416" y="1280900"/>
                  <a:pt x="444080" y="1356524"/>
                </a:cubicBezTo>
                <a:cubicBezTo>
                  <a:pt x="440501" y="1380694"/>
                  <a:pt x="436561" y="1405153"/>
                  <a:pt x="432965" y="1429304"/>
                </a:cubicBezTo>
                <a:lnTo>
                  <a:pt x="418105" y="1551071"/>
                </a:lnTo>
                <a:lnTo>
                  <a:pt x="0" y="1551071"/>
                </a:lnTo>
                <a:lnTo>
                  <a:pt x="23958" y="1366110"/>
                </a:lnTo>
                <a:cubicBezTo>
                  <a:pt x="27552" y="1341959"/>
                  <a:pt x="31207" y="1317148"/>
                  <a:pt x="35145" y="1292691"/>
                </a:cubicBezTo>
                <a:cubicBezTo>
                  <a:pt x="45547" y="1223430"/>
                  <a:pt x="56034" y="1153586"/>
                  <a:pt x="65489" y="1083783"/>
                </a:cubicBezTo>
                <a:close/>
                <a:moveTo>
                  <a:pt x="30099" y="202559"/>
                </a:moveTo>
                <a:lnTo>
                  <a:pt x="30099" y="202560"/>
                </a:lnTo>
                <a:lnTo>
                  <a:pt x="30099" y="202560"/>
                </a:lnTo>
                <a:close/>
                <a:moveTo>
                  <a:pt x="390113" y="0"/>
                </a:moveTo>
                <a:lnTo>
                  <a:pt x="412070" y="45683"/>
                </a:lnTo>
                <a:cubicBezTo>
                  <a:pt x="458398" y="163889"/>
                  <a:pt x="488753" y="292458"/>
                  <a:pt x="503664" y="432224"/>
                </a:cubicBezTo>
                <a:lnTo>
                  <a:pt x="510831" y="586139"/>
                </a:lnTo>
                <a:lnTo>
                  <a:pt x="510830" y="586139"/>
                </a:lnTo>
                <a:lnTo>
                  <a:pt x="514471" y="664324"/>
                </a:lnTo>
                <a:cubicBezTo>
                  <a:pt x="513954" y="741812"/>
                  <a:pt x="509738" y="819345"/>
                  <a:pt x="503089" y="896684"/>
                </a:cubicBezTo>
                <a:lnTo>
                  <a:pt x="492911" y="987228"/>
                </a:lnTo>
                <a:lnTo>
                  <a:pt x="183163" y="995593"/>
                </a:lnTo>
                <a:lnTo>
                  <a:pt x="75359" y="998504"/>
                </a:lnTo>
                <a:lnTo>
                  <a:pt x="75359" y="998504"/>
                </a:lnTo>
                <a:lnTo>
                  <a:pt x="89637" y="875131"/>
                </a:lnTo>
                <a:cubicBezTo>
                  <a:pt x="95910" y="806041"/>
                  <a:pt x="100033" y="737619"/>
                  <a:pt x="100892" y="670492"/>
                </a:cubicBezTo>
                <a:lnTo>
                  <a:pt x="97321" y="586138"/>
                </a:lnTo>
                <a:lnTo>
                  <a:pt x="97321" y="586138"/>
                </a:lnTo>
                <a:lnTo>
                  <a:pt x="92557" y="473625"/>
                </a:lnTo>
                <a:cubicBezTo>
                  <a:pt x="85506" y="406818"/>
                  <a:pt x="73921" y="344309"/>
                  <a:pt x="57559" y="285640"/>
                </a:cubicBezTo>
                <a:lnTo>
                  <a:pt x="30099" y="202560"/>
                </a:lnTo>
                <a:lnTo>
                  <a:pt x="390113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4BEBEAB-7C28-DA4E-2B05-62AB5516BB73}"/>
              </a:ext>
            </a:extLst>
          </p:cNvPr>
          <p:cNvSpPr/>
          <p:nvPr userDrawn="1"/>
        </p:nvSpPr>
        <p:spPr>
          <a:xfrm rot="1244216">
            <a:off x="1025731" y="2143726"/>
            <a:ext cx="2137295" cy="1825989"/>
          </a:xfrm>
          <a:custGeom>
            <a:avLst/>
            <a:gdLst>
              <a:gd name="csX0" fmla="*/ 19639 w 2137295"/>
              <a:gd name="csY0" fmla="*/ 257655 h 1825989"/>
              <a:gd name="csX1" fmla="*/ 437744 w 2137295"/>
              <a:gd name="csY1" fmla="*/ 257655 h 1825989"/>
              <a:gd name="csX2" fmla="*/ 422806 w 2137295"/>
              <a:gd name="csY2" fmla="*/ 380052 h 1825989"/>
              <a:gd name="csX3" fmla="*/ 475112 w 2137295"/>
              <a:gd name="csY3" fmla="*/ 954811 h 1825989"/>
              <a:gd name="csX4" fmla="*/ 735894 w 2137295"/>
              <a:gd name="csY4" fmla="*/ 421098 h 1825989"/>
              <a:gd name="csX5" fmla="*/ 1154010 w 2137295"/>
              <a:gd name="csY5" fmla="*/ 71234 h 1825989"/>
              <a:gd name="csX6" fmla="*/ 1439921 w 2137295"/>
              <a:gd name="csY6" fmla="*/ 639 h 1825989"/>
              <a:gd name="csX7" fmla="*/ 1752651 w 2137295"/>
              <a:gd name="csY7" fmla="*/ 64100 h 1825989"/>
              <a:gd name="csX8" fmla="*/ 1977769 w 2137295"/>
              <a:gd name="csY8" fmla="*/ 241513 h 1825989"/>
              <a:gd name="csX9" fmla="*/ 1979435 w 2137295"/>
              <a:gd name="csY9" fmla="*/ 241372 h 1825989"/>
              <a:gd name="csX10" fmla="*/ 2123893 w 2137295"/>
              <a:gd name="csY10" fmla="*/ 572172 h 1825989"/>
              <a:gd name="csX11" fmla="*/ 1869746 w 2137295"/>
              <a:gd name="csY11" fmla="*/ 1393928 h 1825989"/>
              <a:gd name="csX12" fmla="*/ 1267462 w 2137295"/>
              <a:gd name="csY12" fmla="*/ 1702696 h 1825989"/>
              <a:gd name="csX13" fmla="*/ 800780 w 2137295"/>
              <a:gd name="csY13" fmla="*/ 1691634 h 1825989"/>
              <a:gd name="csX14" fmla="*/ 818308 w 2137295"/>
              <a:gd name="csY14" fmla="*/ 1825989 h 1825989"/>
              <a:gd name="csX15" fmla="*/ 391989 w 2137295"/>
              <a:gd name="csY15" fmla="*/ 1756469 h 1825989"/>
              <a:gd name="csX16" fmla="*/ 386174 w 2137295"/>
              <a:gd name="csY16" fmla="*/ 1694491 h 1825989"/>
              <a:gd name="csX17" fmla="*/ 383414 w 2137295"/>
              <a:gd name="csY17" fmla="*/ 1535768 h 1825989"/>
              <a:gd name="csX18" fmla="*/ 384430 w 2137295"/>
              <a:gd name="csY18" fmla="*/ 1495915 h 1825989"/>
              <a:gd name="csX19" fmla="*/ 30707 w 2137295"/>
              <a:gd name="csY19" fmla="*/ 903994 h 1825989"/>
              <a:gd name="csX20" fmla="*/ 17688 w 2137295"/>
              <a:gd name="csY20" fmla="*/ 272723 h 1825989"/>
              <a:gd name="csX21" fmla="*/ 19639 w 2137295"/>
              <a:gd name="csY21" fmla="*/ 257655 h 1825989"/>
              <a:gd name="csX22" fmla="*/ 1326804 w 2137295"/>
              <a:gd name="csY22" fmla="*/ 449133 h 1825989"/>
              <a:gd name="csX23" fmla="*/ 1073932 w 2137295"/>
              <a:gd name="csY23" fmla="*/ 663014 h 1825989"/>
              <a:gd name="csX24" fmla="*/ 825668 w 2137295"/>
              <a:gd name="csY24" fmla="*/ 1268892 h 1825989"/>
              <a:gd name="csX25" fmla="*/ 825954 w 2137295"/>
              <a:gd name="csY25" fmla="*/ 1269248 h 1825989"/>
              <a:gd name="csX26" fmla="*/ 1575946 w 2137295"/>
              <a:gd name="csY26" fmla="*/ 1100004 h 1825989"/>
              <a:gd name="csX27" fmla="*/ 1715618 w 2137295"/>
              <a:gd name="csY27" fmla="*/ 642071 h 1825989"/>
              <a:gd name="csX28" fmla="*/ 1578042 w 2137295"/>
              <a:gd name="csY28" fmla="*/ 438830 h 1825989"/>
              <a:gd name="csX29" fmla="*/ 1326804 w 2137295"/>
              <a:gd name="csY29" fmla="*/ 449133 h 18259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2137295" h="1825989">
                <a:moveTo>
                  <a:pt x="19639" y="257655"/>
                </a:moveTo>
                <a:lnTo>
                  <a:pt x="437744" y="257655"/>
                </a:lnTo>
                <a:lnTo>
                  <a:pt x="422806" y="380052"/>
                </a:lnTo>
                <a:cubicBezTo>
                  <a:pt x="402263" y="611398"/>
                  <a:pt x="412040" y="803959"/>
                  <a:pt x="475112" y="954811"/>
                </a:cubicBezTo>
                <a:cubicBezTo>
                  <a:pt x="535039" y="760107"/>
                  <a:pt x="623316" y="578747"/>
                  <a:pt x="735894" y="421098"/>
                </a:cubicBezTo>
                <a:cubicBezTo>
                  <a:pt x="845321" y="268335"/>
                  <a:pt x="993589" y="144207"/>
                  <a:pt x="1154010" y="71234"/>
                </a:cubicBezTo>
                <a:cubicBezTo>
                  <a:pt x="1248641" y="28517"/>
                  <a:pt x="1344871" y="4650"/>
                  <a:pt x="1439921" y="639"/>
                </a:cubicBezTo>
                <a:cubicBezTo>
                  <a:pt x="1549135" y="-4075"/>
                  <a:pt x="1654535" y="17319"/>
                  <a:pt x="1752651" y="64100"/>
                </a:cubicBezTo>
                <a:cubicBezTo>
                  <a:pt x="1841734" y="106274"/>
                  <a:pt x="1917737" y="166604"/>
                  <a:pt x="1977769" y="241513"/>
                </a:cubicBezTo>
                <a:lnTo>
                  <a:pt x="1979435" y="241372"/>
                </a:lnTo>
                <a:cubicBezTo>
                  <a:pt x="2051884" y="331775"/>
                  <a:pt x="2101692" y="443879"/>
                  <a:pt x="2123893" y="572172"/>
                </a:cubicBezTo>
                <a:cubicBezTo>
                  <a:pt x="2175461" y="865620"/>
                  <a:pt x="2075582" y="1188163"/>
                  <a:pt x="1869746" y="1393928"/>
                </a:cubicBezTo>
                <a:cubicBezTo>
                  <a:pt x="1711973" y="1551715"/>
                  <a:pt x="1497842" y="1661210"/>
                  <a:pt x="1267462" y="1702696"/>
                </a:cubicBezTo>
                <a:cubicBezTo>
                  <a:pt x="1111551" y="1730636"/>
                  <a:pt x="950934" y="1726268"/>
                  <a:pt x="800780" y="1691634"/>
                </a:cubicBezTo>
                <a:lnTo>
                  <a:pt x="818308" y="1825989"/>
                </a:lnTo>
                <a:lnTo>
                  <a:pt x="391989" y="1756469"/>
                </a:lnTo>
                <a:lnTo>
                  <a:pt x="386174" y="1694491"/>
                </a:lnTo>
                <a:cubicBezTo>
                  <a:pt x="383269" y="1642083"/>
                  <a:pt x="382335" y="1589127"/>
                  <a:pt x="383414" y="1535768"/>
                </a:cubicBezTo>
                <a:cubicBezTo>
                  <a:pt x="383874" y="1522389"/>
                  <a:pt x="383971" y="1509296"/>
                  <a:pt x="384430" y="1495915"/>
                </a:cubicBezTo>
                <a:cubicBezTo>
                  <a:pt x="201368" y="1353398"/>
                  <a:pt x="82864" y="1155587"/>
                  <a:pt x="30707" y="903994"/>
                </a:cubicBezTo>
                <a:cubicBezTo>
                  <a:pt x="-11529" y="698739"/>
                  <a:pt x="-4462" y="478592"/>
                  <a:pt x="17688" y="272723"/>
                </a:cubicBezTo>
                <a:lnTo>
                  <a:pt x="19639" y="257655"/>
                </a:lnTo>
                <a:close/>
                <a:moveTo>
                  <a:pt x="1326804" y="449133"/>
                </a:moveTo>
                <a:cubicBezTo>
                  <a:pt x="1232815" y="491922"/>
                  <a:pt x="1140293" y="569596"/>
                  <a:pt x="1073932" y="663014"/>
                </a:cubicBezTo>
                <a:cubicBezTo>
                  <a:pt x="953270" y="831868"/>
                  <a:pt x="867595" y="1043647"/>
                  <a:pt x="825668" y="1268892"/>
                </a:cubicBezTo>
                <a:lnTo>
                  <a:pt x="825954" y="1269248"/>
                </a:lnTo>
                <a:cubicBezTo>
                  <a:pt x="1080482" y="1356291"/>
                  <a:pt x="1386587" y="1289606"/>
                  <a:pt x="1575946" y="1100004"/>
                </a:cubicBezTo>
                <a:cubicBezTo>
                  <a:pt x="1686382" y="989618"/>
                  <a:pt x="1743950" y="801532"/>
                  <a:pt x="1715618" y="642071"/>
                </a:cubicBezTo>
                <a:cubicBezTo>
                  <a:pt x="1703401" y="573196"/>
                  <a:pt x="1669964" y="482288"/>
                  <a:pt x="1578042" y="438830"/>
                </a:cubicBezTo>
                <a:cubicBezTo>
                  <a:pt x="1504206" y="403959"/>
                  <a:pt x="1419721" y="407206"/>
                  <a:pt x="1326804" y="449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09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7005" y="5092513"/>
            <a:ext cx="9037984" cy="746759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000" b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6" y="634027"/>
            <a:ext cx="10923938" cy="4091771"/>
          </a:xfrm>
        </p:spPr>
        <p:txBody>
          <a:bodyPr anchor="b">
            <a:normAutofit/>
          </a:bodyPr>
          <a:lstStyle>
            <a:lvl1pPr marL="164592" indent="-164592" algn="ctr">
              <a:lnSpc>
                <a:spcPct val="110000"/>
              </a:lnSpc>
              <a:spcBef>
                <a:spcPts val="0"/>
              </a:spcBef>
              <a:buNone/>
              <a:defRPr sz="66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B733-62B9-4C9E-838A-53398DFD3AAB}" type="datetime1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83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69B67D-9511-6737-FB30-CD3F00F6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8"/>
            <a:ext cx="7458415" cy="347117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4137CBB-C138-4BB9-8907-6F23820AC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30" y="4460639"/>
            <a:ext cx="6904640" cy="115348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kumimoji="0" lang="en-US" sz="2000" b="0" i="0" u="none" strike="noStrike" kern="0" cap="none" spc="10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ist Regular" pitchFamily="34" charset="-122"/>
                <a:cs typeface="Geist Regular" pitchFamily="34" charset="-12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DF29BE4-3EA6-CEF6-1979-4203A08E63C5}"/>
              </a:ext>
            </a:extLst>
          </p:cNvPr>
          <p:cNvSpPr/>
          <p:nvPr userDrawn="1"/>
        </p:nvSpPr>
        <p:spPr>
          <a:xfrm rot="20726818">
            <a:off x="11194395" y="1038562"/>
            <a:ext cx="992059" cy="1983559"/>
          </a:xfrm>
          <a:custGeom>
            <a:avLst/>
            <a:gdLst>
              <a:gd name="csX0" fmla="*/ 463557 w 992059"/>
              <a:gd name="csY0" fmla="*/ 0 h 1983559"/>
              <a:gd name="csX1" fmla="*/ 474263 w 992059"/>
              <a:gd name="csY1" fmla="*/ 14194 h 1983559"/>
              <a:gd name="csX2" fmla="*/ 564672 w 992059"/>
              <a:gd name="csY2" fmla="*/ 151823 h 1983559"/>
              <a:gd name="csX3" fmla="*/ 987470 w 992059"/>
              <a:gd name="csY3" fmla="*/ 1065942 h 1983559"/>
              <a:gd name="csX4" fmla="*/ 992059 w 992059"/>
              <a:gd name="csY4" fmla="*/ 1077191 h 1983559"/>
              <a:gd name="csX5" fmla="*/ 756761 w 992059"/>
              <a:gd name="csY5" fmla="*/ 1983559 h 1983559"/>
              <a:gd name="csX6" fmla="*/ 720309 w 992059"/>
              <a:gd name="csY6" fmla="*/ 1922343 h 1983559"/>
              <a:gd name="csX7" fmla="*/ 431220 w 992059"/>
              <a:gd name="csY7" fmla="*/ 1278619 h 1983559"/>
              <a:gd name="csX8" fmla="*/ 81802 w 992059"/>
              <a:gd name="csY8" fmla="*/ 502931 h 1983559"/>
              <a:gd name="csX9" fmla="*/ 0 w 992059"/>
              <a:gd name="csY9" fmla="*/ 378073 h 1983559"/>
              <a:gd name="csX10" fmla="*/ 463557 w 992059"/>
              <a:gd name="csY10" fmla="*/ 0 h 19835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92059" h="1983559">
                <a:moveTo>
                  <a:pt x="463557" y="0"/>
                </a:moveTo>
                <a:lnTo>
                  <a:pt x="474263" y="14194"/>
                </a:lnTo>
                <a:cubicBezTo>
                  <a:pt x="505007" y="57919"/>
                  <a:pt x="535134" y="103787"/>
                  <a:pt x="564672" y="151823"/>
                </a:cubicBezTo>
                <a:cubicBezTo>
                  <a:pt x="752258" y="456719"/>
                  <a:pt x="883101" y="794302"/>
                  <a:pt x="987470" y="1065942"/>
                </a:cubicBezTo>
                <a:lnTo>
                  <a:pt x="992059" y="1077191"/>
                </a:lnTo>
                <a:lnTo>
                  <a:pt x="756761" y="1983559"/>
                </a:lnTo>
                <a:lnTo>
                  <a:pt x="720309" y="1922343"/>
                </a:lnTo>
                <a:cubicBezTo>
                  <a:pt x="604025" y="1712247"/>
                  <a:pt x="512499" y="1488736"/>
                  <a:pt x="431220" y="1278619"/>
                </a:cubicBezTo>
                <a:cubicBezTo>
                  <a:pt x="337873" y="1036759"/>
                  <a:pt x="227288" y="750358"/>
                  <a:pt x="81802" y="502931"/>
                </a:cubicBezTo>
                <a:lnTo>
                  <a:pt x="0" y="378073"/>
                </a:lnTo>
                <a:lnTo>
                  <a:pt x="4635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6EC28E6-3950-4ABD-CE7A-816DABA132F4}"/>
              </a:ext>
            </a:extLst>
          </p:cNvPr>
          <p:cNvSpPr/>
          <p:nvPr userDrawn="1"/>
        </p:nvSpPr>
        <p:spPr>
          <a:xfrm rot="20726818">
            <a:off x="9463424" y="2837853"/>
            <a:ext cx="979174" cy="1768709"/>
          </a:xfrm>
          <a:custGeom>
            <a:avLst/>
            <a:gdLst>
              <a:gd name="csX0" fmla="*/ 591148 w 979174"/>
              <a:gd name="csY0" fmla="*/ 0 h 1768709"/>
              <a:gd name="csX1" fmla="*/ 591115 w 979174"/>
              <a:gd name="csY1" fmla="*/ 12632 h 1768709"/>
              <a:gd name="csX2" fmla="*/ 793805 w 979174"/>
              <a:gd name="csY2" fmla="*/ 1031619 h 1768709"/>
              <a:gd name="csX3" fmla="*/ 832761 w 979174"/>
              <a:gd name="csY3" fmla="*/ 1151073 h 1768709"/>
              <a:gd name="csX4" fmla="*/ 974124 w 979174"/>
              <a:gd name="csY4" fmla="*/ 1642479 h 1768709"/>
              <a:gd name="csX5" fmla="*/ 979174 w 979174"/>
              <a:gd name="csY5" fmla="*/ 1672965 h 1768709"/>
              <a:gd name="csX6" fmla="*/ 390203 w 979174"/>
              <a:gd name="csY6" fmla="*/ 1768709 h 1768709"/>
              <a:gd name="csX7" fmla="*/ 386963 w 979174"/>
              <a:gd name="csY7" fmla="*/ 1749813 h 1768709"/>
              <a:gd name="csX8" fmla="*/ 265897 w 979174"/>
              <a:gd name="csY8" fmla="*/ 1335114 h 1768709"/>
              <a:gd name="csX9" fmla="*/ 222902 w 979174"/>
              <a:gd name="csY9" fmla="*/ 1203003 h 1768709"/>
              <a:gd name="csX10" fmla="*/ 9089 w 979174"/>
              <a:gd name="csY10" fmla="*/ 237222 h 1768709"/>
              <a:gd name="csX11" fmla="*/ 0 w 979174"/>
              <a:gd name="csY11" fmla="*/ 96098 h 1768709"/>
              <a:gd name="csX12" fmla="*/ 591148 w 979174"/>
              <a:gd name="csY12" fmla="*/ 0 h 17687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979174" h="1768709">
                <a:moveTo>
                  <a:pt x="591148" y="0"/>
                </a:moveTo>
                <a:lnTo>
                  <a:pt x="591115" y="12632"/>
                </a:lnTo>
                <a:cubicBezTo>
                  <a:pt x="606784" y="371297"/>
                  <a:pt x="700266" y="729022"/>
                  <a:pt x="793805" y="1031619"/>
                </a:cubicBezTo>
                <a:cubicBezTo>
                  <a:pt x="804267" y="1065051"/>
                  <a:pt x="818005" y="1106482"/>
                  <a:pt x="832761" y="1151073"/>
                </a:cubicBezTo>
                <a:cubicBezTo>
                  <a:pt x="878039" y="1286851"/>
                  <a:pt x="935999" y="1460891"/>
                  <a:pt x="974124" y="1642479"/>
                </a:cubicBezTo>
                <a:lnTo>
                  <a:pt x="979174" y="1672965"/>
                </a:lnTo>
                <a:lnTo>
                  <a:pt x="390203" y="1768709"/>
                </a:lnTo>
                <a:lnTo>
                  <a:pt x="386963" y="1749813"/>
                </a:lnTo>
                <a:cubicBezTo>
                  <a:pt x="355918" y="1606566"/>
                  <a:pt x="307090" y="1459444"/>
                  <a:pt x="265897" y="1335114"/>
                </a:cubicBezTo>
                <a:cubicBezTo>
                  <a:pt x="249753" y="1287891"/>
                  <a:pt x="235010" y="1243290"/>
                  <a:pt x="222902" y="1203003"/>
                </a:cubicBezTo>
                <a:cubicBezTo>
                  <a:pt x="107812" y="829558"/>
                  <a:pt x="39777" y="522942"/>
                  <a:pt x="9089" y="237222"/>
                </a:cubicBezTo>
                <a:lnTo>
                  <a:pt x="0" y="96098"/>
                </a:lnTo>
                <a:lnTo>
                  <a:pt x="59114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8C111D6-39DC-2C52-DDCF-64536243C414}"/>
              </a:ext>
            </a:extLst>
          </p:cNvPr>
          <p:cNvSpPr/>
          <p:nvPr userDrawn="1"/>
        </p:nvSpPr>
        <p:spPr>
          <a:xfrm rot="20726818">
            <a:off x="8263775" y="5556271"/>
            <a:ext cx="1072985" cy="1459958"/>
          </a:xfrm>
          <a:custGeom>
            <a:avLst/>
            <a:gdLst>
              <a:gd name="csX0" fmla="*/ 596191 w 1072985"/>
              <a:gd name="csY0" fmla="*/ 0 h 1459958"/>
              <a:gd name="csX1" fmla="*/ 596974 w 1072985"/>
              <a:gd name="csY1" fmla="*/ 19202 h 1459958"/>
              <a:gd name="csX2" fmla="*/ 697179 w 1072985"/>
              <a:gd name="csY2" fmla="*/ 510926 h 1459958"/>
              <a:gd name="csX3" fmla="*/ 1043445 w 1072985"/>
              <a:gd name="csY3" fmla="*/ 1358352 h 1459958"/>
              <a:gd name="csX4" fmla="*/ 1065276 w 1072985"/>
              <a:gd name="csY4" fmla="*/ 1414826 h 1459958"/>
              <a:gd name="csX5" fmla="*/ 1072985 w 1072985"/>
              <a:gd name="csY5" fmla="*/ 1459958 h 1459958"/>
              <a:gd name="csX6" fmla="*/ 344358 w 1072985"/>
              <a:gd name="csY6" fmla="*/ 1270802 h 1459958"/>
              <a:gd name="csX7" fmla="*/ 327772 w 1072985"/>
              <a:gd name="csY7" fmla="*/ 1232901 h 1459958"/>
              <a:gd name="csX8" fmla="*/ 124716 w 1072985"/>
              <a:gd name="csY8" fmla="*/ 678776 h 1459958"/>
              <a:gd name="csX9" fmla="*/ 2249 w 1072985"/>
              <a:gd name="csY9" fmla="*/ 67074 h 1459958"/>
              <a:gd name="csX10" fmla="*/ 0 w 1072985"/>
              <a:gd name="csY10" fmla="*/ 0 h 1459958"/>
              <a:gd name="csX11" fmla="*/ 596191 w 1072985"/>
              <a:gd name="csY11" fmla="*/ 0 h 14599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072985" h="1459958">
                <a:moveTo>
                  <a:pt x="596191" y="0"/>
                </a:moveTo>
                <a:lnTo>
                  <a:pt x="596974" y="19202"/>
                </a:lnTo>
                <a:cubicBezTo>
                  <a:pt x="608089" y="160267"/>
                  <a:pt x="641687" y="326480"/>
                  <a:pt x="697179" y="510926"/>
                </a:cubicBezTo>
                <a:cubicBezTo>
                  <a:pt x="803097" y="864031"/>
                  <a:pt x="959215" y="1193625"/>
                  <a:pt x="1043445" y="1358352"/>
                </a:cubicBezTo>
                <a:cubicBezTo>
                  <a:pt x="1052771" y="1376766"/>
                  <a:pt x="1060019" y="1395681"/>
                  <a:pt x="1065276" y="1414826"/>
                </a:cubicBezTo>
                <a:lnTo>
                  <a:pt x="1072985" y="1459958"/>
                </a:lnTo>
                <a:lnTo>
                  <a:pt x="344358" y="1270802"/>
                </a:lnTo>
                <a:lnTo>
                  <a:pt x="327772" y="1232901"/>
                </a:lnTo>
                <a:cubicBezTo>
                  <a:pt x="257843" y="1068718"/>
                  <a:pt x="184583" y="877705"/>
                  <a:pt x="124716" y="678776"/>
                </a:cubicBezTo>
                <a:cubicBezTo>
                  <a:pt x="57620" y="455620"/>
                  <a:pt x="16357" y="250053"/>
                  <a:pt x="2249" y="67074"/>
                </a:cubicBezTo>
                <a:lnTo>
                  <a:pt x="0" y="0"/>
                </a:lnTo>
                <a:lnTo>
                  <a:pt x="59619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763DF39-18A8-D468-0749-30CF3B0AA45B}"/>
              </a:ext>
            </a:extLst>
          </p:cNvPr>
          <p:cNvSpPr/>
          <p:nvPr userDrawn="1"/>
        </p:nvSpPr>
        <p:spPr>
          <a:xfrm rot="20726818">
            <a:off x="8969400" y="715716"/>
            <a:ext cx="2573395" cy="2078966"/>
          </a:xfrm>
          <a:custGeom>
            <a:avLst/>
            <a:gdLst>
              <a:gd name="csX0" fmla="*/ 1722891 w 2573395"/>
              <a:gd name="csY0" fmla="*/ 39225 h 2078966"/>
              <a:gd name="csX1" fmla="*/ 1837361 w 2573395"/>
              <a:gd name="csY1" fmla="*/ 75678 h 2078966"/>
              <a:gd name="csX2" fmla="*/ 2489981 w 2573395"/>
              <a:gd name="csY2" fmla="*/ 563842 h 2078966"/>
              <a:gd name="csX3" fmla="*/ 2573395 w 2573395"/>
              <a:gd name="csY3" fmla="*/ 674430 h 2078966"/>
              <a:gd name="csX4" fmla="*/ 2109838 w 2573395"/>
              <a:gd name="csY4" fmla="*/ 1052503 h 2078966"/>
              <a:gd name="csX5" fmla="*/ 2075704 w 2573395"/>
              <a:gd name="csY5" fmla="*/ 1000403 h 2078966"/>
              <a:gd name="csX6" fmla="*/ 1632807 w 2573395"/>
              <a:gd name="csY6" fmla="*/ 635519 h 2078966"/>
              <a:gd name="csX7" fmla="*/ 1203872 w 2573395"/>
              <a:gd name="csY7" fmla="*/ 652274 h 2078966"/>
              <a:gd name="csX8" fmla="*/ 673230 w 2573395"/>
              <a:gd name="csY8" fmla="*/ 1360591 h 2078966"/>
              <a:gd name="csX9" fmla="*/ 601160 w 2573395"/>
              <a:gd name="csY9" fmla="*/ 1780621 h 2078966"/>
              <a:gd name="csX10" fmla="*/ 600635 w 2573395"/>
              <a:gd name="csY10" fmla="*/ 1982868 h 2078966"/>
              <a:gd name="csX11" fmla="*/ 9487 w 2573395"/>
              <a:gd name="csY11" fmla="*/ 2078966 h 2078966"/>
              <a:gd name="csX12" fmla="*/ 492 w 2573395"/>
              <a:gd name="csY12" fmla="*/ 1939301 h 2078966"/>
              <a:gd name="csX13" fmla="*/ 102614 w 2573395"/>
              <a:gd name="csY13" fmla="*/ 1179853 h 2078966"/>
              <a:gd name="csX14" fmla="*/ 938214 w 2573395"/>
              <a:gd name="csY14" fmla="*/ 115582 h 2078966"/>
              <a:gd name="csX15" fmla="*/ 1722891 w 2573395"/>
              <a:gd name="csY15" fmla="*/ 39225 h 20789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2573395" h="2078966">
                <a:moveTo>
                  <a:pt x="1722891" y="39225"/>
                </a:moveTo>
                <a:cubicBezTo>
                  <a:pt x="1761102" y="49394"/>
                  <a:pt x="1799281" y="61544"/>
                  <a:pt x="1837361" y="75678"/>
                </a:cubicBezTo>
                <a:cubicBezTo>
                  <a:pt x="2082513" y="166286"/>
                  <a:pt x="2297913" y="327017"/>
                  <a:pt x="2489981" y="563842"/>
                </a:cubicBezTo>
                <a:lnTo>
                  <a:pt x="2573395" y="674430"/>
                </a:lnTo>
                <a:lnTo>
                  <a:pt x="2109838" y="1052503"/>
                </a:lnTo>
                <a:lnTo>
                  <a:pt x="2075704" y="1000403"/>
                </a:lnTo>
                <a:cubicBezTo>
                  <a:pt x="1952673" y="833363"/>
                  <a:pt x="1807525" y="699990"/>
                  <a:pt x="1632807" y="635519"/>
                </a:cubicBezTo>
                <a:cubicBezTo>
                  <a:pt x="1481033" y="579369"/>
                  <a:pt x="1340766" y="584969"/>
                  <a:pt x="1203872" y="652274"/>
                </a:cubicBezTo>
                <a:cubicBezTo>
                  <a:pt x="981276" y="760852"/>
                  <a:pt x="773363" y="1038996"/>
                  <a:pt x="673230" y="1360591"/>
                </a:cubicBezTo>
                <a:cubicBezTo>
                  <a:pt x="630951" y="1496705"/>
                  <a:pt x="608586" y="1637871"/>
                  <a:pt x="601160" y="1780621"/>
                </a:cubicBezTo>
                <a:lnTo>
                  <a:pt x="600635" y="1982868"/>
                </a:lnTo>
                <a:lnTo>
                  <a:pt x="9487" y="2078966"/>
                </a:lnTo>
                <a:lnTo>
                  <a:pt x="492" y="1939301"/>
                </a:lnTo>
                <a:cubicBezTo>
                  <a:pt x="-4568" y="1666292"/>
                  <a:pt x="29450" y="1415753"/>
                  <a:pt x="102614" y="1179853"/>
                </a:cubicBezTo>
                <a:cubicBezTo>
                  <a:pt x="253065" y="695966"/>
                  <a:pt x="565656" y="298359"/>
                  <a:pt x="938214" y="115582"/>
                </a:cubicBezTo>
                <a:cubicBezTo>
                  <a:pt x="1186266" y="-6107"/>
                  <a:pt x="1455402" y="-31962"/>
                  <a:pt x="1722891" y="392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695A575-99CD-5106-6659-F5304C6A1C29}"/>
              </a:ext>
            </a:extLst>
          </p:cNvPr>
          <p:cNvSpPr/>
          <p:nvPr userDrawn="1"/>
        </p:nvSpPr>
        <p:spPr>
          <a:xfrm rot="20726818">
            <a:off x="7964945" y="4290158"/>
            <a:ext cx="2825573" cy="1494453"/>
          </a:xfrm>
          <a:custGeom>
            <a:avLst/>
            <a:gdLst>
              <a:gd name="csX0" fmla="*/ 2789668 w 2825573"/>
              <a:gd name="csY0" fmla="*/ 407411 h 1494453"/>
              <a:gd name="csX1" fmla="*/ 2814925 w 2825573"/>
              <a:gd name="csY1" fmla="*/ 559891 h 1494453"/>
              <a:gd name="csX2" fmla="*/ 2799860 w 2825573"/>
              <a:gd name="csY2" fmla="*/ 964836 h 1494453"/>
              <a:gd name="csX3" fmla="*/ 2555738 w 2825573"/>
              <a:gd name="csY3" fmla="*/ 1356826 h 1494453"/>
              <a:gd name="csX4" fmla="*/ 1822418 w 2825573"/>
              <a:gd name="csY4" fmla="*/ 1393050 h 1494453"/>
              <a:gd name="csX5" fmla="*/ 1351146 w 2825573"/>
              <a:gd name="csY5" fmla="*/ 983486 h 1494453"/>
              <a:gd name="csX6" fmla="*/ 807015 w 2825573"/>
              <a:gd name="csY6" fmla="*/ 604026 h 1494453"/>
              <a:gd name="csX7" fmla="*/ 635206 w 2825573"/>
              <a:gd name="csY7" fmla="*/ 759302 h 1494453"/>
              <a:gd name="csX8" fmla="*/ 596408 w 2825573"/>
              <a:gd name="csY8" fmla="*/ 999168 h 1494453"/>
              <a:gd name="csX9" fmla="*/ 599738 w 2825573"/>
              <a:gd name="csY9" fmla="*/ 1080941 h 1494453"/>
              <a:gd name="csX10" fmla="*/ 3547 w 2825573"/>
              <a:gd name="csY10" fmla="*/ 1080941 h 1494453"/>
              <a:gd name="csX11" fmla="*/ 0 w 2825573"/>
              <a:gd name="csY11" fmla="*/ 975157 h 1494453"/>
              <a:gd name="csX12" fmla="*/ 82158 w 2825573"/>
              <a:gd name="csY12" fmla="*/ 530991 h 1494453"/>
              <a:gd name="csX13" fmla="*/ 615686 w 2825573"/>
              <a:gd name="csY13" fmla="*/ 37448 h 1494453"/>
              <a:gd name="csX14" fmla="*/ 1320052 w 2825573"/>
              <a:gd name="csY14" fmla="*/ 157585 h 1494453"/>
              <a:gd name="csX15" fmla="*/ 1779841 w 2825573"/>
              <a:gd name="csY15" fmla="*/ 569525 h 1494453"/>
              <a:gd name="csX16" fmla="*/ 2048302 w 2825573"/>
              <a:gd name="csY16" fmla="*/ 827324 h 1494453"/>
              <a:gd name="csX17" fmla="*/ 2167658 w 2825573"/>
              <a:gd name="csY17" fmla="*/ 896912 h 1494453"/>
              <a:gd name="csX18" fmla="*/ 2186045 w 2825573"/>
              <a:gd name="csY18" fmla="*/ 884845 h 1494453"/>
              <a:gd name="csX19" fmla="*/ 2221632 w 2825573"/>
              <a:gd name="csY19" fmla="*/ 625226 h 1494453"/>
              <a:gd name="csX20" fmla="*/ 2200697 w 2825573"/>
              <a:gd name="csY20" fmla="*/ 503155 h 1494453"/>
              <a:gd name="csX21" fmla="*/ 2789668 w 2825573"/>
              <a:gd name="csY21" fmla="*/ 407411 h 14944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2825573" h="1494453">
                <a:moveTo>
                  <a:pt x="2789668" y="407411"/>
                </a:moveTo>
                <a:lnTo>
                  <a:pt x="2814925" y="559891"/>
                </a:lnTo>
                <a:cubicBezTo>
                  <a:pt x="2833007" y="713226"/>
                  <a:pt x="2828108" y="846128"/>
                  <a:pt x="2799860" y="964836"/>
                </a:cubicBezTo>
                <a:cubicBezTo>
                  <a:pt x="2760750" y="1128582"/>
                  <a:pt x="2678714" y="1260940"/>
                  <a:pt x="2555738" y="1356826"/>
                </a:cubicBezTo>
                <a:cubicBezTo>
                  <a:pt x="2429379" y="1455175"/>
                  <a:pt x="2166246" y="1590871"/>
                  <a:pt x="1822418" y="1393050"/>
                </a:cubicBezTo>
                <a:cubicBezTo>
                  <a:pt x="1652129" y="1295299"/>
                  <a:pt x="1499044" y="1136734"/>
                  <a:pt x="1351146" y="983486"/>
                </a:cubicBezTo>
                <a:cubicBezTo>
                  <a:pt x="1158881" y="784833"/>
                  <a:pt x="941599" y="559434"/>
                  <a:pt x="807015" y="604026"/>
                </a:cubicBezTo>
                <a:cubicBezTo>
                  <a:pt x="719272" y="633267"/>
                  <a:pt x="668230" y="679719"/>
                  <a:pt x="635206" y="759302"/>
                </a:cubicBezTo>
                <a:cubicBezTo>
                  <a:pt x="609380" y="822196"/>
                  <a:pt x="596530" y="903123"/>
                  <a:pt x="596408" y="999168"/>
                </a:cubicBezTo>
                <a:lnTo>
                  <a:pt x="599738" y="1080941"/>
                </a:lnTo>
                <a:lnTo>
                  <a:pt x="3547" y="1080941"/>
                </a:lnTo>
                <a:lnTo>
                  <a:pt x="0" y="975157"/>
                </a:lnTo>
                <a:cubicBezTo>
                  <a:pt x="2498" y="808233"/>
                  <a:pt x="29881" y="659376"/>
                  <a:pt x="82158" y="530991"/>
                </a:cubicBezTo>
                <a:cubicBezTo>
                  <a:pt x="180144" y="291464"/>
                  <a:pt x="364545" y="120797"/>
                  <a:pt x="615686" y="37448"/>
                </a:cubicBezTo>
                <a:cubicBezTo>
                  <a:pt x="844716" y="-38917"/>
                  <a:pt x="1081821" y="1698"/>
                  <a:pt x="1320052" y="157585"/>
                </a:cubicBezTo>
                <a:cubicBezTo>
                  <a:pt x="1489772" y="268735"/>
                  <a:pt x="1637131" y="421597"/>
                  <a:pt x="1779841" y="569525"/>
                </a:cubicBezTo>
                <a:cubicBezTo>
                  <a:pt x="1875702" y="668657"/>
                  <a:pt x="1966377" y="762471"/>
                  <a:pt x="2048302" y="827324"/>
                </a:cubicBezTo>
                <a:cubicBezTo>
                  <a:pt x="2124117" y="887008"/>
                  <a:pt x="2159782" y="895365"/>
                  <a:pt x="2167658" y="896912"/>
                </a:cubicBezTo>
                <a:cubicBezTo>
                  <a:pt x="2170272" y="895531"/>
                  <a:pt x="2176434" y="892612"/>
                  <a:pt x="2186045" y="884845"/>
                </a:cubicBezTo>
                <a:cubicBezTo>
                  <a:pt x="2223887" y="855778"/>
                  <a:pt x="2236788" y="758613"/>
                  <a:pt x="2221632" y="625226"/>
                </a:cubicBezTo>
                <a:lnTo>
                  <a:pt x="2200697" y="503155"/>
                </a:lnTo>
                <a:lnTo>
                  <a:pt x="2789668" y="4074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7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4" y="634998"/>
            <a:ext cx="10945190" cy="1113477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7D5A5-84C3-7EDE-A8EB-2DE057DE46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2775" y="2129475"/>
            <a:ext cx="5279404" cy="4090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4150AE-A7C6-D328-35D7-F5B840930E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6500" y="2129475"/>
            <a:ext cx="5271464" cy="4090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A2CC-AA97-4799-AA3D-812C3F569495}" type="datetime1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92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8"/>
            <a:ext cx="10923934" cy="746761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030" y="1748474"/>
            <a:ext cx="5260054" cy="61023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6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AF7-C632-FCD0-6A60-E0EA4A52F2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4030" y="2495233"/>
            <a:ext cx="5259418" cy="37245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0468" y="1748475"/>
            <a:ext cx="5277496" cy="61023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6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D998360-6973-27D8-8B08-ACAE10572B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0468" y="2495232"/>
            <a:ext cx="5277496" cy="3724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B99A-26DD-4797-A889-B68C07F77FF2}" type="datetime1">
              <a:rPr lang="en-US" smtClean="0"/>
              <a:t>2/9/26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46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030" y="634999"/>
            <a:ext cx="10923934" cy="111347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F62C-C7C2-47A4-8835-E7832286258B}" type="datetime1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85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9F3B-4C3D-4C31-8CC6-EED7CB953B22}" type="datetime1">
              <a:rPr lang="en-US" smtClean="0"/>
              <a:t>2/9/26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1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1FE02FC-F39D-2A60-C84E-8118BFEC4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8"/>
            <a:ext cx="4328497" cy="223901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2537BDD-8AF5-34C0-7DBA-DCDCF1DAC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030" y="3242949"/>
            <a:ext cx="4328497" cy="2976875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634998"/>
            <a:ext cx="6423256" cy="5584826"/>
          </a:xfrm>
        </p:spPr>
        <p:txBody>
          <a:bodyPr vert="horz" lIns="91440" tIns="45720" rIns="91440" bIns="45720" rtlCol="0">
            <a:normAutofit/>
          </a:bodyPr>
          <a:lstStyle>
            <a:lvl1pPr marL="0">
              <a:defRPr lang="en-US" dirty="0"/>
            </a:lvl1pPr>
            <a:lvl2pPr marL="0">
              <a:defRPr lang="en-US" dirty="0"/>
            </a:lvl2pPr>
            <a:lvl3pPr marL="0">
              <a:defRPr lang="en-US" dirty="0"/>
            </a:lvl3pPr>
            <a:lvl4pPr marL="0">
              <a:defRPr lang="en-US" dirty="0"/>
            </a:lvl4pPr>
            <a:lvl5pPr marL="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4988-488B-40CC-9623-27A54F95F7B4}" type="datetime1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64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030" y="634998"/>
            <a:ext cx="4328497" cy="223901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030" y="3242949"/>
            <a:ext cx="4328497" cy="2976875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4B709414-65F6-ADAD-B4FC-973ED3656C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45216" y="634998"/>
            <a:ext cx="6112748" cy="5584826"/>
          </a:xfrm>
          <a:custGeom>
            <a:avLst/>
            <a:gdLst>
              <a:gd name="csX0" fmla="*/ 3053519 w 6112748"/>
              <a:gd name="csY0" fmla="*/ 0 h 5584826"/>
              <a:gd name="csX1" fmla="*/ 4312286 w 6112748"/>
              <a:gd name="csY1" fmla="*/ 99329 h 5584826"/>
              <a:gd name="csX2" fmla="*/ 6105956 w 6112748"/>
              <a:gd name="csY2" fmla="*/ 1138376 h 5584826"/>
              <a:gd name="csX3" fmla="*/ 5990092 w 6112748"/>
              <a:gd name="csY3" fmla="*/ 2079563 h 5584826"/>
              <a:gd name="csX4" fmla="*/ 5991179 w 6112748"/>
              <a:gd name="csY4" fmla="*/ 2100988 h 5584826"/>
              <a:gd name="csX5" fmla="*/ 6111366 w 6112748"/>
              <a:gd name="csY5" fmla="*/ 2653133 h 5584826"/>
              <a:gd name="csX6" fmla="*/ 5994424 w 6112748"/>
              <a:gd name="csY6" fmla="*/ 3884999 h 5584826"/>
              <a:gd name="csX7" fmla="*/ 5806562 w 6112748"/>
              <a:gd name="csY7" fmla="*/ 5187952 h 5584826"/>
              <a:gd name="csX8" fmla="*/ 4728624 w 6112748"/>
              <a:gd name="csY8" fmla="*/ 5496159 h 5584826"/>
              <a:gd name="csX9" fmla="*/ 3599800 w 6112748"/>
              <a:gd name="csY9" fmla="*/ 5580883 h 5584826"/>
              <a:gd name="csX10" fmla="*/ 2061127 w 6112748"/>
              <a:gd name="csY10" fmla="*/ 5487397 h 5584826"/>
              <a:gd name="csX11" fmla="*/ 72553 w 6112748"/>
              <a:gd name="csY11" fmla="*/ 4818391 h 5584826"/>
              <a:gd name="csX12" fmla="*/ 120737 w 6112748"/>
              <a:gd name="csY12" fmla="*/ 3274420 h 5584826"/>
              <a:gd name="csX13" fmla="*/ 2 w 6112748"/>
              <a:gd name="csY13" fmla="*/ 2781675 h 5584826"/>
              <a:gd name="csX14" fmla="*/ 117491 w 6112748"/>
              <a:gd name="csY14" fmla="*/ 1876035 h 5584826"/>
              <a:gd name="csX15" fmla="*/ 53062 w 6112748"/>
              <a:gd name="csY15" fmla="*/ 876425 h 5584826"/>
              <a:gd name="csX16" fmla="*/ 2077912 w 6112748"/>
              <a:gd name="csY16" fmla="*/ 103709 h 5584826"/>
              <a:gd name="csX17" fmla="*/ 3053519 w 6112748"/>
              <a:gd name="csY17" fmla="*/ 0 h 55848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6112748" h="5584826">
                <a:moveTo>
                  <a:pt x="3053519" y="0"/>
                </a:moveTo>
                <a:cubicBezTo>
                  <a:pt x="3458488" y="7305"/>
                  <a:pt x="3895942" y="118805"/>
                  <a:pt x="4312286" y="99329"/>
                </a:cubicBezTo>
                <a:cubicBezTo>
                  <a:pt x="5137386" y="50639"/>
                  <a:pt x="6013914" y="248809"/>
                  <a:pt x="6105956" y="1138376"/>
                </a:cubicBezTo>
                <a:cubicBezTo>
                  <a:pt x="6146017" y="1446104"/>
                  <a:pt x="5996050" y="1774274"/>
                  <a:pt x="5990092" y="2079563"/>
                </a:cubicBezTo>
                <a:cubicBezTo>
                  <a:pt x="5990092" y="2084430"/>
                  <a:pt x="5984682" y="2076153"/>
                  <a:pt x="5991179" y="2100988"/>
                </a:cubicBezTo>
                <a:cubicBezTo>
                  <a:pt x="5986847" y="2290876"/>
                  <a:pt x="6105956" y="2464214"/>
                  <a:pt x="6111366" y="2653133"/>
                </a:cubicBezTo>
                <a:cubicBezTo>
                  <a:pt x="6118949" y="3058235"/>
                  <a:pt x="5966817" y="3476001"/>
                  <a:pt x="5994424" y="3884999"/>
                </a:cubicBezTo>
                <a:cubicBezTo>
                  <a:pt x="6012294" y="4323211"/>
                  <a:pt x="6021498" y="4794048"/>
                  <a:pt x="5806562" y="5187952"/>
                </a:cubicBezTo>
                <a:cubicBezTo>
                  <a:pt x="5611110" y="5519045"/>
                  <a:pt x="5107608" y="5483012"/>
                  <a:pt x="4728624" y="5496159"/>
                </a:cubicBezTo>
                <a:cubicBezTo>
                  <a:pt x="4348017" y="5511741"/>
                  <a:pt x="3977156" y="5566759"/>
                  <a:pt x="3599800" y="5580883"/>
                </a:cubicBezTo>
                <a:cubicBezTo>
                  <a:pt x="3087629" y="5608635"/>
                  <a:pt x="2577630" y="5480578"/>
                  <a:pt x="2061127" y="5487397"/>
                </a:cubicBezTo>
                <a:cubicBezTo>
                  <a:pt x="1351891" y="5515635"/>
                  <a:pt x="259875" y="5604740"/>
                  <a:pt x="72553" y="4818391"/>
                </a:cubicBezTo>
                <a:cubicBezTo>
                  <a:pt x="-49262" y="4316392"/>
                  <a:pt x="141853" y="3783237"/>
                  <a:pt x="120737" y="3274420"/>
                </a:cubicBezTo>
                <a:cubicBezTo>
                  <a:pt x="116405" y="3109364"/>
                  <a:pt x="-537" y="2946251"/>
                  <a:pt x="2" y="2781675"/>
                </a:cubicBezTo>
                <a:cubicBezTo>
                  <a:pt x="2713" y="2482233"/>
                  <a:pt x="135356" y="2178407"/>
                  <a:pt x="117491" y="1876035"/>
                </a:cubicBezTo>
                <a:cubicBezTo>
                  <a:pt x="100166" y="1547380"/>
                  <a:pt x="-41144" y="1197296"/>
                  <a:pt x="53062" y="876425"/>
                </a:cubicBezTo>
                <a:cubicBezTo>
                  <a:pt x="303734" y="-21908"/>
                  <a:pt x="1228451" y="52100"/>
                  <a:pt x="2077912" y="103709"/>
                </a:cubicBezTo>
                <a:cubicBezTo>
                  <a:pt x="2410878" y="119290"/>
                  <a:pt x="2738965" y="976"/>
                  <a:pt x="3053519" y="0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065-C562-4F80-BB8A-284C14F27B09}" type="datetime1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23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823183"/>
            <a:ext cx="10972800" cy="720306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850104"/>
            <a:ext cx="10972800" cy="2199631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34F2-D802-4BC7-B1E3-3A5C90DFE6A3}" type="datetime1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13E7FA4-3296-C4DF-F8B9-AA307B0DAD68}"/>
              </a:ext>
            </a:extLst>
          </p:cNvPr>
          <p:cNvSpPr/>
          <p:nvPr userDrawn="1"/>
        </p:nvSpPr>
        <p:spPr>
          <a:xfrm>
            <a:off x="10407032" y="1099892"/>
            <a:ext cx="392" cy="353"/>
          </a:xfrm>
          <a:custGeom>
            <a:avLst/>
            <a:gdLst>
              <a:gd name="csX0" fmla="*/ 392 w 392"/>
              <a:gd name="csY0" fmla="*/ 0 h 353"/>
              <a:gd name="csX1" fmla="*/ 134 w 392"/>
              <a:gd name="csY1" fmla="*/ 269 h 353"/>
              <a:gd name="csX2" fmla="*/ 0 w 392"/>
              <a:gd name="csY2" fmla="*/ 353 h 353"/>
              <a:gd name="csX3" fmla="*/ 392 w 392"/>
              <a:gd name="csY3" fmla="*/ 0 h 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92" h="353">
                <a:moveTo>
                  <a:pt x="392" y="0"/>
                </a:moveTo>
                <a:lnTo>
                  <a:pt x="134" y="269"/>
                </a:lnTo>
                <a:lnTo>
                  <a:pt x="0" y="353"/>
                </a:lnTo>
                <a:lnTo>
                  <a:pt x="392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993EB1F-20F4-1753-A06D-4A2862129BE6}"/>
              </a:ext>
            </a:extLst>
          </p:cNvPr>
          <p:cNvSpPr/>
          <p:nvPr userDrawn="1"/>
        </p:nvSpPr>
        <p:spPr>
          <a:xfrm>
            <a:off x="10407032" y="1099892"/>
            <a:ext cx="392" cy="353"/>
          </a:xfrm>
          <a:custGeom>
            <a:avLst/>
            <a:gdLst>
              <a:gd name="csX0" fmla="*/ 392 w 392"/>
              <a:gd name="csY0" fmla="*/ 0 h 353"/>
              <a:gd name="csX1" fmla="*/ 134 w 392"/>
              <a:gd name="csY1" fmla="*/ 269 h 353"/>
              <a:gd name="csX2" fmla="*/ 0 w 392"/>
              <a:gd name="csY2" fmla="*/ 353 h 353"/>
              <a:gd name="csX3" fmla="*/ 392 w 392"/>
              <a:gd name="csY3" fmla="*/ 0 h 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92" h="353">
                <a:moveTo>
                  <a:pt x="392" y="0"/>
                </a:moveTo>
                <a:lnTo>
                  <a:pt x="134" y="269"/>
                </a:lnTo>
                <a:lnTo>
                  <a:pt x="0" y="353"/>
                </a:lnTo>
                <a:lnTo>
                  <a:pt x="392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DDFEC68-2794-2E71-49E9-D0CAA336E978}"/>
              </a:ext>
            </a:extLst>
          </p:cNvPr>
          <p:cNvSpPr/>
          <p:nvPr userDrawn="1"/>
        </p:nvSpPr>
        <p:spPr>
          <a:xfrm rot="21168436">
            <a:off x="-56226" y="460895"/>
            <a:ext cx="1212096" cy="821928"/>
          </a:xfrm>
          <a:custGeom>
            <a:avLst/>
            <a:gdLst>
              <a:gd name="csX0" fmla="*/ 1212096 w 1212096"/>
              <a:gd name="csY0" fmla="*/ 10648 h 821928"/>
              <a:gd name="csX1" fmla="*/ 1212096 w 1212096"/>
              <a:gd name="csY1" fmla="*/ 506349 h 821928"/>
              <a:gd name="csX2" fmla="*/ 1090126 w 1212096"/>
              <a:gd name="csY2" fmla="*/ 496218 h 821928"/>
              <a:gd name="csX3" fmla="*/ 595850 w 1212096"/>
              <a:gd name="csY3" fmla="*/ 546441 h 821928"/>
              <a:gd name="csX4" fmla="*/ 151316 w 1212096"/>
              <a:gd name="csY4" fmla="*/ 723917 h 821928"/>
              <a:gd name="csX5" fmla="*/ 0 w 1212096"/>
              <a:gd name="csY5" fmla="*/ 821928 h 821928"/>
              <a:gd name="csX6" fmla="*/ 77522 w 1212096"/>
              <a:gd name="csY6" fmla="*/ 207655 h 821928"/>
              <a:gd name="csX7" fmla="*/ 184484 w 1212096"/>
              <a:gd name="csY7" fmla="*/ 160849 h 821928"/>
              <a:gd name="csX8" fmla="*/ 473283 w 1212096"/>
              <a:gd name="csY8" fmla="*/ 67003 h 821928"/>
              <a:gd name="csX9" fmla="*/ 1112663 w 1212096"/>
              <a:gd name="csY9" fmla="*/ 2358 h 821928"/>
              <a:gd name="csX10" fmla="*/ 1212096 w 1212096"/>
              <a:gd name="csY10" fmla="*/ 10648 h 8219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212096" h="821928">
                <a:moveTo>
                  <a:pt x="1212096" y="10648"/>
                </a:moveTo>
                <a:lnTo>
                  <a:pt x="1212096" y="506349"/>
                </a:lnTo>
                <a:lnTo>
                  <a:pt x="1090126" y="496218"/>
                </a:lnTo>
                <a:cubicBezTo>
                  <a:pt x="925056" y="488605"/>
                  <a:pt x="758800" y="505272"/>
                  <a:pt x="595850" y="546441"/>
                </a:cubicBezTo>
                <a:cubicBezTo>
                  <a:pt x="441256" y="585341"/>
                  <a:pt x="291802" y="645239"/>
                  <a:pt x="151316" y="723917"/>
                </a:cubicBezTo>
                <a:lnTo>
                  <a:pt x="0" y="821928"/>
                </a:lnTo>
                <a:lnTo>
                  <a:pt x="77522" y="207655"/>
                </a:lnTo>
                <a:lnTo>
                  <a:pt x="184484" y="160849"/>
                </a:lnTo>
                <a:cubicBezTo>
                  <a:pt x="278662" y="123243"/>
                  <a:pt x="375133" y="91851"/>
                  <a:pt x="473283" y="67003"/>
                </a:cubicBezTo>
                <a:cubicBezTo>
                  <a:pt x="683928" y="13859"/>
                  <a:pt x="899058" y="-7575"/>
                  <a:pt x="1112663" y="2358"/>
                </a:cubicBezTo>
                <a:lnTo>
                  <a:pt x="1212096" y="106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4A13405-4000-58B8-86F3-2247B12C12DD}"/>
              </a:ext>
            </a:extLst>
          </p:cNvPr>
          <p:cNvSpPr/>
          <p:nvPr userDrawn="1"/>
        </p:nvSpPr>
        <p:spPr>
          <a:xfrm rot="2917708">
            <a:off x="7779663" y="21287"/>
            <a:ext cx="1545133" cy="1612377"/>
          </a:xfrm>
          <a:custGeom>
            <a:avLst/>
            <a:gdLst>
              <a:gd name="csX0" fmla="*/ 0 w 1545133"/>
              <a:gd name="csY0" fmla="*/ 431404 h 1612377"/>
              <a:gd name="csX1" fmla="*/ 379953 w 1545133"/>
              <a:gd name="csY1" fmla="*/ 0 h 1612377"/>
              <a:gd name="csX2" fmla="*/ 391147 w 1545133"/>
              <a:gd name="csY2" fmla="*/ 79268 h 1612377"/>
              <a:gd name="csX3" fmla="*/ 995541 w 1545133"/>
              <a:gd name="csY3" fmla="*/ 972585 h 1612377"/>
              <a:gd name="csX4" fmla="*/ 1481938 w 1545133"/>
              <a:gd name="csY4" fmla="*/ 1135918 h 1612377"/>
              <a:gd name="csX5" fmla="*/ 1545132 w 1545133"/>
              <a:gd name="csY5" fmla="*/ 1139075 h 1612377"/>
              <a:gd name="csX6" fmla="*/ 1545133 w 1545133"/>
              <a:gd name="csY6" fmla="*/ 1612377 h 1612377"/>
              <a:gd name="csX7" fmla="*/ 1417930 w 1545133"/>
              <a:gd name="csY7" fmla="*/ 1605676 h 1612377"/>
              <a:gd name="csX8" fmla="*/ 750906 w 1545133"/>
              <a:gd name="csY8" fmla="*/ 1378221 h 1612377"/>
              <a:gd name="csX9" fmla="*/ 152253 w 1545133"/>
              <a:gd name="csY9" fmla="*/ 763815 h 1612377"/>
              <a:gd name="csX10" fmla="*/ 53811 w 1545133"/>
              <a:gd name="csY10" fmla="*/ 572625 h 1612377"/>
              <a:gd name="csX11" fmla="*/ 0 w 1545133"/>
              <a:gd name="csY11" fmla="*/ 431404 h 16123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545133" h="1612377">
                <a:moveTo>
                  <a:pt x="0" y="431404"/>
                </a:moveTo>
                <a:lnTo>
                  <a:pt x="379953" y="0"/>
                </a:lnTo>
                <a:lnTo>
                  <a:pt x="391147" y="79268"/>
                </a:lnTo>
                <a:cubicBezTo>
                  <a:pt x="466302" y="451017"/>
                  <a:pt x="692813" y="790752"/>
                  <a:pt x="995541" y="972585"/>
                </a:cubicBezTo>
                <a:cubicBezTo>
                  <a:pt x="1143647" y="1061564"/>
                  <a:pt x="1311110" y="1115917"/>
                  <a:pt x="1481938" y="1135918"/>
                </a:cubicBezTo>
                <a:lnTo>
                  <a:pt x="1545132" y="1139075"/>
                </a:lnTo>
                <a:lnTo>
                  <a:pt x="1545133" y="1612377"/>
                </a:lnTo>
                <a:lnTo>
                  <a:pt x="1417930" y="1605676"/>
                </a:lnTo>
                <a:cubicBezTo>
                  <a:pt x="1179943" y="1576745"/>
                  <a:pt x="952903" y="1499574"/>
                  <a:pt x="750906" y="1378221"/>
                </a:cubicBezTo>
                <a:cubicBezTo>
                  <a:pt x="510852" y="1233995"/>
                  <a:pt x="303808" y="1021374"/>
                  <a:pt x="152253" y="763815"/>
                </a:cubicBezTo>
                <a:cubicBezTo>
                  <a:pt x="115846" y="701912"/>
                  <a:pt x="82984" y="638023"/>
                  <a:pt x="53811" y="572625"/>
                </a:cubicBezTo>
                <a:lnTo>
                  <a:pt x="0" y="4314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8B4E227-4949-2A9A-C934-A7A40C11E187}"/>
              </a:ext>
            </a:extLst>
          </p:cNvPr>
          <p:cNvSpPr/>
          <p:nvPr userDrawn="1"/>
        </p:nvSpPr>
        <p:spPr>
          <a:xfrm rot="2917708">
            <a:off x="10407221" y="1099814"/>
            <a:ext cx="31" cy="528"/>
          </a:xfrm>
          <a:custGeom>
            <a:avLst/>
            <a:gdLst>
              <a:gd name="csX0" fmla="*/ 0 w 31"/>
              <a:gd name="csY0" fmla="*/ 0 h 528"/>
              <a:gd name="csX1" fmla="*/ 31 w 31"/>
              <a:gd name="csY1" fmla="*/ 372 h 528"/>
              <a:gd name="csX2" fmla="*/ 6 w 31"/>
              <a:gd name="csY2" fmla="*/ 528 h 528"/>
              <a:gd name="csX3" fmla="*/ 0 w 31"/>
              <a:gd name="csY3" fmla="*/ 0 h 5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1" h="528">
                <a:moveTo>
                  <a:pt x="0" y="0"/>
                </a:moveTo>
                <a:lnTo>
                  <a:pt x="31" y="372"/>
                </a:lnTo>
                <a:lnTo>
                  <a:pt x="6" y="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C6FF798-271B-1803-8485-D5FFE83BFC40}"/>
              </a:ext>
            </a:extLst>
          </p:cNvPr>
          <p:cNvSpPr/>
          <p:nvPr userDrawn="1"/>
        </p:nvSpPr>
        <p:spPr>
          <a:xfrm rot="2917708">
            <a:off x="9224603" y="237041"/>
            <a:ext cx="2435647" cy="3155937"/>
          </a:xfrm>
          <a:custGeom>
            <a:avLst/>
            <a:gdLst>
              <a:gd name="csX0" fmla="*/ 380358 w 2435647"/>
              <a:gd name="csY0" fmla="*/ 653484 h 3155937"/>
              <a:gd name="csX1" fmla="*/ 711628 w 2435647"/>
              <a:gd name="csY1" fmla="*/ 480983 h 3155937"/>
              <a:gd name="csX2" fmla="*/ 1346989 w 2435647"/>
              <a:gd name="csY2" fmla="*/ 714360 h 3155937"/>
              <a:gd name="csX3" fmla="*/ 1565127 w 2435647"/>
              <a:gd name="csY3" fmla="*/ 1016463 h 3155937"/>
              <a:gd name="csX4" fmla="*/ 1804143 w 2435647"/>
              <a:gd name="csY4" fmla="*/ 536573 h 3155937"/>
              <a:gd name="csX5" fmla="*/ 2008963 w 2435647"/>
              <a:gd name="csY5" fmla="*/ 104855 h 3155937"/>
              <a:gd name="csX6" fmla="*/ 2073278 w 2435647"/>
              <a:gd name="csY6" fmla="*/ 0 h 3155937"/>
              <a:gd name="csX7" fmla="*/ 2435647 w 2435647"/>
              <a:gd name="csY7" fmla="*/ 319152 h 3155937"/>
              <a:gd name="csX8" fmla="*/ 2421911 w 2435647"/>
              <a:gd name="csY8" fmla="*/ 341647 h 3155937"/>
              <a:gd name="csX9" fmla="*/ 2242871 w 2435647"/>
              <a:gd name="csY9" fmla="*/ 722717 h 3155937"/>
              <a:gd name="csX10" fmla="*/ 2001914 w 2435647"/>
              <a:gd name="csY10" fmla="*/ 1216345 h 3155937"/>
              <a:gd name="csX11" fmla="*/ 1700289 w 2435647"/>
              <a:gd name="csY11" fmla="*/ 1584175 h 3155937"/>
              <a:gd name="csX12" fmla="*/ 1683892 w 2435647"/>
              <a:gd name="csY12" fmla="*/ 1805769 h 3155937"/>
              <a:gd name="csX13" fmla="*/ 1013808 w 2435647"/>
              <a:gd name="csY13" fmla="*/ 2879591 h 3155937"/>
              <a:gd name="csX14" fmla="*/ 113912 w 2435647"/>
              <a:gd name="csY14" fmla="*/ 3155937 h 3155937"/>
              <a:gd name="csX15" fmla="*/ 1 w 2435647"/>
              <a:gd name="csY15" fmla="*/ 3149937 h 3155937"/>
              <a:gd name="csX16" fmla="*/ 0 w 2435647"/>
              <a:gd name="csY16" fmla="*/ 2676635 h 3155937"/>
              <a:gd name="csX17" fmla="*/ 108163 w 2435647"/>
              <a:gd name="csY17" fmla="*/ 2682039 h 3155937"/>
              <a:gd name="csX18" fmla="*/ 744937 w 2435647"/>
              <a:gd name="csY18" fmla="*/ 2488477 h 3155937"/>
              <a:gd name="csX19" fmla="*/ 1188151 w 2435647"/>
              <a:gd name="csY19" fmla="*/ 1848017 h 3155937"/>
              <a:gd name="csX20" fmla="*/ 799181 w 2435647"/>
              <a:gd name="csY20" fmla="*/ 1848411 h 3155937"/>
              <a:gd name="csX21" fmla="*/ 405052 w 2435647"/>
              <a:gd name="csY21" fmla="*/ 1635372 h 3155937"/>
              <a:gd name="csX22" fmla="*/ 188819 w 2435647"/>
              <a:gd name="csY22" fmla="*/ 1227292 h 3155937"/>
              <a:gd name="csX23" fmla="*/ 296851 w 2435647"/>
              <a:gd name="csY23" fmla="*/ 755273 h 3155937"/>
              <a:gd name="csX24" fmla="*/ 380358 w 2435647"/>
              <a:gd name="csY24" fmla="*/ 653484 h 3155937"/>
              <a:gd name="csX25" fmla="*/ 696270 w 2435647"/>
              <a:gd name="csY25" fmla="*/ 1013187 h 3155937"/>
              <a:gd name="csX26" fmla="*/ 668058 w 2435647"/>
              <a:gd name="csY26" fmla="*/ 1069992 h 3155937"/>
              <a:gd name="csX27" fmla="*/ 658068 w 2435647"/>
              <a:gd name="csY27" fmla="*/ 1131959 h 3155937"/>
              <a:gd name="csX28" fmla="*/ 658037 w 2435647"/>
              <a:gd name="csY28" fmla="*/ 1131587 h 3155937"/>
              <a:gd name="csX29" fmla="*/ 658043 w 2435647"/>
              <a:gd name="csY29" fmla="*/ 1132115 h 3155937"/>
              <a:gd name="csX30" fmla="*/ 658068 w 2435647"/>
              <a:gd name="csY30" fmla="*/ 1131959 h 3155937"/>
              <a:gd name="csX31" fmla="*/ 659883 w 2435647"/>
              <a:gd name="csY31" fmla="*/ 1153708 h 3155937"/>
              <a:gd name="csX32" fmla="*/ 902550 w 2435647"/>
              <a:gd name="csY32" fmla="*/ 1384353 h 3155937"/>
              <a:gd name="csX33" fmla="*/ 1190197 w 2435647"/>
              <a:gd name="csY33" fmla="*/ 1351951 h 3155937"/>
              <a:gd name="csX34" fmla="*/ 1014886 w 2435647"/>
              <a:gd name="csY34" fmla="*/ 1051979 h 3155937"/>
              <a:gd name="csX35" fmla="*/ 787456 w 2435647"/>
              <a:gd name="csY35" fmla="*/ 948190 h 3155937"/>
              <a:gd name="csX36" fmla="*/ 696270 w 2435647"/>
              <a:gd name="csY36" fmla="*/ 1013187 h 31559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2435647" h="3155937">
                <a:moveTo>
                  <a:pt x="380358" y="653484"/>
                </a:moveTo>
                <a:cubicBezTo>
                  <a:pt x="472388" y="561512"/>
                  <a:pt x="588191" y="500243"/>
                  <a:pt x="711628" y="480983"/>
                </a:cubicBezTo>
                <a:cubicBezTo>
                  <a:pt x="928431" y="446782"/>
                  <a:pt x="1160385" y="531545"/>
                  <a:pt x="1346989" y="714360"/>
                </a:cubicBezTo>
                <a:cubicBezTo>
                  <a:pt x="1434678" y="800301"/>
                  <a:pt x="1508295" y="902749"/>
                  <a:pt x="1565127" y="1016463"/>
                </a:cubicBezTo>
                <a:cubicBezTo>
                  <a:pt x="1658041" y="874617"/>
                  <a:pt x="1730058" y="708239"/>
                  <a:pt x="1804143" y="536573"/>
                </a:cubicBezTo>
                <a:cubicBezTo>
                  <a:pt x="1866257" y="393105"/>
                  <a:pt x="1929801" y="245775"/>
                  <a:pt x="2008963" y="104855"/>
                </a:cubicBezTo>
                <a:lnTo>
                  <a:pt x="2073278" y="0"/>
                </a:lnTo>
                <a:lnTo>
                  <a:pt x="2435647" y="319152"/>
                </a:lnTo>
                <a:lnTo>
                  <a:pt x="2421911" y="341647"/>
                </a:lnTo>
                <a:cubicBezTo>
                  <a:pt x="2356755" y="458653"/>
                  <a:pt x="2301112" y="588003"/>
                  <a:pt x="2242871" y="722717"/>
                </a:cubicBezTo>
                <a:cubicBezTo>
                  <a:pt x="2171869" y="886974"/>
                  <a:pt x="2098338" y="1057061"/>
                  <a:pt x="2001914" y="1216345"/>
                </a:cubicBezTo>
                <a:cubicBezTo>
                  <a:pt x="1912756" y="1363946"/>
                  <a:pt x="1813257" y="1485314"/>
                  <a:pt x="1700289" y="1584175"/>
                </a:cubicBezTo>
                <a:cubicBezTo>
                  <a:pt x="1701164" y="1657965"/>
                  <a:pt x="1695705" y="1732357"/>
                  <a:pt x="1683892" y="1805769"/>
                </a:cubicBezTo>
                <a:cubicBezTo>
                  <a:pt x="1616547" y="2232498"/>
                  <a:pt x="1359830" y="2644075"/>
                  <a:pt x="1013808" y="2879591"/>
                </a:cubicBezTo>
                <a:cubicBezTo>
                  <a:pt x="755355" y="3055558"/>
                  <a:pt x="444155" y="3150968"/>
                  <a:pt x="113912" y="3155937"/>
                </a:cubicBezTo>
                <a:lnTo>
                  <a:pt x="1" y="3149937"/>
                </a:lnTo>
                <a:lnTo>
                  <a:pt x="0" y="2676635"/>
                </a:lnTo>
                <a:lnTo>
                  <a:pt x="108163" y="2682039"/>
                </a:lnTo>
                <a:cubicBezTo>
                  <a:pt x="336555" y="2678212"/>
                  <a:pt x="561449" y="2613476"/>
                  <a:pt x="744937" y="2488477"/>
                </a:cubicBezTo>
                <a:cubicBezTo>
                  <a:pt x="952013" y="2347382"/>
                  <a:pt x="1118241" y="2104509"/>
                  <a:pt x="1188151" y="1848017"/>
                </a:cubicBezTo>
                <a:cubicBezTo>
                  <a:pt x="1057391" y="1875397"/>
                  <a:pt x="925293" y="1876435"/>
                  <a:pt x="799181" y="1848411"/>
                </a:cubicBezTo>
                <a:cubicBezTo>
                  <a:pt x="652941" y="1816405"/>
                  <a:pt x="513052" y="1740576"/>
                  <a:pt x="405052" y="1635372"/>
                </a:cubicBezTo>
                <a:cubicBezTo>
                  <a:pt x="287426" y="1520795"/>
                  <a:pt x="212291" y="1379357"/>
                  <a:pt x="188819" y="1227292"/>
                </a:cubicBezTo>
                <a:cubicBezTo>
                  <a:pt x="164200" y="1067333"/>
                  <a:pt x="203386" y="895546"/>
                  <a:pt x="296851" y="755273"/>
                </a:cubicBezTo>
                <a:cubicBezTo>
                  <a:pt x="321647" y="718211"/>
                  <a:pt x="349682" y="684142"/>
                  <a:pt x="380358" y="653484"/>
                </a:cubicBezTo>
                <a:close/>
                <a:moveTo>
                  <a:pt x="696270" y="1013187"/>
                </a:moveTo>
                <a:cubicBezTo>
                  <a:pt x="684384" y="1030329"/>
                  <a:pt x="674704" y="1049717"/>
                  <a:pt x="668058" y="1069992"/>
                </a:cubicBezTo>
                <a:lnTo>
                  <a:pt x="658068" y="1131959"/>
                </a:lnTo>
                <a:lnTo>
                  <a:pt x="658037" y="1131587"/>
                </a:lnTo>
                <a:lnTo>
                  <a:pt x="658043" y="1132115"/>
                </a:lnTo>
                <a:lnTo>
                  <a:pt x="658068" y="1131959"/>
                </a:lnTo>
                <a:lnTo>
                  <a:pt x="659883" y="1153708"/>
                </a:lnTo>
                <a:cubicBezTo>
                  <a:pt x="675923" y="1258419"/>
                  <a:pt x="780149" y="1357340"/>
                  <a:pt x="902550" y="1384353"/>
                </a:cubicBezTo>
                <a:cubicBezTo>
                  <a:pt x="991042" y="1403864"/>
                  <a:pt x="1092900" y="1391587"/>
                  <a:pt x="1190197" y="1351951"/>
                </a:cubicBezTo>
                <a:cubicBezTo>
                  <a:pt x="1155524" y="1235338"/>
                  <a:pt x="1096154" y="1131141"/>
                  <a:pt x="1014886" y="1051979"/>
                </a:cubicBezTo>
                <a:cubicBezTo>
                  <a:pt x="938956" y="978023"/>
                  <a:pt x="851808" y="937941"/>
                  <a:pt x="787456" y="948190"/>
                </a:cubicBezTo>
                <a:cubicBezTo>
                  <a:pt x="752641" y="953611"/>
                  <a:pt x="720041" y="978905"/>
                  <a:pt x="696270" y="10131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393B7EE-93EA-794E-9311-0A534056CA01}"/>
              </a:ext>
            </a:extLst>
          </p:cNvPr>
          <p:cNvSpPr/>
          <p:nvPr userDrawn="1"/>
        </p:nvSpPr>
        <p:spPr>
          <a:xfrm rot="20301684">
            <a:off x="3506394" y="13674"/>
            <a:ext cx="1224858" cy="831641"/>
          </a:xfrm>
          <a:custGeom>
            <a:avLst/>
            <a:gdLst>
              <a:gd name="csX0" fmla="*/ 1224858 w 1224858"/>
              <a:gd name="csY0" fmla="*/ 196720 h 831641"/>
              <a:gd name="csX1" fmla="*/ 1216996 w 1224858"/>
              <a:gd name="csY1" fmla="*/ 207164 h 831641"/>
              <a:gd name="csX2" fmla="*/ 969858 w 1224858"/>
              <a:gd name="csY2" fmla="*/ 448485 h 831641"/>
              <a:gd name="csX3" fmla="*/ 144475 w 1224858"/>
              <a:gd name="csY3" fmla="*/ 814659 h 831641"/>
              <a:gd name="csX4" fmla="*/ 0 w 1224858"/>
              <a:gd name="csY4" fmla="*/ 831641 h 831641"/>
              <a:gd name="csX5" fmla="*/ 1 w 1224858"/>
              <a:gd name="csY5" fmla="*/ 334037 h 831641"/>
              <a:gd name="csX6" fmla="*/ 59261 w 1224858"/>
              <a:gd name="csY6" fmla="*/ 327117 h 831641"/>
              <a:gd name="csX7" fmla="*/ 658703 w 1224858"/>
              <a:gd name="csY7" fmla="*/ 62074 h 831641"/>
              <a:gd name="csX8" fmla="*/ 728974 w 1224858"/>
              <a:gd name="csY8" fmla="*/ 0 h 831641"/>
              <a:gd name="csX9" fmla="*/ 1224858 w 1224858"/>
              <a:gd name="csY9" fmla="*/ 196720 h 8316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1224858" h="831641">
                <a:moveTo>
                  <a:pt x="1224858" y="196720"/>
                </a:moveTo>
                <a:lnTo>
                  <a:pt x="1216996" y="207164"/>
                </a:lnTo>
                <a:cubicBezTo>
                  <a:pt x="1143940" y="294609"/>
                  <a:pt x="1061345" y="375452"/>
                  <a:pt x="969858" y="448485"/>
                </a:cubicBezTo>
                <a:cubicBezTo>
                  <a:pt x="731336" y="638995"/>
                  <a:pt x="445720" y="763962"/>
                  <a:pt x="144475" y="814659"/>
                </a:cubicBezTo>
                <a:lnTo>
                  <a:pt x="0" y="831641"/>
                </a:lnTo>
                <a:lnTo>
                  <a:pt x="1" y="334037"/>
                </a:lnTo>
                <a:lnTo>
                  <a:pt x="59261" y="327117"/>
                </a:lnTo>
                <a:cubicBezTo>
                  <a:pt x="278443" y="290448"/>
                  <a:pt x="485952" y="200008"/>
                  <a:pt x="658703" y="62074"/>
                </a:cubicBezTo>
                <a:lnTo>
                  <a:pt x="728974" y="0"/>
                </a:lnTo>
                <a:lnTo>
                  <a:pt x="1224858" y="1967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52361A7-5F62-3AC1-E275-0621FA06F5D5}"/>
              </a:ext>
            </a:extLst>
          </p:cNvPr>
          <p:cNvSpPr/>
          <p:nvPr userDrawn="1"/>
        </p:nvSpPr>
        <p:spPr>
          <a:xfrm rot="20301684">
            <a:off x="1193509" y="-35764"/>
            <a:ext cx="2305089" cy="1565810"/>
          </a:xfrm>
          <a:custGeom>
            <a:avLst/>
            <a:gdLst>
              <a:gd name="csX0" fmla="*/ 180885 w 2305089"/>
              <a:gd name="csY0" fmla="*/ 19941 h 1565810"/>
              <a:gd name="csX1" fmla="*/ 608919 w 2305089"/>
              <a:gd name="csY1" fmla="*/ 244031 h 1565810"/>
              <a:gd name="csX2" fmla="*/ 1008304 w 2305089"/>
              <a:gd name="csY2" fmla="*/ 544299 h 1565810"/>
              <a:gd name="csX3" fmla="*/ 1962198 w 2305089"/>
              <a:gd name="csY3" fmla="*/ 1059225 h 1565810"/>
              <a:gd name="csX4" fmla="*/ 2231622 w 2305089"/>
              <a:gd name="csY4" fmla="*/ 1068149 h 1565810"/>
              <a:gd name="csX5" fmla="*/ 2305089 w 2305089"/>
              <a:gd name="csY5" fmla="*/ 1059570 h 1565810"/>
              <a:gd name="csX6" fmla="*/ 2305088 w 2305089"/>
              <a:gd name="csY6" fmla="*/ 1557174 h 1565810"/>
              <a:gd name="csX7" fmla="*/ 2267193 w 2305089"/>
              <a:gd name="csY7" fmla="*/ 1561629 h 1565810"/>
              <a:gd name="csX8" fmla="*/ 1897242 w 2305089"/>
              <a:gd name="csY8" fmla="*/ 1549353 h 1565810"/>
              <a:gd name="csX9" fmla="*/ 698953 w 2305089"/>
              <a:gd name="csY9" fmla="*/ 930385 h 1565810"/>
              <a:gd name="csX10" fmla="*/ 332356 w 2305089"/>
              <a:gd name="csY10" fmla="*/ 653762 h 1565810"/>
              <a:gd name="csX11" fmla="*/ 1460 w 2305089"/>
              <a:gd name="csY11" fmla="*/ 480536 h 1565810"/>
              <a:gd name="csX12" fmla="*/ 0 w 2305089"/>
              <a:gd name="csY12" fmla="*/ 480029 h 1565810"/>
              <a:gd name="csX13" fmla="*/ 123660 w 2305089"/>
              <a:gd name="csY13" fmla="*/ 0 h 1565810"/>
              <a:gd name="csX14" fmla="*/ 180885 w 2305089"/>
              <a:gd name="csY14" fmla="*/ 19941 h 15658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305089" h="1565810">
                <a:moveTo>
                  <a:pt x="180885" y="19941"/>
                </a:moveTo>
                <a:cubicBezTo>
                  <a:pt x="330407" y="78280"/>
                  <a:pt x="473892" y="153235"/>
                  <a:pt x="608919" y="244031"/>
                </a:cubicBezTo>
                <a:cubicBezTo>
                  <a:pt x="751054" y="339420"/>
                  <a:pt x="881317" y="443690"/>
                  <a:pt x="1008304" y="544299"/>
                </a:cubicBezTo>
                <a:cubicBezTo>
                  <a:pt x="1322016" y="794033"/>
                  <a:pt x="1592853" y="1009620"/>
                  <a:pt x="1962198" y="1059225"/>
                </a:cubicBezTo>
                <a:cubicBezTo>
                  <a:pt x="2052151" y="1071272"/>
                  <a:pt x="2142451" y="1074113"/>
                  <a:pt x="2231622" y="1068149"/>
                </a:cubicBezTo>
                <a:lnTo>
                  <a:pt x="2305089" y="1059570"/>
                </a:lnTo>
                <a:lnTo>
                  <a:pt x="2305088" y="1557174"/>
                </a:lnTo>
                <a:lnTo>
                  <a:pt x="2267193" y="1561629"/>
                </a:lnTo>
                <a:cubicBezTo>
                  <a:pt x="2144698" y="1569885"/>
                  <a:pt x="2020710" y="1565979"/>
                  <a:pt x="1897242" y="1549353"/>
                </a:cubicBezTo>
                <a:cubicBezTo>
                  <a:pt x="1391333" y="1481622"/>
                  <a:pt x="1039282" y="1201317"/>
                  <a:pt x="698953" y="930385"/>
                </a:cubicBezTo>
                <a:cubicBezTo>
                  <a:pt x="574839" y="831509"/>
                  <a:pt x="457431" y="738245"/>
                  <a:pt x="332356" y="653762"/>
                </a:cubicBezTo>
                <a:cubicBezTo>
                  <a:pt x="227923" y="583524"/>
                  <a:pt x="117020" y="525595"/>
                  <a:pt x="1460" y="480536"/>
                </a:cubicBezTo>
                <a:lnTo>
                  <a:pt x="0" y="480029"/>
                </a:lnTo>
                <a:lnTo>
                  <a:pt x="123660" y="0"/>
                </a:lnTo>
                <a:lnTo>
                  <a:pt x="180885" y="1994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55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728" y="1361991"/>
            <a:ext cx="4372059" cy="1040967"/>
          </a:xfrm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0728" y="2671628"/>
            <a:ext cx="4372059" cy="160800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marL="228600" lvl="0" indent="-342900">
              <a:lnSpc>
                <a:spcPct val="120000"/>
              </a:lnSpc>
            </a:pPr>
            <a:r>
              <a:rPr lang="en-US"/>
              <a:t>Click to edit Master text styles</a:t>
            </a:r>
          </a:p>
          <a:p>
            <a:pPr marL="571500" lvl="1" indent="-342900">
              <a:lnSpc>
                <a:spcPct val="120000"/>
              </a:lnSpc>
            </a:pPr>
            <a:r>
              <a:rPr lang="en-US"/>
              <a:t>Second level</a:t>
            </a:r>
          </a:p>
          <a:p>
            <a:pPr marL="800100" lvl="2" indent="-342900">
              <a:lnSpc>
                <a:spcPct val="120000"/>
              </a:lnSpc>
            </a:pPr>
            <a:r>
              <a:rPr lang="en-US"/>
              <a:t>Third level</a:t>
            </a:r>
          </a:p>
          <a:p>
            <a:pPr marL="1028700" lvl="3" indent="-342900">
              <a:lnSpc>
                <a:spcPct val="120000"/>
              </a:lnSpc>
            </a:pPr>
            <a:r>
              <a:rPr lang="en-US"/>
              <a:t>Fourth level</a:t>
            </a:r>
          </a:p>
          <a:p>
            <a:pPr marL="1257300" lvl="4" indent="-342900">
              <a:lnSpc>
                <a:spcPct val="120000"/>
              </a:lnSpc>
            </a:pPr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A6F-3BBF-4650-8E66-159B3E9194F1}" type="datetime1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79B34B9-5BFD-C288-C79A-E8318B87CF8E}"/>
              </a:ext>
            </a:extLst>
          </p:cNvPr>
          <p:cNvSpPr/>
          <p:nvPr userDrawn="1"/>
        </p:nvSpPr>
        <p:spPr>
          <a:xfrm rot="5400000">
            <a:off x="-257626" y="1758562"/>
            <a:ext cx="1499314" cy="984062"/>
          </a:xfrm>
          <a:custGeom>
            <a:avLst/>
            <a:gdLst>
              <a:gd name="csX0" fmla="*/ 0 w 1499314"/>
              <a:gd name="csY0" fmla="*/ 984061 h 984062"/>
              <a:gd name="csX1" fmla="*/ 4529 w 1499314"/>
              <a:gd name="csY1" fmla="*/ 970053 h 984062"/>
              <a:gd name="csX2" fmla="*/ 332233 w 1499314"/>
              <a:gd name="csY2" fmla="*/ 494045 h 984062"/>
              <a:gd name="csX3" fmla="*/ 1279519 w 1499314"/>
              <a:gd name="csY3" fmla="*/ 36767 h 984062"/>
              <a:gd name="csX4" fmla="*/ 1499314 w 1499314"/>
              <a:gd name="csY4" fmla="*/ 0 h 984062"/>
              <a:gd name="csX5" fmla="*/ 1499314 w 1499314"/>
              <a:gd name="csY5" fmla="*/ 464694 h 984062"/>
              <a:gd name="csX6" fmla="*/ 1369260 w 1499314"/>
              <a:gd name="csY6" fmla="*/ 486368 h 984062"/>
              <a:gd name="csX7" fmla="*/ 647924 w 1499314"/>
              <a:gd name="csY7" fmla="*/ 826920 h 984062"/>
              <a:gd name="csX8" fmla="*/ 519964 w 1499314"/>
              <a:gd name="csY8" fmla="*/ 972270 h 984062"/>
              <a:gd name="csX9" fmla="*/ 512567 w 1499314"/>
              <a:gd name="csY9" fmla="*/ 984062 h 984062"/>
              <a:gd name="csX10" fmla="*/ 0 w 1499314"/>
              <a:gd name="csY10" fmla="*/ 984061 h 9840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499314" h="984062">
                <a:moveTo>
                  <a:pt x="0" y="984061"/>
                </a:moveTo>
                <a:lnTo>
                  <a:pt x="4529" y="970053"/>
                </a:lnTo>
                <a:cubicBezTo>
                  <a:pt x="67744" y="800093"/>
                  <a:pt x="177311" y="640434"/>
                  <a:pt x="332233" y="494045"/>
                </a:cubicBezTo>
                <a:cubicBezTo>
                  <a:pt x="570326" y="268155"/>
                  <a:pt x="889385" y="114349"/>
                  <a:pt x="1279519" y="36767"/>
                </a:cubicBezTo>
                <a:lnTo>
                  <a:pt x="1499314" y="0"/>
                </a:lnTo>
                <a:lnTo>
                  <a:pt x="1499314" y="464694"/>
                </a:lnTo>
                <a:lnTo>
                  <a:pt x="1369260" y="486368"/>
                </a:lnTo>
                <a:cubicBezTo>
                  <a:pt x="1069820" y="546158"/>
                  <a:pt x="820332" y="663851"/>
                  <a:pt x="647924" y="826920"/>
                </a:cubicBezTo>
                <a:cubicBezTo>
                  <a:pt x="597686" y="874377"/>
                  <a:pt x="555011" y="922897"/>
                  <a:pt x="519964" y="972270"/>
                </a:cubicBezTo>
                <a:lnTo>
                  <a:pt x="512567" y="984062"/>
                </a:lnTo>
                <a:lnTo>
                  <a:pt x="0" y="9840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6AEAB36-CC40-8AD8-C476-E4C7AA113F4F}"/>
              </a:ext>
            </a:extLst>
          </p:cNvPr>
          <p:cNvSpPr/>
          <p:nvPr userDrawn="1"/>
        </p:nvSpPr>
        <p:spPr>
          <a:xfrm rot="20396954">
            <a:off x="1815354" y="3786359"/>
            <a:ext cx="1810038" cy="2200970"/>
          </a:xfrm>
          <a:custGeom>
            <a:avLst/>
            <a:gdLst>
              <a:gd name="csX0" fmla="*/ 1766824 w 1810038"/>
              <a:gd name="csY0" fmla="*/ 0 h 2200970"/>
              <a:gd name="csX1" fmla="*/ 1783627 w 1810038"/>
              <a:gd name="csY1" fmla="*/ 137246 h 2200970"/>
              <a:gd name="csX2" fmla="*/ 1803624 w 1810038"/>
              <a:gd name="csY2" fmla="*/ 685304 h 2200970"/>
              <a:gd name="csX3" fmla="*/ 1470541 w 1810038"/>
              <a:gd name="csY3" fmla="*/ 1637527 h 2200970"/>
              <a:gd name="csX4" fmla="*/ 572023 w 1810038"/>
              <a:gd name="csY4" fmla="*/ 2194907 h 2200970"/>
              <a:gd name="csX5" fmla="*/ 14403 w 1810038"/>
              <a:gd name="csY5" fmla="*/ 2110705 h 2200970"/>
              <a:gd name="csX6" fmla="*/ 16214 w 1810038"/>
              <a:gd name="csY6" fmla="*/ 2110345 h 2200970"/>
              <a:gd name="csX7" fmla="*/ 0 w 1810038"/>
              <a:gd name="csY7" fmla="*/ 2102669 h 2200970"/>
              <a:gd name="csX8" fmla="*/ 157853 w 1810038"/>
              <a:gd name="csY8" fmla="*/ 1670165 h 2200970"/>
              <a:gd name="csX9" fmla="*/ 215477 w 1810038"/>
              <a:gd name="csY9" fmla="*/ 1695595 h 2200970"/>
              <a:gd name="csX10" fmla="*/ 525077 w 1810038"/>
              <a:gd name="csY10" fmla="*/ 1738531 h 2200970"/>
              <a:gd name="csX11" fmla="*/ 1347494 w 1810038"/>
              <a:gd name="csY11" fmla="*/ 645152 h 2200970"/>
              <a:gd name="csX12" fmla="*/ 1306790 w 1810038"/>
              <a:gd name="csY12" fmla="*/ 11175 h 2200970"/>
              <a:gd name="csX13" fmla="*/ 1305421 w 1810038"/>
              <a:gd name="csY13" fmla="*/ 0 h 2200970"/>
              <a:gd name="csX14" fmla="*/ 1766824 w 1810038"/>
              <a:gd name="csY14" fmla="*/ 0 h 22009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810038" h="2200970">
                <a:moveTo>
                  <a:pt x="1766824" y="0"/>
                </a:moveTo>
                <a:lnTo>
                  <a:pt x="1783627" y="137246"/>
                </a:lnTo>
                <a:cubicBezTo>
                  <a:pt x="1804742" y="322551"/>
                  <a:pt x="1818905" y="508841"/>
                  <a:pt x="1803624" y="685304"/>
                </a:cubicBezTo>
                <a:cubicBezTo>
                  <a:pt x="1772961" y="1035182"/>
                  <a:pt x="1654407" y="1373215"/>
                  <a:pt x="1470541" y="1637527"/>
                </a:cubicBezTo>
                <a:cubicBezTo>
                  <a:pt x="1242908" y="1964279"/>
                  <a:pt x="932584" y="2156971"/>
                  <a:pt x="572023" y="2194907"/>
                </a:cubicBezTo>
                <a:cubicBezTo>
                  <a:pt x="382997" y="2214903"/>
                  <a:pt x="193798" y="2185092"/>
                  <a:pt x="14403" y="2110705"/>
                </a:cubicBezTo>
                <a:lnTo>
                  <a:pt x="16214" y="2110345"/>
                </a:lnTo>
                <a:lnTo>
                  <a:pt x="0" y="2102669"/>
                </a:lnTo>
                <a:lnTo>
                  <a:pt x="157853" y="1670165"/>
                </a:lnTo>
                <a:lnTo>
                  <a:pt x="215477" y="1695595"/>
                </a:lnTo>
                <a:cubicBezTo>
                  <a:pt x="317458" y="1734322"/>
                  <a:pt x="422278" y="1749217"/>
                  <a:pt x="525077" y="1738531"/>
                </a:cubicBezTo>
                <a:cubicBezTo>
                  <a:pt x="1029047" y="1685325"/>
                  <a:pt x="1304547" y="1134201"/>
                  <a:pt x="1347494" y="645152"/>
                </a:cubicBezTo>
                <a:cubicBezTo>
                  <a:pt x="1363894" y="459056"/>
                  <a:pt x="1336099" y="241251"/>
                  <a:pt x="1306790" y="11175"/>
                </a:cubicBezTo>
                <a:lnTo>
                  <a:pt x="1305421" y="0"/>
                </a:lnTo>
                <a:lnTo>
                  <a:pt x="176682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AC0E3D6-1ACC-1EA7-F2F2-BE5F9C862F85}"/>
              </a:ext>
            </a:extLst>
          </p:cNvPr>
          <p:cNvSpPr/>
          <p:nvPr userDrawn="1"/>
        </p:nvSpPr>
        <p:spPr>
          <a:xfrm rot="20396954">
            <a:off x="697245" y="2849722"/>
            <a:ext cx="1093003" cy="3529050"/>
          </a:xfrm>
          <a:custGeom>
            <a:avLst/>
            <a:gdLst>
              <a:gd name="csX0" fmla="*/ 419394 w 1093003"/>
              <a:gd name="csY0" fmla="*/ 0 h 3529050"/>
              <a:gd name="csX1" fmla="*/ 855922 w 1093003"/>
              <a:gd name="csY1" fmla="*/ 159322 h 3529050"/>
              <a:gd name="csX2" fmla="*/ 855748 w 1093003"/>
              <a:gd name="csY2" fmla="*/ 160253 h 3529050"/>
              <a:gd name="csX3" fmla="*/ 684048 w 1093003"/>
              <a:gd name="csY3" fmla="*/ 797346 h 3529050"/>
              <a:gd name="csX4" fmla="*/ 494372 w 1093003"/>
              <a:gd name="csY4" fmla="*/ 2291010 h 3529050"/>
              <a:gd name="csX5" fmla="*/ 858057 w 1093003"/>
              <a:gd name="csY5" fmla="*/ 2936057 h 3529050"/>
              <a:gd name="csX6" fmla="*/ 1074748 w 1093003"/>
              <a:gd name="csY6" fmla="*/ 3088490 h 3529050"/>
              <a:gd name="csX7" fmla="*/ 1093003 w 1093003"/>
              <a:gd name="csY7" fmla="*/ 3096546 h 3529050"/>
              <a:gd name="csX8" fmla="*/ 935150 w 1093003"/>
              <a:gd name="csY8" fmla="*/ 3529050 h 3529050"/>
              <a:gd name="csX9" fmla="*/ 845408 w 1093003"/>
              <a:gd name="csY9" fmla="*/ 3486562 h 3529050"/>
              <a:gd name="csX10" fmla="*/ 547048 w 1093003"/>
              <a:gd name="csY10" fmla="*/ 3273307 h 3529050"/>
              <a:gd name="csX11" fmla="*/ 45470 w 1093003"/>
              <a:gd name="csY11" fmla="*/ 2384357 h 3529050"/>
              <a:gd name="csX12" fmla="*/ 244634 w 1093003"/>
              <a:gd name="csY12" fmla="*/ 666882 h 3529050"/>
              <a:gd name="csX13" fmla="*/ 406618 w 1093003"/>
              <a:gd name="csY13" fmla="*/ 68337 h 3529050"/>
              <a:gd name="csX14" fmla="*/ 419394 w 1093003"/>
              <a:gd name="csY14" fmla="*/ 0 h 35290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093003" h="3529050">
                <a:moveTo>
                  <a:pt x="419394" y="0"/>
                </a:moveTo>
                <a:lnTo>
                  <a:pt x="855922" y="159322"/>
                </a:lnTo>
                <a:lnTo>
                  <a:pt x="855748" y="160253"/>
                </a:lnTo>
                <a:cubicBezTo>
                  <a:pt x="808729" y="378283"/>
                  <a:pt x="745596" y="590437"/>
                  <a:pt x="684048" y="797346"/>
                </a:cubicBezTo>
                <a:cubicBezTo>
                  <a:pt x="532943" y="1305879"/>
                  <a:pt x="389967" y="1785766"/>
                  <a:pt x="494372" y="2291010"/>
                </a:cubicBezTo>
                <a:cubicBezTo>
                  <a:pt x="544440" y="2533598"/>
                  <a:pt x="677133" y="2768719"/>
                  <a:pt x="858057" y="2936057"/>
                </a:cubicBezTo>
                <a:cubicBezTo>
                  <a:pt x="926640" y="2999534"/>
                  <a:pt x="999554" y="3050591"/>
                  <a:pt x="1074748" y="3088490"/>
                </a:cubicBezTo>
                <a:lnTo>
                  <a:pt x="1093003" y="3096546"/>
                </a:lnTo>
                <a:lnTo>
                  <a:pt x="935150" y="3529050"/>
                </a:lnTo>
                <a:lnTo>
                  <a:pt x="845408" y="3486562"/>
                </a:lnTo>
                <a:cubicBezTo>
                  <a:pt x="740835" y="3431068"/>
                  <a:pt x="640658" y="3359684"/>
                  <a:pt x="547048" y="3273307"/>
                </a:cubicBezTo>
                <a:cubicBezTo>
                  <a:pt x="297608" y="3042529"/>
                  <a:pt x="114750" y="2718466"/>
                  <a:pt x="45470" y="2384357"/>
                </a:cubicBezTo>
                <a:cubicBezTo>
                  <a:pt x="-82391" y="1765934"/>
                  <a:pt x="83583" y="1207205"/>
                  <a:pt x="244634" y="666882"/>
                </a:cubicBezTo>
                <a:cubicBezTo>
                  <a:pt x="305809" y="461893"/>
                  <a:pt x="363974" y="265596"/>
                  <a:pt x="406618" y="68337"/>
                </a:cubicBezTo>
                <a:lnTo>
                  <a:pt x="4193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22F7239-8938-863F-8A8C-A23CDB7CBB59}"/>
              </a:ext>
            </a:extLst>
          </p:cNvPr>
          <p:cNvSpPr/>
          <p:nvPr userDrawn="1"/>
        </p:nvSpPr>
        <p:spPr>
          <a:xfrm rot="21407349">
            <a:off x="4523631" y="1501916"/>
            <a:ext cx="1112631" cy="1995475"/>
          </a:xfrm>
          <a:custGeom>
            <a:avLst/>
            <a:gdLst>
              <a:gd name="csX0" fmla="*/ 894749 w 1112631"/>
              <a:gd name="csY0" fmla="*/ 292 h 1995475"/>
              <a:gd name="csX1" fmla="*/ 940725 w 1112631"/>
              <a:gd name="csY1" fmla="*/ 7301 h 1995475"/>
              <a:gd name="csX2" fmla="*/ 984345 w 1112631"/>
              <a:gd name="csY2" fmla="*/ 23478 h 1995475"/>
              <a:gd name="csX3" fmla="*/ 1105320 w 1112631"/>
              <a:gd name="csY3" fmla="*/ 287173 h 1995475"/>
              <a:gd name="csX4" fmla="*/ 1060225 w 1112631"/>
              <a:gd name="csY4" fmla="*/ 477944 h 1995475"/>
              <a:gd name="csX5" fmla="*/ 343141 w 1112631"/>
              <a:gd name="csY5" fmla="*/ 1905175 h 1995475"/>
              <a:gd name="csX6" fmla="*/ 42942 w 1112631"/>
              <a:gd name="csY6" fmla="*/ 1994774 h 1995475"/>
              <a:gd name="csX7" fmla="*/ 1 w 1112631"/>
              <a:gd name="csY7" fmla="*/ 1995475 h 1995475"/>
              <a:gd name="csX8" fmla="*/ 0 w 1112631"/>
              <a:gd name="csY8" fmla="*/ 1535812 h 1995475"/>
              <a:gd name="csX9" fmla="*/ 23301 w 1112631"/>
              <a:gd name="csY9" fmla="*/ 1536058 h 1995475"/>
              <a:gd name="csX10" fmla="*/ 118590 w 1112631"/>
              <a:gd name="csY10" fmla="*/ 1504829 h 1995475"/>
              <a:gd name="csX11" fmla="*/ 420962 w 1112631"/>
              <a:gd name="csY11" fmla="*/ 1062901 h 1995475"/>
              <a:gd name="csX12" fmla="*/ 612953 w 1112631"/>
              <a:gd name="csY12" fmla="*/ 376892 h 1995475"/>
              <a:gd name="csX13" fmla="*/ 661023 w 1112631"/>
              <a:gd name="csY13" fmla="*/ 172067 h 1995475"/>
              <a:gd name="csX14" fmla="*/ 894749 w 1112631"/>
              <a:gd name="csY14" fmla="*/ 292 h 19954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112631" h="1995475">
                <a:moveTo>
                  <a:pt x="894749" y="292"/>
                </a:moveTo>
                <a:cubicBezTo>
                  <a:pt x="909983" y="1061"/>
                  <a:pt x="925369" y="3362"/>
                  <a:pt x="940725" y="7301"/>
                </a:cubicBezTo>
                <a:cubicBezTo>
                  <a:pt x="956073" y="11304"/>
                  <a:pt x="970650" y="16759"/>
                  <a:pt x="984345" y="23478"/>
                </a:cubicBezTo>
                <a:cubicBezTo>
                  <a:pt x="1080214" y="70523"/>
                  <a:pt x="1132909" y="179608"/>
                  <a:pt x="1105320" y="287173"/>
                </a:cubicBezTo>
                <a:cubicBezTo>
                  <a:pt x="1091812" y="339125"/>
                  <a:pt x="1077036" y="403767"/>
                  <a:pt x="1060225" y="477944"/>
                </a:cubicBezTo>
                <a:cubicBezTo>
                  <a:pt x="954632" y="945092"/>
                  <a:pt x="794900" y="1651314"/>
                  <a:pt x="343141" y="1905175"/>
                </a:cubicBezTo>
                <a:cubicBezTo>
                  <a:pt x="249924" y="1957449"/>
                  <a:pt x="148869" y="1987386"/>
                  <a:pt x="42942" y="1994774"/>
                </a:cubicBezTo>
                <a:lnTo>
                  <a:pt x="1" y="1995475"/>
                </a:lnTo>
                <a:lnTo>
                  <a:pt x="0" y="1535812"/>
                </a:lnTo>
                <a:lnTo>
                  <a:pt x="23301" y="1536058"/>
                </a:lnTo>
                <a:cubicBezTo>
                  <a:pt x="65165" y="1531294"/>
                  <a:pt x="95767" y="1517625"/>
                  <a:pt x="118590" y="1504829"/>
                </a:cubicBezTo>
                <a:cubicBezTo>
                  <a:pt x="194677" y="1462343"/>
                  <a:pt x="308524" y="1350892"/>
                  <a:pt x="420962" y="1062901"/>
                </a:cubicBezTo>
                <a:cubicBezTo>
                  <a:pt x="509085" y="837038"/>
                  <a:pt x="566907" y="581927"/>
                  <a:pt x="612953" y="376892"/>
                </a:cubicBezTo>
                <a:cubicBezTo>
                  <a:pt x="630678" y="298705"/>
                  <a:pt x="645740" y="231530"/>
                  <a:pt x="661023" y="172067"/>
                </a:cubicBezTo>
                <a:cubicBezTo>
                  <a:pt x="689048" y="64549"/>
                  <a:pt x="788122" y="-5091"/>
                  <a:pt x="894749" y="29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D835D6C-FA33-C20A-420C-FAB177E98B26}"/>
              </a:ext>
            </a:extLst>
          </p:cNvPr>
          <p:cNvSpPr/>
          <p:nvPr userDrawn="1"/>
        </p:nvSpPr>
        <p:spPr>
          <a:xfrm rot="21407349">
            <a:off x="2364706" y="1669916"/>
            <a:ext cx="2165996" cy="2003424"/>
          </a:xfrm>
          <a:custGeom>
            <a:avLst/>
            <a:gdLst>
              <a:gd name="csX0" fmla="*/ 866851 w 2165996"/>
              <a:gd name="csY0" fmla="*/ 4913 h 2003424"/>
              <a:gd name="csX1" fmla="*/ 1097864 w 2165996"/>
              <a:gd name="csY1" fmla="*/ 73048 h 2003424"/>
              <a:gd name="csX2" fmla="*/ 1432353 w 2165996"/>
              <a:gd name="csY2" fmla="*/ 350268 h 2003424"/>
              <a:gd name="csX3" fmla="*/ 1672700 w 2165996"/>
              <a:gd name="csY3" fmla="*/ 887091 h 2003424"/>
              <a:gd name="csX4" fmla="*/ 2026437 w 2165996"/>
              <a:gd name="csY4" fmla="*/ 1437545 h 2003424"/>
              <a:gd name="csX5" fmla="*/ 2117619 w 2165996"/>
              <a:gd name="csY5" fmla="*/ 1458994 h 2003424"/>
              <a:gd name="csX6" fmla="*/ 2165995 w 2165996"/>
              <a:gd name="csY6" fmla="*/ 1459505 h 2003424"/>
              <a:gd name="csX7" fmla="*/ 2165996 w 2165996"/>
              <a:gd name="csY7" fmla="*/ 1919168 h 2003424"/>
              <a:gd name="csX8" fmla="*/ 2128623 w 2165996"/>
              <a:gd name="csY8" fmla="*/ 1919778 h 2003424"/>
              <a:gd name="csX9" fmla="*/ 1879507 w 2165996"/>
              <a:gd name="csY9" fmla="*/ 1872780 h 2003424"/>
              <a:gd name="csX10" fmla="*/ 1235542 w 2165996"/>
              <a:gd name="csY10" fmla="*/ 1028090 h 2003424"/>
              <a:gd name="csX11" fmla="*/ 1063654 w 2165996"/>
              <a:gd name="csY11" fmla="*/ 623891 h 2003424"/>
              <a:gd name="csX12" fmla="*/ 742278 w 2165996"/>
              <a:gd name="csY12" fmla="*/ 463904 h 2003424"/>
              <a:gd name="csX13" fmla="*/ 538285 w 2165996"/>
              <a:gd name="csY13" fmla="*/ 650244 h 2003424"/>
              <a:gd name="csX14" fmla="*/ 480588 w 2165996"/>
              <a:gd name="csY14" fmla="*/ 1180229 h 2003424"/>
              <a:gd name="csX15" fmla="*/ 719514 w 2165996"/>
              <a:gd name="csY15" fmla="*/ 1826134 h 2003424"/>
              <a:gd name="csX16" fmla="*/ 738772 w 2165996"/>
              <a:gd name="csY16" fmla="*/ 1869756 h 2003424"/>
              <a:gd name="csX17" fmla="*/ 297155 w 2165996"/>
              <a:gd name="csY17" fmla="*/ 2003424 h 2003424"/>
              <a:gd name="csX18" fmla="*/ 222244 w 2165996"/>
              <a:gd name="csY18" fmla="*/ 1833742 h 2003424"/>
              <a:gd name="csX19" fmla="*/ 32384 w 2165996"/>
              <a:gd name="csY19" fmla="*/ 1273948 h 2003424"/>
              <a:gd name="csX20" fmla="*/ 135792 w 2165996"/>
              <a:gd name="csY20" fmla="*/ 431721 h 2003424"/>
              <a:gd name="csX21" fmla="*/ 637235 w 2165996"/>
              <a:gd name="csY21" fmla="*/ 17301 h 2003424"/>
              <a:gd name="csX22" fmla="*/ 866851 w 2165996"/>
              <a:gd name="csY22" fmla="*/ 4913 h 20034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2165996" h="2003424">
                <a:moveTo>
                  <a:pt x="866851" y="4913"/>
                </a:moveTo>
                <a:cubicBezTo>
                  <a:pt x="944357" y="14300"/>
                  <a:pt x="1022096" y="37109"/>
                  <a:pt x="1097864" y="73048"/>
                </a:cubicBezTo>
                <a:cubicBezTo>
                  <a:pt x="1225900" y="133811"/>
                  <a:pt x="1344478" y="232069"/>
                  <a:pt x="1432353" y="350268"/>
                </a:cubicBezTo>
                <a:cubicBezTo>
                  <a:pt x="1550338" y="509488"/>
                  <a:pt x="1612730" y="701491"/>
                  <a:pt x="1672700" y="887091"/>
                </a:cubicBezTo>
                <a:cubicBezTo>
                  <a:pt x="1769632" y="1187234"/>
                  <a:pt x="1838691" y="1374275"/>
                  <a:pt x="2026437" y="1437545"/>
                </a:cubicBezTo>
                <a:cubicBezTo>
                  <a:pt x="2060372" y="1448959"/>
                  <a:pt x="2090620" y="1455701"/>
                  <a:pt x="2117619" y="1458994"/>
                </a:cubicBezTo>
                <a:lnTo>
                  <a:pt x="2165995" y="1459505"/>
                </a:lnTo>
                <a:lnTo>
                  <a:pt x="2165996" y="1919168"/>
                </a:lnTo>
                <a:lnTo>
                  <a:pt x="2128623" y="1919778"/>
                </a:lnTo>
                <a:cubicBezTo>
                  <a:pt x="2047490" y="1916854"/>
                  <a:pt x="1964034" y="1901218"/>
                  <a:pt x="1879507" y="1872780"/>
                </a:cubicBezTo>
                <a:cubicBezTo>
                  <a:pt x="1462887" y="1732299"/>
                  <a:pt x="1337222" y="1342048"/>
                  <a:pt x="1235542" y="1028090"/>
                </a:cubicBezTo>
                <a:cubicBezTo>
                  <a:pt x="1184965" y="871139"/>
                  <a:pt x="1136631" y="722108"/>
                  <a:pt x="1063654" y="623891"/>
                </a:cubicBezTo>
                <a:cubicBezTo>
                  <a:pt x="989305" y="523996"/>
                  <a:pt x="855217" y="436974"/>
                  <a:pt x="742278" y="463904"/>
                </a:cubicBezTo>
                <a:cubicBezTo>
                  <a:pt x="668255" y="481472"/>
                  <a:pt x="591967" y="551116"/>
                  <a:pt x="538285" y="650244"/>
                </a:cubicBezTo>
                <a:cubicBezTo>
                  <a:pt x="455522" y="803329"/>
                  <a:pt x="437296" y="971715"/>
                  <a:pt x="480588" y="1180229"/>
                </a:cubicBezTo>
                <a:cubicBezTo>
                  <a:pt x="523461" y="1387675"/>
                  <a:pt x="623199" y="1610155"/>
                  <a:pt x="719514" y="1826134"/>
                </a:cubicBezTo>
                <a:lnTo>
                  <a:pt x="738772" y="1869756"/>
                </a:lnTo>
                <a:lnTo>
                  <a:pt x="297155" y="2003424"/>
                </a:lnTo>
                <a:lnTo>
                  <a:pt x="222244" y="1833742"/>
                </a:lnTo>
                <a:cubicBezTo>
                  <a:pt x="144026" y="1652254"/>
                  <a:pt x="72333" y="1466096"/>
                  <a:pt x="32384" y="1273948"/>
                </a:cubicBezTo>
                <a:cubicBezTo>
                  <a:pt x="-33181" y="957521"/>
                  <a:pt x="577" y="682008"/>
                  <a:pt x="135792" y="431721"/>
                </a:cubicBezTo>
                <a:cubicBezTo>
                  <a:pt x="252062" y="216425"/>
                  <a:pt x="435041" y="65370"/>
                  <a:pt x="637235" y="17301"/>
                </a:cubicBezTo>
                <a:cubicBezTo>
                  <a:pt x="712071" y="-442"/>
                  <a:pt x="789345" y="-4475"/>
                  <a:pt x="866851" y="49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27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62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287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6" y="4038599"/>
            <a:ext cx="10966710" cy="1498601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sz="48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5753100"/>
            <a:ext cx="10972903" cy="56229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20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44CE5747-9E20-A121-A98A-A68EDDCE1E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5" y="406400"/>
            <a:ext cx="10911859" cy="3225800"/>
          </a:xfrm>
          <a:custGeom>
            <a:avLst/>
            <a:gdLst>
              <a:gd name="csX0" fmla="*/ 5412929 w 10911859"/>
              <a:gd name="csY0" fmla="*/ 0 h 3225800"/>
              <a:gd name="csX1" fmla="*/ 8744011 w 10911859"/>
              <a:gd name="csY1" fmla="*/ 68675 h 3225800"/>
              <a:gd name="csX2" fmla="*/ 8939856 w 10911859"/>
              <a:gd name="csY2" fmla="*/ 74622 h 3225800"/>
              <a:gd name="csX3" fmla="*/ 9020155 w 10911859"/>
              <a:gd name="csY3" fmla="*/ 139363 h 3225800"/>
              <a:gd name="csX4" fmla="*/ 9333572 w 10911859"/>
              <a:gd name="csY4" fmla="*/ 291736 h 3225800"/>
              <a:gd name="csX5" fmla="*/ 9826252 w 10911859"/>
              <a:gd name="csY5" fmla="*/ 356708 h 3225800"/>
              <a:gd name="csX6" fmla="*/ 10276516 w 10911859"/>
              <a:gd name="csY6" fmla="*/ 420371 h 3225800"/>
              <a:gd name="csX7" fmla="*/ 10642234 w 10911859"/>
              <a:gd name="csY7" fmla="*/ 1169779 h 3225800"/>
              <a:gd name="csX8" fmla="*/ 10647197 w 10911859"/>
              <a:gd name="csY8" fmla="*/ 1226132 h 3225800"/>
              <a:gd name="csX9" fmla="*/ 10653257 w 10911859"/>
              <a:gd name="csY9" fmla="*/ 1225565 h 3225800"/>
              <a:gd name="csX10" fmla="*/ 10653257 w 10911859"/>
              <a:gd name="csY10" fmla="*/ 1225569 h 3225800"/>
              <a:gd name="csX11" fmla="*/ 10647196 w 10911859"/>
              <a:gd name="csY11" fmla="*/ 1226136 h 3225800"/>
              <a:gd name="csX12" fmla="*/ 10658298 w 10911859"/>
              <a:gd name="csY12" fmla="*/ 1352230 h 3225800"/>
              <a:gd name="csX13" fmla="*/ 10726224 w 10911859"/>
              <a:gd name="csY13" fmla="*/ 1875167 h 3225800"/>
              <a:gd name="csX14" fmla="*/ 10878471 w 10911859"/>
              <a:gd name="csY14" fmla="*/ 2254856 h 3225800"/>
              <a:gd name="csX15" fmla="*/ 10911859 w 10911859"/>
              <a:gd name="csY15" fmla="*/ 2304062 h 3225800"/>
              <a:gd name="csX16" fmla="*/ 10906503 w 10911859"/>
              <a:gd name="csY16" fmla="*/ 2372299 h 3225800"/>
              <a:gd name="csX17" fmla="*/ 10891120 w 10911859"/>
              <a:gd name="csY17" fmla="*/ 2558260 h 3225800"/>
              <a:gd name="csX18" fmla="*/ 9660463 w 10911859"/>
              <a:gd name="csY18" fmla="*/ 3225800 h 3225800"/>
              <a:gd name="csX19" fmla="*/ 2799059 w 10911859"/>
              <a:gd name="csY19" fmla="*/ 3148627 h 3225800"/>
              <a:gd name="csX20" fmla="*/ 758842 w 10911859"/>
              <a:gd name="csY20" fmla="*/ 3225800 h 3225800"/>
              <a:gd name="csX21" fmla="*/ 78639 w 10911859"/>
              <a:gd name="csY21" fmla="*/ 2558260 h 3225800"/>
              <a:gd name="csX22" fmla="*/ 2 w 10911859"/>
              <a:gd name="csY22" fmla="*/ 1690072 h 3225800"/>
              <a:gd name="csX23" fmla="*/ 7113 w 10911859"/>
              <a:gd name="csY23" fmla="*/ 1525434 h 3225800"/>
              <a:gd name="csX24" fmla="*/ 7283 w 10911859"/>
              <a:gd name="csY24" fmla="*/ 1523100 h 3225800"/>
              <a:gd name="csX25" fmla="*/ 78252 w 10911859"/>
              <a:gd name="csY25" fmla="*/ 1441229 h 3225800"/>
              <a:gd name="csX26" fmla="*/ 145390 w 10911859"/>
              <a:gd name="csY26" fmla="*/ 1343828 h 3225800"/>
              <a:gd name="csX27" fmla="*/ 335664 w 10911859"/>
              <a:gd name="csY27" fmla="*/ 884751 h 3225800"/>
              <a:gd name="csX28" fmla="*/ 368622 w 10911859"/>
              <a:gd name="csY28" fmla="*/ 788951 h 3225800"/>
              <a:gd name="csX29" fmla="*/ 368622 w 10911859"/>
              <a:gd name="csY29" fmla="*/ 788950 h 3225800"/>
              <a:gd name="csX30" fmla="*/ 411445 w 10911859"/>
              <a:gd name="csY30" fmla="*/ 664480 h 3225800"/>
              <a:gd name="csX31" fmla="*/ 513693 w 10911859"/>
              <a:gd name="csY31" fmla="*/ 466307 h 3225800"/>
              <a:gd name="csX32" fmla="*/ 1332220 w 10911859"/>
              <a:gd name="csY32" fmla="*/ 307013 h 3225800"/>
              <a:gd name="csX33" fmla="*/ 1375608 w 10911859"/>
              <a:gd name="csY33" fmla="*/ 314638 h 3225800"/>
              <a:gd name="csX34" fmla="*/ 1375239 w 10911859"/>
              <a:gd name="csY34" fmla="*/ 316805 h 3225800"/>
              <a:gd name="csX35" fmla="*/ 1499910 w 10911859"/>
              <a:gd name="csY35" fmla="*/ 338717 h 3225800"/>
              <a:gd name="csX36" fmla="*/ 2022609 w 10911859"/>
              <a:gd name="csY36" fmla="*/ 408451 h 3225800"/>
              <a:gd name="csX37" fmla="*/ 2850538 w 10911859"/>
              <a:gd name="csY37" fmla="*/ 121404 h 3225800"/>
              <a:gd name="csX38" fmla="*/ 2914534 w 10911859"/>
              <a:gd name="csY38" fmla="*/ 48763 h 3225800"/>
              <a:gd name="csX39" fmla="*/ 3330762 w 10911859"/>
              <a:gd name="csY39" fmla="*/ 36627 h 3225800"/>
              <a:gd name="csX40" fmla="*/ 5412929 w 10911859"/>
              <a:gd name="csY40" fmla="*/ 0 h 3225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</a:cxnLst>
            <a:rect l="l" t="t" r="r" b="b"/>
            <a:pathLst>
              <a:path w="10911859" h="3225800">
                <a:moveTo>
                  <a:pt x="5412929" y="0"/>
                </a:moveTo>
                <a:cubicBezTo>
                  <a:pt x="6256892" y="0"/>
                  <a:pt x="7669510" y="36627"/>
                  <a:pt x="8744011" y="68675"/>
                </a:cubicBezTo>
                <a:lnTo>
                  <a:pt x="8939856" y="74622"/>
                </a:lnTo>
                <a:lnTo>
                  <a:pt x="9020155" y="139363"/>
                </a:lnTo>
                <a:cubicBezTo>
                  <a:pt x="9114508" y="207106"/>
                  <a:pt x="9218440" y="257555"/>
                  <a:pt x="9333572" y="291736"/>
                </a:cubicBezTo>
                <a:cubicBezTo>
                  <a:pt x="9501930" y="341568"/>
                  <a:pt x="9667011" y="349567"/>
                  <a:pt x="9826252" y="356708"/>
                </a:cubicBezTo>
                <a:cubicBezTo>
                  <a:pt x="9986001" y="364171"/>
                  <a:pt x="10136096" y="371196"/>
                  <a:pt x="10276516" y="420371"/>
                </a:cubicBezTo>
                <a:cubicBezTo>
                  <a:pt x="10534278" y="510942"/>
                  <a:pt x="10601946" y="765393"/>
                  <a:pt x="10642234" y="1169779"/>
                </a:cubicBezTo>
                <a:lnTo>
                  <a:pt x="10647197" y="1226132"/>
                </a:lnTo>
                <a:lnTo>
                  <a:pt x="10653257" y="1225565"/>
                </a:lnTo>
                <a:lnTo>
                  <a:pt x="10653257" y="1225569"/>
                </a:lnTo>
                <a:lnTo>
                  <a:pt x="10647196" y="1226136"/>
                </a:lnTo>
                <a:lnTo>
                  <a:pt x="10658298" y="1352230"/>
                </a:lnTo>
                <a:cubicBezTo>
                  <a:pt x="10672810" y="1529676"/>
                  <a:pt x="10686983" y="1713296"/>
                  <a:pt x="10726224" y="1875167"/>
                </a:cubicBezTo>
                <a:cubicBezTo>
                  <a:pt x="10760164" y="2015930"/>
                  <a:pt x="10811858" y="2143778"/>
                  <a:pt x="10878471" y="2254856"/>
                </a:cubicBezTo>
                <a:lnTo>
                  <a:pt x="10911859" y="2304062"/>
                </a:lnTo>
                <a:lnTo>
                  <a:pt x="10906503" y="2372299"/>
                </a:lnTo>
                <a:cubicBezTo>
                  <a:pt x="10897411" y="2486273"/>
                  <a:pt x="10891120" y="2558260"/>
                  <a:pt x="10891120" y="2558260"/>
                </a:cubicBezTo>
                <a:cubicBezTo>
                  <a:pt x="10891120" y="2926757"/>
                  <a:pt x="10465306" y="3225800"/>
                  <a:pt x="9660463" y="3225800"/>
                </a:cubicBezTo>
                <a:cubicBezTo>
                  <a:pt x="9660463" y="3225800"/>
                  <a:pt x="4651729" y="3123161"/>
                  <a:pt x="2799059" y="3148627"/>
                </a:cubicBezTo>
                <a:cubicBezTo>
                  <a:pt x="2288710" y="3155573"/>
                  <a:pt x="758842" y="3225800"/>
                  <a:pt x="758842" y="3225800"/>
                </a:cubicBezTo>
                <a:cubicBezTo>
                  <a:pt x="383354" y="3225800"/>
                  <a:pt x="78639" y="2926757"/>
                  <a:pt x="78639" y="2558260"/>
                </a:cubicBezTo>
                <a:cubicBezTo>
                  <a:pt x="78639" y="2558260"/>
                  <a:pt x="396" y="1908084"/>
                  <a:pt x="2" y="1690072"/>
                </a:cubicBezTo>
                <a:cubicBezTo>
                  <a:pt x="-72" y="1649195"/>
                  <a:pt x="2647" y="1591768"/>
                  <a:pt x="7113" y="1525434"/>
                </a:cubicBezTo>
                <a:lnTo>
                  <a:pt x="7283" y="1523100"/>
                </a:lnTo>
                <a:lnTo>
                  <a:pt x="78252" y="1441229"/>
                </a:lnTo>
                <a:cubicBezTo>
                  <a:pt x="102090" y="1410400"/>
                  <a:pt x="124452" y="1377949"/>
                  <a:pt x="145390" y="1343828"/>
                </a:cubicBezTo>
                <a:cubicBezTo>
                  <a:pt x="237099" y="1194104"/>
                  <a:pt x="287551" y="1036718"/>
                  <a:pt x="335664" y="884751"/>
                </a:cubicBezTo>
                <a:lnTo>
                  <a:pt x="368622" y="788951"/>
                </a:lnTo>
                <a:lnTo>
                  <a:pt x="368622" y="788950"/>
                </a:lnTo>
                <a:lnTo>
                  <a:pt x="411445" y="664480"/>
                </a:lnTo>
                <a:cubicBezTo>
                  <a:pt x="439403" y="594279"/>
                  <a:pt x="471771" y="527761"/>
                  <a:pt x="513693" y="466307"/>
                </a:cubicBezTo>
                <a:cubicBezTo>
                  <a:pt x="667891" y="240771"/>
                  <a:pt x="931186" y="241264"/>
                  <a:pt x="1332220" y="307013"/>
                </a:cubicBezTo>
                <a:lnTo>
                  <a:pt x="1375608" y="314638"/>
                </a:lnTo>
                <a:lnTo>
                  <a:pt x="1375239" y="316805"/>
                </a:lnTo>
                <a:lnTo>
                  <a:pt x="1499910" y="338717"/>
                </a:lnTo>
                <a:cubicBezTo>
                  <a:pt x="1675067" y="370625"/>
                  <a:pt x="1856099" y="404460"/>
                  <a:pt x="2022609" y="408451"/>
                </a:cubicBezTo>
                <a:cubicBezTo>
                  <a:pt x="2360363" y="416966"/>
                  <a:pt x="2655212" y="313913"/>
                  <a:pt x="2850538" y="121404"/>
                </a:cubicBezTo>
                <a:lnTo>
                  <a:pt x="2914534" y="48763"/>
                </a:lnTo>
                <a:lnTo>
                  <a:pt x="3330762" y="36627"/>
                </a:lnTo>
                <a:cubicBezTo>
                  <a:pt x="4077261" y="16279"/>
                  <a:pt x="4850286" y="0"/>
                  <a:pt x="5412929" y="0"/>
                </a:cubicBezTo>
                <a:close/>
              </a:path>
            </a:pathLst>
          </a:custGeom>
          <a:blipFill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3D4329E-1AB0-C209-A475-20E2DDB111DA}"/>
              </a:ext>
            </a:extLst>
          </p:cNvPr>
          <p:cNvSpPr/>
          <p:nvPr/>
        </p:nvSpPr>
        <p:spPr>
          <a:xfrm rot="13532428" flipH="1">
            <a:off x="9248506" y="-206857"/>
            <a:ext cx="569715" cy="543106"/>
          </a:xfrm>
          <a:custGeom>
            <a:avLst/>
            <a:gdLst>
              <a:gd name="csX0" fmla="*/ 0 w 569715"/>
              <a:gd name="csY0" fmla="*/ 99909 h 543106"/>
              <a:gd name="csX1" fmla="*/ 434914 w 569715"/>
              <a:gd name="csY1" fmla="*/ 543106 h 543106"/>
              <a:gd name="csX2" fmla="*/ 457954 w 569715"/>
              <a:gd name="csY2" fmla="*/ 539784 h 543106"/>
              <a:gd name="csX3" fmla="*/ 544251 w 569715"/>
              <a:gd name="csY3" fmla="*/ 538585 h 543106"/>
              <a:gd name="csX4" fmla="*/ 569715 w 569715"/>
              <a:gd name="csY4" fmla="*/ 541921 h 543106"/>
              <a:gd name="csX5" fmla="*/ 569715 w 569715"/>
              <a:gd name="csY5" fmla="*/ 0 h 543106"/>
              <a:gd name="csX6" fmla="*/ 418100 w 569715"/>
              <a:gd name="csY6" fmla="*/ 1272 h 543106"/>
              <a:gd name="csX7" fmla="*/ 100821 w 569715"/>
              <a:gd name="csY7" fmla="*/ 61794 h 54310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569715" h="543106">
                <a:moveTo>
                  <a:pt x="0" y="99909"/>
                </a:moveTo>
                <a:lnTo>
                  <a:pt x="434914" y="543106"/>
                </a:lnTo>
                <a:lnTo>
                  <a:pt x="457954" y="539784"/>
                </a:lnTo>
                <a:cubicBezTo>
                  <a:pt x="488412" y="537452"/>
                  <a:pt x="517040" y="537069"/>
                  <a:pt x="544251" y="538585"/>
                </a:cubicBezTo>
                <a:lnTo>
                  <a:pt x="569715" y="541921"/>
                </a:lnTo>
                <a:lnTo>
                  <a:pt x="569715" y="0"/>
                </a:lnTo>
                <a:lnTo>
                  <a:pt x="418100" y="1272"/>
                </a:lnTo>
                <a:cubicBezTo>
                  <a:pt x="308672" y="9501"/>
                  <a:pt x="202542" y="29899"/>
                  <a:pt x="100821" y="61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E74E4E0-D379-8F81-2116-1A4135D005FB}"/>
              </a:ext>
            </a:extLst>
          </p:cNvPr>
          <p:cNvSpPr/>
          <p:nvPr/>
        </p:nvSpPr>
        <p:spPr>
          <a:xfrm rot="15879411" flipH="1">
            <a:off x="10967709" y="1949443"/>
            <a:ext cx="1569696" cy="837961"/>
          </a:xfrm>
          <a:custGeom>
            <a:avLst/>
            <a:gdLst>
              <a:gd name="csX0" fmla="*/ 0 w 1569696"/>
              <a:gd name="csY0" fmla="*/ 541207 h 837961"/>
              <a:gd name="csX1" fmla="*/ 133567 w 1569696"/>
              <a:gd name="csY1" fmla="*/ 540140 h 837961"/>
              <a:gd name="csX2" fmla="*/ 576680 w 1569696"/>
              <a:gd name="csY2" fmla="*/ 553513 h 837961"/>
              <a:gd name="csX3" fmla="*/ 1005705 w 1569696"/>
              <a:gd name="csY3" fmla="*/ 791940 h 837961"/>
              <a:gd name="csX4" fmla="*/ 1024126 w 1569696"/>
              <a:gd name="csY4" fmla="*/ 837961 h 837961"/>
              <a:gd name="csX5" fmla="*/ 1569696 w 1569696"/>
              <a:gd name="csY5" fmla="*/ 786936 h 837961"/>
              <a:gd name="csX6" fmla="*/ 1558357 w 1569696"/>
              <a:gd name="csY6" fmla="*/ 732581 h 837961"/>
              <a:gd name="csX7" fmla="*/ 1483224 w 1569696"/>
              <a:gd name="csY7" fmla="*/ 541822 h 837961"/>
              <a:gd name="csX8" fmla="*/ 653571 w 1569696"/>
              <a:gd name="csY8" fmla="*/ 20297 h 837961"/>
              <a:gd name="csX9" fmla="*/ 126581 w 1569696"/>
              <a:gd name="csY9" fmla="*/ 1362 h 837961"/>
              <a:gd name="csX10" fmla="*/ 1 w 1569696"/>
              <a:gd name="csY10" fmla="*/ 2050 h 837961"/>
              <a:gd name="csX11" fmla="*/ 0 w 1569696"/>
              <a:gd name="csY11" fmla="*/ 541207 h 8379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569696" h="837961">
                <a:moveTo>
                  <a:pt x="0" y="541207"/>
                </a:moveTo>
                <a:lnTo>
                  <a:pt x="133567" y="540140"/>
                </a:lnTo>
                <a:cubicBezTo>
                  <a:pt x="298398" y="537662"/>
                  <a:pt x="453772" y="535696"/>
                  <a:pt x="576680" y="553513"/>
                </a:cubicBezTo>
                <a:cubicBezTo>
                  <a:pt x="782231" y="583146"/>
                  <a:pt x="942937" y="672444"/>
                  <a:pt x="1005705" y="791940"/>
                </a:cubicBezTo>
                <a:lnTo>
                  <a:pt x="1024126" y="837961"/>
                </a:lnTo>
                <a:lnTo>
                  <a:pt x="1569696" y="786936"/>
                </a:lnTo>
                <a:lnTo>
                  <a:pt x="1558357" y="732581"/>
                </a:lnTo>
                <a:cubicBezTo>
                  <a:pt x="1540924" y="667821"/>
                  <a:pt x="1515880" y="604199"/>
                  <a:pt x="1483224" y="541822"/>
                </a:cubicBezTo>
                <a:cubicBezTo>
                  <a:pt x="1338216" y="264868"/>
                  <a:pt x="1035737" y="75455"/>
                  <a:pt x="653571" y="20297"/>
                </a:cubicBezTo>
                <a:cubicBezTo>
                  <a:pt x="488750" y="-3700"/>
                  <a:pt x="304608" y="-712"/>
                  <a:pt x="126581" y="1362"/>
                </a:cubicBezTo>
                <a:lnTo>
                  <a:pt x="1" y="2050"/>
                </a:lnTo>
                <a:lnTo>
                  <a:pt x="0" y="541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EC6447-6221-B485-AD9C-2FB83A6333B7}"/>
              </a:ext>
            </a:extLst>
          </p:cNvPr>
          <p:cNvSpPr/>
          <p:nvPr/>
        </p:nvSpPr>
        <p:spPr>
          <a:xfrm rot="15879411" flipH="1">
            <a:off x="9821875" y="-227656"/>
            <a:ext cx="1665084" cy="2148669"/>
          </a:xfrm>
          <a:custGeom>
            <a:avLst/>
            <a:gdLst>
              <a:gd name="csX0" fmla="*/ 341896 w 1665084"/>
              <a:gd name="csY0" fmla="*/ 0 h 2148669"/>
              <a:gd name="csX1" fmla="*/ 349805 w 1665084"/>
              <a:gd name="csY1" fmla="*/ 6322 h 2148669"/>
              <a:gd name="csX2" fmla="*/ 612422 w 1665084"/>
              <a:gd name="csY2" fmla="*/ 388163 h 2148669"/>
              <a:gd name="csX3" fmla="*/ 722991 w 1665084"/>
              <a:gd name="csY3" fmla="*/ 872653 h 2148669"/>
              <a:gd name="csX4" fmla="*/ 828306 w 1665084"/>
              <a:gd name="csY4" fmla="*/ 1315031 h 2148669"/>
              <a:gd name="csX5" fmla="*/ 1608513 w 1665084"/>
              <a:gd name="csY5" fmla="*/ 1609375 h 2148669"/>
              <a:gd name="csX6" fmla="*/ 1665084 w 1665084"/>
              <a:gd name="csY6" fmla="*/ 1609068 h 2148669"/>
              <a:gd name="csX7" fmla="*/ 1665084 w 1665084"/>
              <a:gd name="csY7" fmla="*/ 2148225 h 2148669"/>
              <a:gd name="csX8" fmla="*/ 1609449 w 1665084"/>
              <a:gd name="csY8" fmla="*/ 2148669 h 2148669"/>
              <a:gd name="csX9" fmla="*/ 1023644 w 1665084"/>
              <a:gd name="csY9" fmla="*/ 2089736 h 2148669"/>
              <a:gd name="csX10" fmla="*/ 338579 w 1665084"/>
              <a:gd name="csY10" fmla="*/ 1540519 h 2148669"/>
              <a:gd name="csX11" fmla="*/ 188894 w 1665084"/>
              <a:gd name="csY11" fmla="*/ 948505 h 2148669"/>
              <a:gd name="csX12" fmla="*/ 36276 w 1665084"/>
              <a:gd name="csY12" fmla="*/ 458792 h 2148669"/>
              <a:gd name="csX13" fmla="*/ 0 w 1665084"/>
              <a:gd name="csY13" fmla="*/ 420458 h 2148669"/>
              <a:gd name="csX14" fmla="*/ 341896 w 1665084"/>
              <a:gd name="csY14" fmla="*/ 0 h 21486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665084" h="2148669">
                <a:moveTo>
                  <a:pt x="341896" y="0"/>
                </a:moveTo>
                <a:lnTo>
                  <a:pt x="349805" y="6322"/>
                </a:lnTo>
                <a:cubicBezTo>
                  <a:pt x="466139" y="113485"/>
                  <a:pt x="552751" y="239565"/>
                  <a:pt x="612422" y="388163"/>
                </a:cubicBezTo>
                <a:cubicBezTo>
                  <a:pt x="677716" y="551150"/>
                  <a:pt x="701052" y="714768"/>
                  <a:pt x="722991" y="872653"/>
                </a:cubicBezTo>
                <a:cubicBezTo>
                  <a:pt x="745297" y="1031012"/>
                  <a:pt x="766269" y="1179801"/>
                  <a:pt x="828306" y="1315031"/>
                </a:cubicBezTo>
                <a:cubicBezTo>
                  <a:pt x="942486" y="1563239"/>
                  <a:pt x="1202133" y="1606919"/>
                  <a:pt x="1608513" y="1609375"/>
                </a:cubicBezTo>
                <a:lnTo>
                  <a:pt x="1665084" y="1609068"/>
                </a:lnTo>
                <a:lnTo>
                  <a:pt x="1665084" y="2148225"/>
                </a:lnTo>
                <a:lnTo>
                  <a:pt x="1609449" y="2148669"/>
                </a:lnTo>
                <a:cubicBezTo>
                  <a:pt x="1415929" y="2148116"/>
                  <a:pt x="1212257" y="2138151"/>
                  <a:pt x="1023644" y="2089736"/>
                </a:cubicBezTo>
                <a:cubicBezTo>
                  <a:pt x="698530" y="2006401"/>
                  <a:pt x="468079" y="1821922"/>
                  <a:pt x="338579" y="1540519"/>
                </a:cubicBezTo>
                <a:cubicBezTo>
                  <a:pt x="243435" y="1333991"/>
                  <a:pt x="214374" y="1128631"/>
                  <a:pt x="188894" y="948505"/>
                </a:cubicBezTo>
                <a:cubicBezTo>
                  <a:pt x="157239" y="724334"/>
                  <a:pt x="131758" y="577133"/>
                  <a:pt x="36276" y="458792"/>
                </a:cubicBezTo>
                <a:lnTo>
                  <a:pt x="0" y="420458"/>
                </a:lnTo>
                <a:lnTo>
                  <a:pt x="3418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A88412-0B5C-A7B5-AB57-2204F1B9512A}"/>
              </a:ext>
            </a:extLst>
          </p:cNvPr>
          <p:cNvSpPr/>
          <p:nvPr userDrawn="1"/>
        </p:nvSpPr>
        <p:spPr>
          <a:xfrm>
            <a:off x="1987884" y="-12700"/>
            <a:ext cx="1734332" cy="832050"/>
          </a:xfrm>
          <a:custGeom>
            <a:avLst/>
            <a:gdLst>
              <a:gd name="csX0" fmla="*/ 1187163 w 1734332"/>
              <a:gd name="csY0" fmla="*/ 0 h 832050"/>
              <a:gd name="csX1" fmla="*/ 1734332 w 1734332"/>
              <a:gd name="csY1" fmla="*/ 0 h 832050"/>
              <a:gd name="csX2" fmla="*/ 1721011 w 1734332"/>
              <a:gd name="csY2" fmla="*/ 91299 h 832050"/>
              <a:gd name="csX3" fmla="*/ 1552752 w 1734332"/>
              <a:gd name="csY3" fmla="*/ 456599 h 832050"/>
              <a:gd name="csX4" fmla="*/ 647370 w 1734332"/>
              <a:gd name="csY4" fmla="*/ 831562 h 832050"/>
              <a:gd name="csX5" fmla="*/ 124671 w 1734332"/>
              <a:gd name="csY5" fmla="*/ 761828 h 832050"/>
              <a:gd name="csX6" fmla="*/ 0 w 1734332"/>
              <a:gd name="csY6" fmla="*/ 739916 h 832050"/>
              <a:gd name="csX7" fmla="*/ 90442 w 1734332"/>
              <a:gd name="csY7" fmla="*/ 208399 h 832050"/>
              <a:gd name="csX8" fmla="*/ 221937 w 1734332"/>
              <a:gd name="csY8" fmla="*/ 231857 h 832050"/>
              <a:gd name="csX9" fmla="*/ 661014 w 1734332"/>
              <a:gd name="csY9" fmla="*/ 293004 h 832050"/>
              <a:gd name="csX10" fmla="*/ 1123956 w 1734332"/>
              <a:gd name="csY10" fmla="*/ 129923 h 832050"/>
              <a:gd name="csX11" fmla="*/ 1169850 w 1734332"/>
              <a:gd name="csY11" fmla="*/ 54946 h 832050"/>
              <a:gd name="csX12" fmla="*/ 1187163 w 1734332"/>
              <a:gd name="csY12" fmla="*/ 0 h 8320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734332" h="832050">
                <a:moveTo>
                  <a:pt x="1187163" y="0"/>
                </a:moveTo>
                <a:lnTo>
                  <a:pt x="1734332" y="0"/>
                </a:lnTo>
                <a:lnTo>
                  <a:pt x="1721011" y="91299"/>
                </a:lnTo>
                <a:cubicBezTo>
                  <a:pt x="1694199" y="222522"/>
                  <a:pt x="1638066" y="344570"/>
                  <a:pt x="1552752" y="456599"/>
                </a:cubicBezTo>
                <a:cubicBezTo>
                  <a:pt x="1363340" y="705304"/>
                  <a:pt x="1033374" y="841293"/>
                  <a:pt x="647370" y="831562"/>
                </a:cubicBezTo>
                <a:cubicBezTo>
                  <a:pt x="480860" y="827571"/>
                  <a:pt x="299828" y="793736"/>
                  <a:pt x="124671" y="761828"/>
                </a:cubicBezTo>
                <a:lnTo>
                  <a:pt x="0" y="739916"/>
                </a:lnTo>
                <a:lnTo>
                  <a:pt x="90442" y="208399"/>
                </a:lnTo>
                <a:lnTo>
                  <a:pt x="221937" y="231857"/>
                </a:lnTo>
                <a:cubicBezTo>
                  <a:pt x="384017" y="261949"/>
                  <a:pt x="536859" y="289951"/>
                  <a:pt x="661014" y="293004"/>
                </a:cubicBezTo>
                <a:cubicBezTo>
                  <a:pt x="868624" y="298271"/>
                  <a:pt x="1042032" y="237197"/>
                  <a:pt x="1123956" y="129923"/>
                </a:cubicBezTo>
                <a:cubicBezTo>
                  <a:pt x="1142757" y="105467"/>
                  <a:pt x="1158019" y="80652"/>
                  <a:pt x="1169850" y="54946"/>
                </a:cubicBezTo>
                <a:lnTo>
                  <a:pt x="11871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5598214-8219-59E8-0E7B-49B30D3D03DB}"/>
              </a:ext>
            </a:extLst>
          </p:cNvPr>
          <p:cNvSpPr/>
          <p:nvPr userDrawn="1"/>
        </p:nvSpPr>
        <p:spPr>
          <a:xfrm>
            <a:off x="159708" y="1632372"/>
            <a:ext cx="41382" cy="73265"/>
          </a:xfrm>
          <a:custGeom>
            <a:avLst/>
            <a:gdLst>
              <a:gd name="csX0" fmla="*/ 0 w 41382"/>
              <a:gd name="csY0" fmla="*/ 0 h 73265"/>
              <a:gd name="csX1" fmla="*/ 41382 w 41382"/>
              <a:gd name="csY1" fmla="*/ 73265 h 73265"/>
              <a:gd name="csX2" fmla="*/ 0 w 41382"/>
              <a:gd name="csY2" fmla="*/ 0 h 73265"/>
              <a:gd name="csX3" fmla="*/ 0 w 41382"/>
              <a:gd name="csY3" fmla="*/ 0 h 732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1382" h="73265">
                <a:moveTo>
                  <a:pt x="0" y="0"/>
                </a:moveTo>
                <a:lnTo>
                  <a:pt x="41382" y="7326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D41D02B-B7FE-03A0-7B14-4F5F3805471F}"/>
              </a:ext>
            </a:extLst>
          </p:cNvPr>
          <p:cNvSpPr/>
          <p:nvPr userDrawn="1"/>
        </p:nvSpPr>
        <p:spPr>
          <a:xfrm rot="1885131">
            <a:off x="70103" y="970858"/>
            <a:ext cx="674551" cy="1420844"/>
          </a:xfrm>
          <a:custGeom>
            <a:avLst/>
            <a:gdLst>
              <a:gd name="csX0" fmla="*/ 23730 w 674551"/>
              <a:gd name="csY0" fmla="*/ 0 h 1420844"/>
              <a:gd name="csX1" fmla="*/ 575801 w 674551"/>
              <a:gd name="csY1" fmla="*/ 0 h 1420844"/>
              <a:gd name="csX2" fmla="*/ 597615 w 674551"/>
              <a:gd name="csY2" fmla="*/ 98935 h 1420844"/>
              <a:gd name="csX3" fmla="*/ 674551 w 674551"/>
              <a:gd name="csY3" fmla="*/ 589890 h 1420844"/>
              <a:gd name="csX4" fmla="*/ 572218 w 674551"/>
              <a:gd name="csY4" fmla="*/ 1041884 h 1420844"/>
              <a:gd name="csX5" fmla="*/ 567217 w 674551"/>
              <a:gd name="csY5" fmla="*/ 1050687 h 1420844"/>
              <a:gd name="csX6" fmla="*/ 567219 w 674551"/>
              <a:gd name="csY6" fmla="*/ 1050689 h 1420844"/>
              <a:gd name="csX7" fmla="*/ 492322 w 674551"/>
              <a:gd name="csY7" fmla="*/ 1182518 h 1420844"/>
              <a:gd name="csX8" fmla="*/ 395029 w 674551"/>
              <a:gd name="csY8" fmla="*/ 1313220 h 1420844"/>
              <a:gd name="csX9" fmla="*/ 293870 w 674551"/>
              <a:gd name="csY9" fmla="*/ 1420844 h 1420844"/>
              <a:gd name="csX10" fmla="*/ 0 w 674551"/>
              <a:gd name="csY10" fmla="*/ 939764 h 1420844"/>
              <a:gd name="csX11" fmla="*/ 41280 w 674551"/>
              <a:gd name="csY11" fmla="*/ 885627 h 1420844"/>
              <a:gd name="csX12" fmla="*/ 84325 w 674551"/>
              <a:gd name="csY12" fmla="*/ 810822 h 1420844"/>
              <a:gd name="csX13" fmla="*/ 93803 w 674551"/>
              <a:gd name="csY13" fmla="*/ 786954 h 1420844"/>
              <a:gd name="csX14" fmla="*/ 93802 w 674551"/>
              <a:gd name="csY14" fmla="*/ 786954 h 1420844"/>
              <a:gd name="csX15" fmla="*/ 113279 w 674551"/>
              <a:gd name="csY15" fmla="*/ 737902 h 1420844"/>
              <a:gd name="csX16" fmla="*/ 73459 w 674551"/>
              <a:gd name="csY16" fmla="*/ 226506 h 1420844"/>
              <a:gd name="csX17" fmla="*/ 41037 w 674551"/>
              <a:gd name="csY17" fmla="*/ 89299 h 1420844"/>
              <a:gd name="csX18" fmla="*/ 23730 w 674551"/>
              <a:gd name="csY18" fmla="*/ 0 h 14208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674551" h="1420844">
                <a:moveTo>
                  <a:pt x="23730" y="0"/>
                </a:moveTo>
                <a:lnTo>
                  <a:pt x="575801" y="0"/>
                </a:lnTo>
                <a:lnTo>
                  <a:pt x="597615" y="98935"/>
                </a:lnTo>
                <a:cubicBezTo>
                  <a:pt x="635775" y="253701"/>
                  <a:pt x="674764" y="414311"/>
                  <a:pt x="674551" y="589890"/>
                </a:cubicBezTo>
                <a:cubicBezTo>
                  <a:pt x="674225" y="750021"/>
                  <a:pt x="640530" y="899227"/>
                  <a:pt x="572218" y="1041884"/>
                </a:cubicBezTo>
                <a:lnTo>
                  <a:pt x="567217" y="1050687"/>
                </a:lnTo>
                <a:lnTo>
                  <a:pt x="567219" y="1050689"/>
                </a:lnTo>
                <a:lnTo>
                  <a:pt x="492322" y="1182518"/>
                </a:lnTo>
                <a:cubicBezTo>
                  <a:pt x="462101" y="1228313"/>
                  <a:pt x="429622" y="1271908"/>
                  <a:pt x="395029" y="1313220"/>
                </a:cubicBezTo>
                <a:lnTo>
                  <a:pt x="293870" y="1420844"/>
                </a:lnTo>
                <a:lnTo>
                  <a:pt x="0" y="939764"/>
                </a:lnTo>
                <a:lnTo>
                  <a:pt x="41280" y="885627"/>
                </a:lnTo>
                <a:cubicBezTo>
                  <a:pt x="58139" y="860155"/>
                  <a:pt x="72406" y="835332"/>
                  <a:pt x="84325" y="810822"/>
                </a:cubicBezTo>
                <a:lnTo>
                  <a:pt x="93803" y="786954"/>
                </a:lnTo>
                <a:lnTo>
                  <a:pt x="93802" y="786954"/>
                </a:lnTo>
                <a:lnTo>
                  <a:pt x="113279" y="737902"/>
                </a:lnTo>
                <a:cubicBezTo>
                  <a:pt x="158082" y="592595"/>
                  <a:pt x="127172" y="446437"/>
                  <a:pt x="73459" y="226506"/>
                </a:cubicBezTo>
                <a:cubicBezTo>
                  <a:pt x="62679" y="182322"/>
                  <a:pt x="51523" y="136591"/>
                  <a:pt x="41037" y="89299"/>
                </a:cubicBezTo>
                <a:lnTo>
                  <a:pt x="2373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3A0ACDB-F1A2-CC53-264B-E70D73FA4D96}"/>
              </a:ext>
            </a:extLst>
          </p:cNvPr>
          <p:cNvSpPr/>
          <p:nvPr userDrawn="1"/>
        </p:nvSpPr>
        <p:spPr>
          <a:xfrm rot="1885131">
            <a:off x="767832" y="-120246"/>
            <a:ext cx="1208332" cy="1435012"/>
          </a:xfrm>
          <a:custGeom>
            <a:avLst/>
            <a:gdLst>
              <a:gd name="csX0" fmla="*/ 557073 w 1208332"/>
              <a:gd name="csY0" fmla="*/ 211339 h 1435012"/>
              <a:gd name="csX1" fmla="*/ 956603 w 1208332"/>
              <a:gd name="csY1" fmla="*/ 20214 h 1435012"/>
              <a:gd name="csX2" fmla="*/ 1008439 w 1208332"/>
              <a:gd name="csY2" fmla="*/ 0 h 1435012"/>
              <a:gd name="csX3" fmla="*/ 1208332 w 1208332"/>
              <a:gd name="csY3" fmla="*/ 500732 h 1435012"/>
              <a:gd name="csX4" fmla="*/ 1155679 w 1208332"/>
              <a:gd name="csY4" fmla="*/ 521421 h 1435012"/>
              <a:gd name="csX5" fmla="*/ 540204 w 1208332"/>
              <a:gd name="csY5" fmla="*/ 1084050 h 1435012"/>
              <a:gd name="csX6" fmla="*/ 556253 w 1208332"/>
              <a:gd name="csY6" fmla="*/ 1306467 h 1435012"/>
              <a:gd name="csX7" fmla="*/ 584594 w 1208332"/>
              <a:gd name="csY7" fmla="*/ 1435012 h 1435012"/>
              <a:gd name="csX8" fmla="*/ 32523 w 1208332"/>
              <a:gd name="csY8" fmla="*/ 1435012 h 1435012"/>
              <a:gd name="csX9" fmla="*/ 21424 w 1208332"/>
              <a:gd name="csY9" fmla="*/ 1377740 h 1435012"/>
              <a:gd name="csX10" fmla="*/ 1778 w 1208332"/>
              <a:gd name="csY10" fmla="*/ 1056200 h 1435012"/>
              <a:gd name="csX11" fmla="*/ 434397 w 1208332"/>
              <a:gd name="csY11" fmla="*/ 292135 h 1435012"/>
              <a:gd name="csX12" fmla="*/ 557073 w 1208332"/>
              <a:gd name="csY12" fmla="*/ 211339 h 14350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208332" h="1435012">
                <a:moveTo>
                  <a:pt x="557073" y="211339"/>
                </a:moveTo>
                <a:cubicBezTo>
                  <a:pt x="683978" y="135641"/>
                  <a:pt x="821961" y="74411"/>
                  <a:pt x="956603" y="20214"/>
                </a:cubicBezTo>
                <a:lnTo>
                  <a:pt x="1008439" y="0"/>
                </a:lnTo>
                <a:lnTo>
                  <a:pt x="1208332" y="500732"/>
                </a:lnTo>
                <a:lnTo>
                  <a:pt x="1155679" y="521421"/>
                </a:lnTo>
                <a:cubicBezTo>
                  <a:pt x="779171" y="674368"/>
                  <a:pt x="554223" y="811200"/>
                  <a:pt x="540204" y="1084050"/>
                </a:cubicBezTo>
                <a:cubicBezTo>
                  <a:pt x="536464" y="1158347"/>
                  <a:pt x="543516" y="1231985"/>
                  <a:pt x="556253" y="1306467"/>
                </a:cubicBezTo>
                <a:lnTo>
                  <a:pt x="584594" y="1435012"/>
                </a:lnTo>
                <a:lnTo>
                  <a:pt x="32523" y="1435012"/>
                </a:lnTo>
                <a:lnTo>
                  <a:pt x="21424" y="1377740"/>
                </a:lnTo>
                <a:cubicBezTo>
                  <a:pt x="5221" y="1276888"/>
                  <a:pt x="-4118" y="1169742"/>
                  <a:pt x="1778" y="1056200"/>
                </a:cubicBezTo>
                <a:cubicBezTo>
                  <a:pt x="17719" y="746839"/>
                  <a:pt x="163350" y="490068"/>
                  <a:pt x="434397" y="292135"/>
                </a:cubicBezTo>
                <a:cubicBezTo>
                  <a:pt x="473702" y="263411"/>
                  <a:pt x="514773" y="236572"/>
                  <a:pt x="557073" y="2113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2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70687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27465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05022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F62C-C7C2-47A4-8835-E7832286258B}" type="datetime1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132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71308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4988-488B-40CC-9623-27A54F95F7B4}" type="datetime1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4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18857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7266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32708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46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3611" y="634999"/>
            <a:ext cx="4674353" cy="396979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8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3611" y="4870174"/>
            <a:ext cx="4674353" cy="103366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FFAEFF1E-F078-9479-9032-9347475195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45131" y="698855"/>
            <a:ext cx="4930986" cy="5460290"/>
          </a:xfrm>
          <a:custGeom>
            <a:avLst/>
            <a:gdLst>
              <a:gd name="csX0" fmla="*/ 2711634 w 4930986"/>
              <a:gd name="csY0" fmla="*/ 0 h 5460290"/>
              <a:gd name="csX1" fmla="*/ 3776803 w 4930986"/>
              <a:gd name="csY1" fmla="*/ 384050 h 5460290"/>
              <a:gd name="csX2" fmla="*/ 4439931 w 4930986"/>
              <a:gd name="csY2" fmla="*/ 1054985 h 5460290"/>
              <a:gd name="csX3" fmla="*/ 4918210 w 4930986"/>
              <a:gd name="csY3" fmla="*/ 2304306 h 5460290"/>
              <a:gd name="csX4" fmla="*/ 4576245 w 4930986"/>
              <a:gd name="csY4" fmla="*/ 4134334 h 5460290"/>
              <a:gd name="csX5" fmla="*/ 3416354 w 4930986"/>
              <a:gd name="csY5" fmla="*/ 5309623 h 5460290"/>
              <a:gd name="csX6" fmla="*/ 2316533 w 4930986"/>
              <a:gd name="csY6" fmla="*/ 5411420 h 5460290"/>
              <a:gd name="csX7" fmla="*/ 359499 w 4930986"/>
              <a:gd name="csY7" fmla="*/ 4414276 h 5460290"/>
              <a:gd name="csX8" fmla="*/ 352264 w 4930986"/>
              <a:gd name="csY8" fmla="*/ 4405447 h 5460290"/>
              <a:gd name="csX9" fmla="*/ 382232 w 4930986"/>
              <a:gd name="csY9" fmla="*/ 4328681 h 5460290"/>
              <a:gd name="csX10" fmla="*/ 446199 w 4930986"/>
              <a:gd name="csY10" fmla="*/ 3704385 h 5460290"/>
              <a:gd name="csX11" fmla="*/ 401144 w 4930986"/>
              <a:gd name="csY11" fmla="*/ 3431072 h 5460290"/>
              <a:gd name="csX12" fmla="*/ 391454 w 4930986"/>
              <a:gd name="csY12" fmla="*/ 3395456 h 5460290"/>
              <a:gd name="csX13" fmla="*/ 382856 w 4930986"/>
              <a:gd name="csY13" fmla="*/ 3396534 h 5460290"/>
              <a:gd name="csX14" fmla="*/ 382856 w 4930986"/>
              <a:gd name="csY14" fmla="*/ 3396533 h 5460290"/>
              <a:gd name="csX15" fmla="*/ 391452 w 4930986"/>
              <a:gd name="csY15" fmla="*/ 3395455 h 5460290"/>
              <a:gd name="csX16" fmla="*/ 363899 w 4930986"/>
              <a:gd name="csY16" fmla="*/ 3294178 h 5460290"/>
              <a:gd name="csX17" fmla="*/ 42435 w 4930986"/>
              <a:gd name="csY17" fmla="*/ 2640046 h 5460290"/>
              <a:gd name="csX18" fmla="*/ 0 w 4930986"/>
              <a:gd name="csY18" fmla="*/ 2585813 h 5460290"/>
              <a:gd name="csX19" fmla="*/ 20426 w 4930986"/>
              <a:gd name="csY19" fmla="*/ 2509636 h 5460290"/>
              <a:gd name="csX20" fmla="*/ 468095 w 4930986"/>
              <a:gd name="csY20" fmla="*/ 1693528 h 5460290"/>
              <a:gd name="csX21" fmla="*/ 565233 w 4930986"/>
              <a:gd name="csY21" fmla="*/ 1570954 h 5460290"/>
              <a:gd name="csX22" fmla="*/ 606850 w 4930986"/>
              <a:gd name="csY22" fmla="*/ 1573582 h 5460290"/>
              <a:gd name="csX23" fmla="*/ 697375 w 4930986"/>
              <a:gd name="csY23" fmla="*/ 1570594 h 5460290"/>
              <a:gd name="csX24" fmla="*/ 1330807 w 4930986"/>
              <a:gd name="csY24" fmla="*/ 1245001 h 5460290"/>
              <a:gd name="csX25" fmla="*/ 1547425 w 4930986"/>
              <a:gd name="csY25" fmla="*/ 611886 h 5460290"/>
              <a:gd name="csX26" fmla="*/ 1552216 w 4930986"/>
              <a:gd name="csY26" fmla="*/ 467533 h 5460290"/>
              <a:gd name="csX27" fmla="*/ 1686791 w 4930986"/>
              <a:gd name="csY27" fmla="*/ 363381 h 5460290"/>
              <a:gd name="csX28" fmla="*/ 2471339 w 4930986"/>
              <a:gd name="csY28" fmla="*/ 20821 h 5460290"/>
              <a:gd name="csX29" fmla="*/ 2711634 w 4930986"/>
              <a:gd name="csY29" fmla="*/ 0 h 54602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4930986" h="5460290">
                <a:moveTo>
                  <a:pt x="2711634" y="0"/>
                </a:moveTo>
                <a:cubicBezTo>
                  <a:pt x="3136778" y="9255"/>
                  <a:pt x="3492604" y="108738"/>
                  <a:pt x="3776803" y="384050"/>
                </a:cubicBezTo>
                <a:cubicBezTo>
                  <a:pt x="4003237" y="601525"/>
                  <a:pt x="4231976" y="818999"/>
                  <a:pt x="4439931" y="1054985"/>
                </a:cubicBezTo>
                <a:cubicBezTo>
                  <a:pt x="4751847" y="1408958"/>
                  <a:pt x="4878929" y="1839279"/>
                  <a:pt x="4918210" y="2304306"/>
                </a:cubicBezTo>
                <a:cubicBezTo>
                  <a:pt x="4973664" y="2947477"/>
                  <a:pt x="4846583" y="3555944"/>
                  <a:pt x="4576245" y="4134334"/>
                </a:cubicBezTo>
                <a:cubicBezTo>
                  <a:pt x="4331333" y="4661824"/>
                  <a:pt x="3920052" y="5034311"/>
                  <a:pt x="3416354" y="5309623"/>
                </a:cubicBezTo>
                <a:cubicBezTo>
                  <a:pt x="3067461" y="5499337"/>
                  <a:pt x="2693150" y="5480829"/>
                  <a:pt x="2316533" y="5411420"/>
                </a:cubicBezTo>
                <a:cubicBezTo>
                  <a:pt x="1565605" y="5274919"/>
                  <a:pt x="881682" y="5004235"/>
                  <a:pt x="359499" y="4414276"/>
                </a:cubicBezTo>
                <a:lnTo>
                  <a:pt x="352264" y="4405447"/>
                </a:lnTo>
                <a:lnTo>
                  <a:pt x="382232" y="4328681"/>
                </a:lnTo>
                <a:cubicBezTo>
                  <a:pt x="444664" y="4137972"/>
                  <a:pt x="466528" y="3928146"/>
                  <a:pt x="446199" y="3704385"/>
                </a:cubicBezTo>
                <a:cubicBezTo>
                  <a:pt x="437920" y="3613932"/>
                  <a:pt x="422769" y="3522464"/>
                  <a:pt x="401144" y="3431072"/>
                </a:cubicBezTo>
                <a:lnTo>
                  <a:pt x="391454" y="3395456"/>
                </a:lnTo>
                <a:lnTo>
                  <a:pt x="382856" y="3396534"/>
                </a:lnTo>
                <a:lnTo>
                  <a:pt x="382856" y="3396533"/>
                </a:lnTo>
                <a:lnTo>
                  <a:pt x="391452" y="3395455"/>
                </a:lnTo>
                <a:lnTo>
                  <a:pt x="363899" y="3294178"/>
                </a:lnTo>
                <a:cubicBezTo>
                  <a:pt x="293898" y="3066566"/>
                  <a:pt x="184675" y="2842839"/>
                  <a:pt x="42435" y="2640046"/>
                </a:cubicBezTo>
                <a:lnTo>
                  <a:pt x="0" y="2585813"/>
                </a:lnTo>
                <a:lnTo>
                  <a:pt x="20426" y="2509636"/>
                </a:lnTo>
                <a:cubicBezTo>
                  <a:pt x="114581" y="2219863"/>
                  <a:pt x="268233" y="1949178"/>
                  <a:pt x="468095" y="1693528"/>
                </a:cubicBezTo>
                <a:lnTo>
                  <a:pt x="565233" y="1570954"/>
                </a:lnTo>
                <a:lnTo>
                  <a:pt x="606850" y="1573582"/>
                </a:lnTo>
                <a:cubicBezTo>
                  <a:pt x="636302" y="1574029"/>
                  <a:pt x="666466" y="1573070"/>
                  <a:pt x="697375" y="1570594"/>
                </a:cubicBezTo>
                <a:cubicBezTo>
                  <a:pt x="964865" y="1548979"/>
                  <a:pt x="1183967" y="1436349"/>
                  <a:pt x="1330807" y="1245001"/>
                </a:cubicBezTo>
                <a:cubicBezTo>
                  <a:pt x="1464154" y="1070924"/>
                  <a:pt x="1526617" y="849140"/>
                  <a:pt x="1547425" y="611886"/>
                </a:cubicBezTo>
                <a:lnTo>
                  <a:pt x="1552216" y="467533"/>
                </a:lnTo>
                <a:lnTo>
                  <a:pt x="1686791" y="363381"/>
                </a:lnTo>
                <a:cubicBezTo>
                  <a:pt x="1917169" y="197230"/>
                  <a:pt x="2175300" y="72876"/>
                  <a:pt x="2471339" y="20821"/>
                </a:cubicBezTo>
                <a:cubicBezTo>
                  <a:pt x="2563763" y="6941"/>
                  <a:pt x="2656187" y="4627"/>
                  <a:pt x="2711634" y="0"/>
                </a:cubicBezTo>
                <a:close/>
              </a:path>
            </a:pathLst>
          </a:custGeom>
          <a:blipFill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A57B820-F948-F25A-8B2C-74BBD32D007E}"/>
              </a:ext>
            </a:extLst>
          </p:cNvPr>
          <p:cNvSpPr/>
          <p:nvPr userDrawn="1"/>
        </p:nvSpPr>
        <p:spPr>
          <a:xfrm rot="15771306">
            <a:off x="-1545" y="1334516"/>
            <a:ext cx="11116" cy="6697"/>
          </a:xfrm>
          <a:custGeom>
            <a:avLst/>
            <a:gdLst>
              <a:gd name="csX0" fmla="*/ 11116 w 11116"/>
              <a:gd name="csY0" fmla="*/ 0 h 6697"/>
              <a:gd name="csX1" fmla="*/ 0 w 11116"/>
              <a:gd name="csY1" fmla="*/ 6697 h 6697"/>
              <a:gd name="csX2" fmla="*/ 0 w 11116"/>
              <a:gd name="csY2" fmla="*/ 6696 h 6697"/>
              <a:gd name="csX3" fmla="*/ 11115 w 11116"/>
              <a:gd name="csY3" fmla="*/ 0 h 6697"/>
              <a:gd name="csX4" fmla="*/ 11116 w 11116"/>
              <a:gd name="csY4" fmla="*/ 0 h 66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1116" h="6697">
                <a:moveTo>
                  <a:pt x="11116" y="0"/>
                </a:moveTo>
                <a:lnTo>
                  <a:pt x="0" y="6697"/>
                </a:lnTo>
                <a:lnTo>
                  <a:pt x="0" y="6696"/>
                </a:lnTo>
                <a:lnTo>
                  <a:pt x="11115" y="0"/>
                </a:lnTo>
                <a:lnTo>
                  <a:pt x="1111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66847B0-C814-AEE6-D71C-720C2698553E}"/>
              </a:ext>
            </a:extLst>
          </p:cNvPr>
          <p:cNvSpPr/>
          <p:nvPr userDrawn="1"/>
        </p:nvSpPr>
        <p:spPr>
          <a:xfrm rot="15771306">
            <a:off x="1276857" y="3865111"/>
            <a:ext cx="2" cy="523509"/>
          </a:xfrm>
          <a:custGeom>
            <a:avLst/>
            <a:gdLst>
              <a:gd name="csX0" fmla="*/ 2 w 2"/>
              <a:gd name="csY0" fmla="*/ 523509 h 523509"/>
              <a:gd name="csX1" fmla="*/ 1 w 2"/>
              <a:gd name="csY1" fmla="*/ 523509 h 523509"/>
              <a:gd name="csX2" fmla="*/ 0 w 2"/>
              <a:gd name="csY2" fmla="*/ 0 h 523509"/>
              <a:gd name="csX3" fmla="*/ 1 w 2"/>
              <a:gd name="csY3" fmla="*/ 0 h 523509"/>
              <a:gd name="csX4" fmla="*/ 2 w 2"/>
              <a:gd name="csY4" fmla="*/ 523509 h 5235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" h="523509">
                <a:moveTo>
                  <a:pt x="2" y="523509"/>
                </a:moveTo>
                <a:lnTo>
                  <a:pt x="1" y="523509"/>
                </a:lnTo>
                <a:lnTo>
                  <a:pt x="0" y="0"/>
                </a:lnTo>
                <a:lnTo>
                  <a:pt x="1" y="0"/>
                </a:lnTo>
                <a:lnTo>
                  <a:pt x="2" y="5235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E8E0C68-0954-C308-75C5-F792CA92054A}"/>
              </a:ext>
            </a:extLst>
          </p:cNvPr>
          <p:cNvSpPr/>
          <p:nvPr userDrawn="1"/>
        </p:nvSpPr>
        <p:spPr>
          <a:xfrm rot="15771306">
            <a:off x="-374403" y="1002366"/>
            <a:ext cx="434811" cy="261948"/>
          </a:xfrm>
          <a:custGeom>
            <a:avLst/>
            <a:gdLst>
              <a:gd name="csX0" fmla="*/ 434811 w 434811"/>
              <a:gd name="csY0" fmla="*/ 1 h 261948"/>
              <a:gd name="csX1" fmla="*/ 1 w 434811"/>
              <a:gd name="csY1" fmla="*/ 261948 h 261948"/>
              <a:gd name="csX2" fmla="*/ 0 w 434811"/>
              <a:gd name="csY2" fmla="*/ 261948 h 261948"/>
              <a:gd name="csX3" fmla="*/ 434810 w 434811"/>
              <a:gd name="csY3" fmla="*/ 0 h 261948"/>
              <a:gd name="csX4" fmla="*/ 434811 w 434811"/>
              <a:gd name="csY4" fmla="*/ 1 h 2619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34811" h="261948">
                <a:moveTo>
                  <a:pt x="434811" y="1"/>
                </a:moveTo>
                <a:lnTo>
                  <a:pt x="1" y="261948"/>
                </a:lnTo>
                <a:lnTo>
                  <a:pt x="0" y="261948"/>
                </a:lnTo>
                <a:lnTo>
                  <a:pt x="434810" y="0"/>
                </a:lnTo>
                <a:lnTo>
                  <a:pt x="4348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7C47C77-D84E-1A8F-1F5A-A4B7D1710C6C}"/>
              </a:ext>
            </a:extLst>
          </p:cNvPr>
          <p:cNvSpPr/>
          <p:nvPr userDrawn="1"/>
        </p:nvSpPr>
        <p:spPr>
          <a:xfrm rot="15771306">
            <a:off x="-5766" y="1337022"/>
            <a:ext cx="18177" cy="8974"/>
          </a:xfrm>
          <a:custGeom>
            <a:avLst/>
            <a:gdLst>
              <a:gd name="csX0" fmla="*/ 18177 w 18177"/>
              <a:gd name="csY0" fmla="*/ 2278 h 8974"/>
              <a:gd name="csX1" fmla="*/ 7062 w 18177"/>
              <a:gd name="csY1" fmla="*/ 8974 h 8974"/>
              <a:gd name="csX2" fmla="*/ 0 w 18177"/>
              <a:gd name="csY2" fmla="*/ 0 h 8974"/>
              <a:gd name="csX3" fmla="*/ 18177 w 18177"/>
              <a:gd name="csY3" fmla="*/ 2278 h 89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8177" h="8974">
                <a:moveTo>
                  <a:pt x="18177" y="2278"/>
                </a:moveTo>
                <a:lnTo>
                  <a:pt x="7062" y="8974"/>
                </a:lnTo>
                <a:lnTo>
                  <a:pt x="0" y="0"/>
                </a:lnTo>
                <a:lnTo>
                  <a:pt x="18177" y="22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6E422A4-8118-1C0D-6416-0A0EFB05AC2C}"/>
              </a:ext>
            </a:extLst>
          </p:cNvPr>
          <p:cNvSpPr/>
          <p:nvPr userDrawn="1"/>
        </p:nvSpPr>
        <p:spPr>
          <a:xfrm rot="15771306">
            <a:off x="-399503" y="2385768"/>
            <a:ext cx="2233674" cy="1371320"/>
          </a:xfrm>
          <a:custGeom>
            <a:avLst/>
            <a:gdLst>
              <a:gd name="csX0" fmla="*/ 2233674 w 2233674"/>
              <a:gd name="csY0" fmla="*/ 102710 h 1371320"/>
              <a:gd name="csX1" fmla="*/ 2165283 w 2233674"/>
              <a:gd name="csY1" fmla="*/ 130311 h 1371320"/>
              <a:gd name="csX2" fmla="*/ 2086653 w 2233674"/>
              <a:gd name="csY2" fmla="*/ 168633 h 1371320"/>
              <a:gd name="csX3" fmla="*/ 1460902 w 2233674"/>
              <a:gd name="csY3" fmla="*/ 629454 h 1371320"/>
              <a:gd name="csX4" fmla="*/ 792955 w 2233674"/>
              <a:gd name="csY4" fmla="*/ 1118970 h 1371320"/>
              <a:gd name="csX5" fmla="*/ 103920 w 2233674"/>
              <a:gd name="csY5" fmla="*/ 1356577 h 1371320"/>
              <a:gd name="csX6" fmla="*/ 2 w 2233674"/>
              <a:gd name="csY6" fmla="*/ 1371320 h 1371320"/>
              <a:gd name="csX7" fmla="*/ 1 w 2233674"/>
              <a:gd name="csY7" fmla="*/ 847811 h 1371320"/>
              <a:gd name="csX8" fmla="*/ 0 w 2233674"/>
              <a:gd name="csY8" fmla="*/ 847811 h 1371320"/>
              <a:gd name="csX9" fmla="*/ 0 w 2233674"/>
              <a:gd name="csY9" fmla="*/ 847811 h 1371320"/>
              <a:gd name="csX10" fmla="*/ 154696 w 2233674"/>
              <a:gd name="csY10" fmla="*/ 817122 h 1371320"/>
              <a:gd name="csX11" fmla="*/ 551350 w 2233674"/>
              <a:gd name="csY11" fmla="*/ 662240 h 1371320"/>
              <a:gd name="csX12" fmla="*/ 1126991 w 2233674"/>
              <a:gd name="csY12" fmla="*/ 234998 h 1371320"/>
              <a:gd name="csX13" fmla="*/ 1297332 w 2233674"/>
              <a:gd name="csY13" fmla="*/ 92623 h 1371320"/>
              <a:gd name="csX14" fmla="*/ 1414303 w 2233674"/>
              <a:gd name="csY14" fmla="*/ 0 h 1371320"/>
              <a:gd name="csX15" fmla="*/ 2233674 w 2233674"/>
              <a:gd name="csY15" fmla="*/ 102710 h 13713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2233674" h="1371320">
                <a:moveTo>
                  <a:pt x="2233674" y="102710"/>
                </a:moveTo>
                <a:lnTo>
                  <a:pt x="2165283" y="130311"/>
                </a:lnTo>
                <a:cubicBezTo>
                  <a:pt x="2139416" y="141853"/>
                  <a:pt x="2113225" y="154624"/>
                  <a:pt x="2086653" y="168633"/>
                </a:cubicBezTo>
                <a:cubicBezTo>
                  <a:pt x="1875102" y="279917"/>
                  <a:pt x="1665011" y="457557"/>
                  <a:pt x="1460902" y="629454"/>
                </a:cubicBezTo>
                <a:cubicBezTo>
                  <a:pt x="1248190" y="808779"/>
                  <a:pt x="1028342" y="994027"/>
                  <a:pt x="792955" y="1118970"/>
                </a:cubicBezTo>
                <a:cubicBezTo>
                  <a:pt x="574045" y="1234882"/>
                  <a:pt x="338471" y="1315430"/>
                  <a:pt x="103920" y="1356577"/>
                </a:cubicBezTo>
                <a:lnTo>
                  <a:pt x="2" y="1371320"/>
                </a:lnTo>
                <a:lnTo>
                  <a:pt x="1" y="847811"/>
                </a:lnTo>
                <a:lnTo>
                  <a:pt x="0" y="847811"/>
                </a:lnTo>
                <a:lnTo>
                  <a:pt x="0" y="847811"/>
                </a:lnTo>
                <a:lnTo>
                  <a:pt x="154696" y="817122"/>
                </a:lnTo>
                <a:cubicBezTo>
                  <a:pt x="293948" y="780421"/>
                  <a:pt x="428942" y="727027"/>
                  <a:pt x="551350" y="662240"/>
                </a:cubicBezTo>
                <a:cubicBezTo>
                  <a:pt x="737701" y="563684"/>
                  <a:pt x="926999" y="403821"/>
                  <a:pt x="1126991" y="234998"/>
                </a:cubicBezTo>
                <a:cubicBezTo>
                  <a:pt x="1183212" y="187581"/>
                  <a:pt x="1239878" y="139790"/>
                  <a:pt x="1297332" y="92623"/>
                </a:cubicBezTo>
                <a:lnTo>
                  <a:pt x="1414303" y="0"/>
                </a:lnTo>
                <a:lnTo>
                  <a:pt x="2233674" y="1027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67D8075-2007-2692-4F5D-C2E915F9D1B5}"/>
              </a:ext>
            </a:extLst>
          </p:cNvPr>
          <p:cNvSpPr/>
          <p:nvPr userDrawn="1"/>
        </p:nvSpPr>
        <p:spPr>
          <a:xfrm rot="15771306">
            <a:off x="-57905" y="4149254"/>
            <a:ext cx="1675935" cy="1768824"/>
          </a:xfrm>
          <a:custGeom>
            <a:avLst/>
            <a:gdLst>
              <a:gd name="csX0" fmla="*/ 1675935 w 1675935"/>
              <a:gd name="csY0" fmla="*/ 1751893 h 1768824"/>
              <a:gd name="csX1" fmla="*/ 1639390 w 1675935"/>
              <a:gd name="csY1" fmla="*/ 1757078 h 1768824"/>
              <a:gd name="csX2" fmla="*/ 1362595 w 1675935"/>
              <a:gd name="csY2" fmla="*/ 1767789 h 1768824"/>
              <a:gd name="csX3" fmla="*/ 283695 w 1675935"/>
              <a:gd name="csY3" fmla="*/ 1258296 h 1768824"/>
              <a:gd name="csX4" fmla="*/ 21597 w 1675935"/>
              <a:gd name="csY4" fmla="*/ 678416 h 1768824"/>
              <a:gd name="csX5" fmla="*/ 23049 w 1675935"/>
              <a:gd name="csY5" fmla="*/ 679910 h 1768824"/>
              <a:gd name="csX6" fmla="*/ 24718 w 1675935"/>
              <a:gd name="csY6" fmla="*/ 135386 h 1768824"/>
              <a:gd name="csX7" fmla="*/ 50848 w 1675935"/>
              <a:gd name="csY7" fmla="*/ 11758 h 1768824"/>
              <a:gd name="csX8" fmla="*/ 54210 w 1675935"/>
              <a:gd name="csY8" fmla="*/ 0 h 1768824"/>
              <a:gd name="csX9" fmla="*/ 573875 w 1675935"/>
              <a:gd name="csY9" fmla="*/ 65141 h 1768824"/>
              <a:gd name="csX10" fmla="*/ 557065 w 1675935"/>
              <a:gd name="csY10" fmla="*/ 120838 h 1768824"/>
              <a:gd name="csX11" fmla="*/ 534886 w 1675935"/>
              <a:gd name="csY11" fmla="*/ 223254 h 1768824"/>
              <a:gd name="csX12" fmla="*/ 687262 w 1675935"/>
              <a:gd name="csY12" fmla="*/ 934030 h 1768824"/>
              <a:gd name="csX13" fmla="*/ 1619600 w 1675935"/>
              <a:gd name="csY13" fmla="*/ 1239561 h 1768824"/>
              <a:gd name="csX14" fmla="*/ 1675933 w 1675935"/>
              <a:gd name="csY14" fmla="*/ 1228384 h 1768824"/>
              <a:gd name="csX15" fmla="*/ 1675934 w 1675935"/>
              <a:gd name="csY15" fmla="*/ 1751893 h 1768824"/>
              <a:gd name="csX16" fmla="*/ 1675935 w 1675935"/>
              <a:gd name="csY16" fmla="*/ 1751893 h 1768824"/>
              <a:gd name="csX17" fmla="*/ 1675935 w 1675935"/>
              <a:gd name="csY17" fmla="*/ 1751893 h 17688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675935" h="1768824">
                <a:moveTo>
                  <a:pt x="1675935" y="1751893"/>
                </a:moveTo>
                <a:lnTo>
                  <a:pt x="1639390" y="1757078"/>
                </a:lnTo>
                <a:cubicBezTo>
                  <a:pt x="1546018" y="1767168"/>
                  <a:pt x="1453375" y="1770825"/>
                  <a:pt x="1362595" y="1767789"/>
                </a:cubicBezTo>
                <a:cubicBezTo>
                  <a:pt x="913491" y="1752469"/>
                  <a:pt x="540688" y="1576620"/>
                  <a:pt x="283695" y="1258296"/>
                </a:cubicBezTo>
                <a:cubicBezTo>
                  <a:pt x="148865" y="1091485"/>
                  <a:pt x="61110" y="893971"/>
                  <a:pt x="21597" y="678416"/>
                </a:cubicBezTo>
                <a:lnTo>
                  <a:pt x="23049" y="679910"/>
                </a:lnTo>
                <a:cubicBezTo>
                  <a:pt x="-8042" y="507803"/>
                  <a:pt x="-7866" y="324234"/>
                  <a:pt x="24718" y="135386"/>
                </a:cubicBezTo>
                <a:cubicBezTo>
                  <a:pt x="31905" y="94065"/>
                  <a:pt x="40636" y="52814"/>
                  <a:pt x="50848" y="11758"/>
                </a:cubicBezTo>
                <a:lnTo>
                  <a:pt x="54210" y="0"/>
                </a:lnTo>
                <a:lnTo>
                  <a:pt x="573875" y="65141"/>
                </a:lnTo>
                <a:lnTo>
                  <a:pt x="557065" y="120838"/>
                </a:lnTo>
                <a:cubicBezTo>
                  <a:pt x="548253" y="154821"/>
                  <a:pt x="540837" y="189005"/>
                  <a:pt x="534886" y="223254"/>
                </a:cubicBezTo>
                <a:cubicBezTo>
                  <a:pt x="486653" y="500294"/>
                  <a:pt x="540968" y="752358"/>
                  <a:pt x="687262" y="934030"/>
                </a:cubicBezTo>
                <a:cubicBezTo>
                  <a:pt x="911874" y="1212039"/>
                  <a:pt x="1266030" y="1286258"/>
                  <a:pt x="1619600" y="1239561"/>
                </a:cubicBezTo>
                <a:lnTo>
                  <a:pt x="1675933" y="1228384"/>
                </a:lnTo>
                <a:lnTo>
                  <a:pt x="1675934" y="1751893"/>
                </a:lnTo>
                <a:lnTo>
                  <a:pt x="1675935" y="1751893"/>
                </a:lnTo>
                <a:lnTo>
                  <a:pt x="1675935" y="17518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75191D1-0935-797E-7D2C-D4A3993834BF}"/>
              </a:ext>
            </a:extLst>
          </p:cNvPr>
          <p:cNvSpPr/>
          <p:nvPr userDrawn="1"/>
        </p:nvSpPr>
        <p:spPr>
          <a:xfrm>
            <a:off x="2034477" y="-1"/>
            <a:ext cx="655947" cy="882872"/>
          </a:xfrm>
          <a:custGeom>
            <a:avLst/>
            <a:gdLst>
              <a:gd name="csX0" fmla="*/ 0 w 655947"/>
              <a:gd name="csY0" fmla="*/ 0 h 882872"/>
              <a:gd name="csX1" fmla="*/ 524403 w 655947"/>
              <a:gd name="csY1" fmla="*/ 0 h 882872"/>
              <a:gd name="csX2" fmla="*/ 528840 w 655947"/>
              <a:gd name="csY2" fmla="*/ 26628 h 882872"/>
              <a:gd name="csX3" fmla="*/ 550306 w 655947"/>
              <a:gd name="csY3" fmla="*/ 144773 h 882872"/>
              <a:gd name="csX4" fmla="*/ 652812 w 655947"/>
              <a:gd name="csY4" fmla="*/ 825154 h 882872"/>
              <a:gd name="csX5" fmla="*/ 655947 w 655947"/>
              <a:gd name="csY5" fmla="*/ 882872 h 882872"/>
              <a:gd name="csX6" fmla="*/ 136985 w 655947"/>
              <a:gd name="csY6" fmla="*/ 882872 h 882872"/>
              <a:gd name="csX7" fmla="*/ 133247 w 655947"/>
              <a:gd name="csY7" fmla="*/ 828674 h 882872"/>
              <a:gd name="csX8" fmla="*/ 41510 w 655947"/>
              <a:gd name="csY8" fmla="*/ 238918 h 882872"/>
              <a:gd name="csX9" fmla="*/ 258 w 655947"/>
              <a:gd name="csY9" fmla="*/ 5120 h 882872"/>
              <a:gd name="csX10" fmla="*/ 0 w 655947"/>
              <a:gd name="csY10" fmla="*/ 0 h 8828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655947" h="882872">
                <a:moveTo>
                  <a:pt x="0" y="0"/>
                </a:moveTo>
                <a:lnTo>
                  <a:pt x="524403" y="0"/>
                </a:lnTo>
                <a:lnTo>
                  <a:pt x="528840" y="26628"/>
                </a:lnTo>
                <a:cubicBezTo>
                  <a:pt x="535278" y="63067"/>
                  <a:pt x="542525" y="102572"/>
                  <a:pt x="550306" y="144773"/>
                </a:cubicBezTo>
                <a:cubicBezTo>
                  <a:pt x="587158" y="344059"/>
                  <a:pt x="631071" y="581597"/>
                  <a:pt x="652812" y="825154"/>
                </a:cubicBezTo>
                <a:lnTo>
                  <a:pt x="655947" y="882872"/>
                </a:lnTo>
                <a:lnTo>
                  <a:pt x="136985" y="882872"/>
                </a:lnTo>
                <a:lnTo>
                  <a:pt x="133247" y="828674"/>
                </a:lnTo>
                <a:cubicBezTo>
                  <a:pt x="112336" y="620749"/>
                  <a:pt x="74094" y="413755"/>
                  <a:pt x="41510" y="238918"/>
                </a:cubicBezTo>
                <a:cubicBezTo>
                  <a:pt x="25115" y="149951"/>
                  <a:pt x="10855" y="73584"/>
                  <a:pt x="258" y="512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FA465B9-446A-5747-E6C3-32420EFF81FE}"/>
              </a:ext>
            </a:extLst>
          </p:cNvPr>
          <p:cNvSpPr/>
          <p:nvPr userDrawn="1"/>
        </p:nvSpPr>
        <p:spPr>
          <a:xfrm>
            <a:off x="-2" y="750016"/>
            <a:ext cx="2700878" cy="1522525"/>
          </a:xfrm>
          <a:custGeom>
            <a:avLst/>
            <a:gdLst>
              <a:gd name="csX0" fmla="*/ 231387 w 2700878"/>
              <a:gd name="csY0" fmla="*/ 661 h 1522525"/>
              <a:gd name="csX1" fmla="*/ 701578 w 2700878"/>
              <a:gd name="csY1" fmla="*/ 139376 h 1522525"/>
              <a:gd name="csX2" fmla="*/ 1189606 w 2700878"/>
              <a:gd name="csY2" fmla="*/ 589197 h 1522525"/>
              <a:gd name="csX3" fmla="*/ 1801294 w 2700878"/>
              <a:gd name="csY3" fmla="*/ 1002713 h 1522525"/>
              <a:gd name="csX4" fmla="*/ 2064992 w 2700878"/>
              <a:gd name="csY4" fmla="*/ 878532 h 1522525"/>
              <a:gd name="csX5" fmla="*/ 2182009 w 2700878"/>
              <a:gd name="csY5" fmla="*/ 285731 h 1522525"/>
              <a:gd name="csX6" fmla="*/ 2173849 w 2700878"/>
              <a:gd name="csY6" fmla="*/ 167443 h 1522525"/>
              <a:gd name="csX7" fmla="*/ 2171463 w 2700878"/>
              <a:gd name="csY7" fmla="*/ 132855 h 1522525"/>
              <a:gd name="csX8" fmla="*/ 2690425 w 2700878"/>
              <a:gd name="csY8" fmla="*/ 132855 h 1522525"/>
              <a:gd name="csX9" fmla="*/ 2692304 w 2700878"/>
              <a:gd name="csY9" fmla="*/ 167443 h 1522525"/>
              <a:gd name="csX10" fmla="*/ 2700560 w 2700878"/>
              <a:gd name="csY10" fmla="*/ 319506 h 1522525"/>
              <a:gd name="csX11" fmla="*/ 2475937 w 2700878"/>
              <a:gd name="csY11" fmla="*/ 1193839 h 1522525"/>
              <a:gd name="csX12" fmla="*/ 1842505 w 2700878"/>
              <a:gd name="csY12" fmla="*/ 1519432 h 1522525"/>
              <a:gd name="csX13" fmla="*/ 798964 w 2700878"/>
              <a:gd name="csY13" fmla="*/ 929864 h 1522525"/>
              <a:gd name="csX14" fmla="*/ 440920 w 2700878"/>
              <a:gd name="csY14" fmla="*/ 587139 h 1522525"/>
              <a:gd name="csX15" fmla="*/ 36473 w 2700878"/>
              <a:gd name="csY15" fmla="*/ 564163 h 1522525"/>
              <a:gd name="csX16" fmla="*/ 8028 w 2700878"/>
              <a:gd name="csY16" fmla="*/ 592947 h 1522525"/>
              <a:gd name="csX17" fmla="*/ 8026 w 2700878"/>
              <a:gd name="csY17" fmla="*/ 592947 h 1522525"/>
              <a:gd name="csX18" fmla="*/ 8027 w 2700878"/>
              <a:gd name="csY18" fmla="*/ 592946 h 1522525"/>
              <a:gd name="csX19" fmla="*/ 0 w 2700878"/>
              <a:gd name="csY19" fmla="*/ 582750 h 1522525"/>
              <a:gd name="csX20" fmla="*/ 1 w 2700878"/>
              <a:gd name="csY20" fmla="*/ 24929 h 1522525"/>
              <a:gd name="csX21" fmla="*/ 92695 w 2700878"/>
              <a:gd name="csY21" fmla="*/ 6090 h 1522525"/>
              <a:gd name="csX22" fmla="*/ 231387 w 2700878"/>
              <a:gd name="csY22" fmla="*/ 661 h 15225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2700878" h="1522525">
                <a:moveTo>
                  <a:pt x="231387" y="661"/>
                </a:moveTo>
                <a:cubicBezTo>
                  <a:pt x="391196" y="6727"/>
                  <a:pt x="557874" y="55883"/>
                  <a:pt x="701578" y="139376"/>
                </a:cubicBezTo>
                <a:cubicBezTo>
                  <a:pt x="894756" y="252020"/>
                  <a:pt x="1044861" y="423387"/>
                  <a:pt x="1189606" y="589197"/>
                </a:cubicBezTo>
                <a:cubicBezTo>
                  <a:pt x="1423635" y="857347"/>
                  <a:pt x="1578448" y="1020606"/>
                  <a:pt x="1801294" y="1002713"/>
                </a:cubicBezTo>
                <a:cubicBezTo>
                  <a:pt x="1962365" y="989684"/>
                  <a:pt x="2029043" y="925378"/>
                  <a:pt x="2064992" y="878532"/>
                </a:cubicBezTo>
                <a:cubicBezTo>
                  <a:pt x="2125007" y="800627"/>
                  <a:pt x="2193501" y="634411"/>
                  <a:pt x="2182009" y="285731"/>
                </a:cubicBezTo>
                <a:lnTo>
                  <a:pt x="2173849" y="167443"/>
                </a:lnTo>
                <a:lnTo>
                  <a:pt x="2171463" y="132855"/>
                </a:lnTo>
                <a:lnTo>
                  <a:pt x="2690425" y="132855"/>
                </a:lnTo>
                <a:lnTo>
                  <a:pt x="2692304" y="167443"/>
                </a:lnTo>
                <a:lnTo>
                  <a:pt x="2700560" y="319506"/>
                </a:lnTo>
                <a:cubicBezTo>
                  <a:pt x="2705513" y="644822"/>
                  <a:pt x="2653733" y="961736"/>
                  <a:pt x="2475937" y="1193839"/>
                </a:cubicBezTo>
                <a:cubicBezTo>
                  <a:pt x="2329097" y="1385187"/>
                  <a:pt x="2109995" y="1497817"/>
                  <a:pt x="1842505" y="1519432"/>
                </a:cubicBezTo>
                <a:cubicBezTo>
                  <a:pt x="1347958" y="1559049"/>
                  <a:pt x="1044058" y="1210231"/>
                  <a:pt x="798964" y="929864"/>
                </a:cubicBezTo>
                <a:cubicBezTo>
                  <a:pt x="676699" y="789592"/>
                  <a:pt x="560289" y="656533"/>
                  <a:pt x="440920" y="587139"/>
                </a:cubicBezTo>
                <a:cubicBezTo>
                  <a:pt x="319382" y="516606"/>
                  <a:pt x="141617" y="486003"/>
                  <a:pt x="36473" y="564163"/>
                </a:cubicBezTo>
                <a:lnTo>
                  <a:pt x="8028" y="592947"/>
                </a:lnTo>
                <a:lnTo>
                  <a:pt x="8026" y="592947"/>
                </a:lnTo>
                <a:lnTo>
                  <a:pt x="8027" y="592946"/>
                </a:lnTo>
                <a:lnTo>
                  <a:pt x="0" y="582750"/>
                </a:lnTo>
                <a:lnTo>
                  <a:pt x="1" y="24929"/>
                </a:lnTo>
                <a:lnTo>
                  <a:pt x="92695" y="6090"/>
                </a:lnTo>
                <a:cubicBezTo>
                  <a:pt x="137776" y="714"/>
                  <a:pt x="184107" y="-1124"/>
                  <a:pt x="231387" y="6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03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73247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4445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47355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27095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81940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69B67D-9511-6737-FB30-CD3F00F6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634998"/>
            <a:ext cx="7458415" cy="347117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4137CBB-C138-4BB9-8907-6F23820AC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30" y="4460639"/>
            <a:ext cx="6904640" cy="115348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kumimoji="0" lang="en-US" sz="2000" b="0" i="0" u="none" strike="noStrike" kern="0" cap="none" spc="10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Geist Regular" pitchFamily="34" charset="-122"/>
                <a:cs typeface="Geist Regular" pitchFamily="34" charset="-12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DF29BE4-3EA6-CEF6-1979-4203A08E63C5}"/>
              </a:ext>
            </a:extLst>
          </p:cNvPr>
          <p:cNvSpPr/>
          <p:nvPr userDrawn="1"/>
        </p:nvSpPr>
        <p:spPr>
          <a:xfrm rot="20726818">
            <a:off x="11194395" y="1038562"/>
            <a:ext cx="992059" cy="1983559"/>
          </a:xfrm>
          <a:custGeom>
            <a:avLst/>
            <a:gdLst>
              <a:gd name="csX0" fmla="*/ 463557 w 992059"/>
              <a:gd name="csY0" fmla="*/ 0 h 1983559"/>
              <a:gd name="csX1" fmla="*/ 474263 w 992059"/>
              <a:gd name="csY1" fmla="*/ 14194 h 1983559"/>
              <a:gd name="csX2" fmla="*/ 564672 w 992059"/>
              <a:gd name="csY2" fmla="*/ 151823 h 1983559"/>
              <a:gd name="csX3" fmla="*/ 987470 w 992059"/>
              <a:gd name="csY3" fmla="*/ 1065942 h 1983559"/>
              <a:gd name="csX4" fmla="*/ 992059 w 992059"/>
              <a:gd name="csY4" fmla="*/ 1077191 h 1983559"/>
              <a:gd name="csX5" fmla="*/ 756761 w 992059"/>
              <a:gd name="csY5" fmla="*/ 1983559 h 1983559"/>
              <a:gd name="csX6" fmla="*/ 720309 w 992059"/>
              <a:gd name="csY6" fmla="*/ 1922343 h 1983559"/>
              <a:gd name="csX7" fmla="*/ 431220 w 992059"/>
              <a:gd name="csY7" fmla="*/ 1278619 h 1983559"/>
              <a:gd name="csX8" fmla="*/ 81802 w 992059"/>
              <a:gd name="csY8" fmla="*/ 502931 h 1983559"/>
              <a:gd name="csX9" fmla="*/ 0 w 992059"/>
              <a:gd name="csY9" fmla="*/ 378073 h 1983559"/>
              <a:gd name="csX10" fmla="*/ 463557 w 992059"/>
              <a:gd name="csY10" fmla="*/ 0 h 19835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92059" h="1983559">
                <a:moveTo>
                  <a:pt x="463557" y="0"/>
                </a:moveTo>
                <a:lnTo>
                  <a:pt x="474263" y="14194"/>
                </a:lnTo>
                <a:cubicBezTo>
                  <a:pt x="505007" y="57919"/>
                  <a:pt x="535134" y="103787"/>
                  <a:pt x="564672" y="151823"/>
                </a:cubicBezTo>
                <a:cubicBezTo>
                  <a:pt x="752258" y="456719"/>
                  <a:pt x="883101" y="794302"/>
                  <a:pt x="987470" y="1065942"/>
                </a:cubicBezTo>
                <a:lnTo>
                  <a:pt x="992059" y="1077191"/>
                </a:lnTo>
                <a:lnTo>
                  <a:pt x="756761" y="1983559"/>
                </a:lnTo>
                <a:lnTo>
                  <a:pt x="720309" y="1922343"/>
                </a:lnTo>
                <a:cubicBezTo>
                  <a:pt x="604025" y="1712247"/>
                  <a:pt x="512499" y="1488736"/>
                  <a:pt x="431220" y="1278619"/>
                </a:cubicBezTo>
                <a:cubicBezTo>
                  <a:pt x="337873" y="1036759"/>
                  <a:pt x="227288" y="750358"/>
                  <a:pt x="81802" y="502931"/>
                </a:cubicBezTo>
                <a:lnTo>
                  <a:pt x="0" y="378073"/>
                </a:lnTo>
                <a:lnTo>
                  <a:pt x="4635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6EC28E6-3950-4ABD-CE7A-816DABA132F4}"/>
              </a:ext>
            </a:extLst>
          </p:cNvPr>
          <p:cNvSpPr/>
          <p:nvPr userDrawn="1"/>
        </p:nvSpPr>
        <p:spPr>
          <a:xfrm rot="20726818">
            <a:off x="9463424" y="2837853"/>
            <a:ext cx="979174" cy="1768709"/>
          </a:xfrm>
          <a:custGeom>
            <a:avLst/>
            <a:gdLst>
              <a:gd name="csX0" fmla="*/ 591148 w 979174"/>
              <a:gd name="csY0" fmla="*/ 0 h 1768709"/>
              <a:gd name="csX1" fmla="*/ 591115 w 979174"/>
              <a:gd name="csY1" fmla="*/ 12632 h 1768709"/>
              <a:gd name="csX2" fmla="*/ 793805 w 979174"/>
              <a:gd name="csY2" fmla="*/ 1031619 h 1768709"/>
              <a:gd name="csX3" fmla="*/ 832761 w 979174"/>
              <a:gd name="csY3" fmla="*/ 1151073 h 1768709"/>
              <a:gd name="csX4" fmla="*/ 974124 w 979174"/>
              <a:gd name="csY4" fmla="*/ 1642479 h 1768709"/>
              <a:gd name="csX5" fmla="*/ 979174 w 979174"/>
              <a:gd name="csY5" fmla="*/ 1672965 h 1768709"/>
              <a:gd name="csX6" fmla="*/ 390203 w 979174"/>
              <a:gd name="csY6" fmla="*/ 1768709 h 1768709"/>
              <a:gd name="csX7" fmla="*/ 386963 w 979174"/>
              <a:gd name="csY7" fmla="*/ 1749813 h 1768709"/>
              <a:gd name="csX8" fmla="*/ 265897 w 979174"/>
              <a:gd name="csY8" fmla="*/ 1335114 h 1768709"/>
              <a:gd name="csX9" fmla="*/ 222902 w 979174"/>
              <a:gd name="csY9" fmla="*/ 1203003 h 1768709"/>
              <a:gd name="csX10" fmla="*/ 9089 w 979174"/>
              <a:gd name="csY10" fmla="*/ 237222 h 1768709"/>
              <a:gd name="csX11" fmla="*/ 0 w 979174"/>
              <a:gd name="csY11" fmla="*/ 96098 h 1768709"/>
              <a:gd name="csX12" fmla="*/ 591148 w 979174"/>
              <a:gd name="csY12" fmla="*/ 0 h 17687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979174" h="1768709">
                <a:moveTo>
                  <a:pt x="591148" y="0"/>
                </a:moveTo>
                <a:lnTo>
                  <a:pt x="591115" y="12632"/>
                </a:lnTo>
                <a:cubicBezTo>
                  <a:pt x="606784" y="371297"/>
                  <a:pt x="700266" y="729022"/>
                  <a:pt x="793805" y="1031619"/>
                </a:cubicBezTo>
                <a:cubicBezTo>
                  <a:pt x="804267" y="1065051"/>
                  <a:pt x="818005" y="1106482"/>
                  <a:pt x="832761" y="1151073"/>
                </a:cubicBezTo>
                <a:cubicBezTo>
                  <a:pt x="878039" y="1286851"/>
                  <a:pt x="935999" y="1460891"/>
                  <a:pt x="974124" y="1642479"/>
                </a:cubicBezTo>
                <a:lnTo>
                  <a:pt x="979174" y="1672965"/>
                </a:lnTo>
                <a:lnTo>
                  <a:pt x="390203" y="1768709"/>
                </a:lnTo>
                <a:lnTo>
                  <a:pt x="386963" y="1749813"/>
                </a:lnTo>
                <a:cubicBezTo>
                  <a:pt x="355918" y="1606566"/>
                  <a:pt x="307090" y="1459444"/>
                  <a:pt x="265897" y="1335114"/>
                </a:cubicBezTo>
                <a:cubicBezTo>
                  <a:pt x="249753" y="1287891"/>
                  <a:pt x="235010" y="1243290"/>
                  <a:pt x="222902" y="1203003"/>
                </a:cubicBezTo>
                <a:cubicBezTo>
                  <a:pt x="107812" y="829558"/>
                  <a:pt x="39777" y="522942"/>
                  <a:pt x="9089" y="237222"/>
                </a:cubicBezTo>
                <a:lnTo>
                  <a:pt x="0" y="96098"/>
                </a:lnTo>
                <a:lnTo>
                  <a:pt x="59114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8C111D6-39DC-2C52-DDCF-64536243C414}"/>
              </a:ext>
            </a:extLst>
          </p:cNvPr>
          <p:cNvSpPr/>
          <p:nvPr userDrawn="1"/>
        </p:nvSpPr>
        <p:spPr>
          <a:xfrm rot="20726818">
            <a:off x="8263775" y="5556271"/>
            <a:ext cx="1072985" cy="1459958"/>
          </a:xfrm>
          <a:custGeom>
            <a:avLst/>
            <a:gdLst>
              <a:gd name="csX0" fmla="*/ 596191 w 1072985"/>
              <a:gd name="csY0" fmla="*/ 0 h 1459958"/>
              <a:gd name="csX1" fmla="*/ 596974 w 1072985"/>
              <a:gd name="csY1" fmla="*/ 19202 h 1459958"/>
              <a:gd name="csX2" fmla="*/ 697179 w 1072985"/>
              <a:gd name="csY2" fmla="*/ 510926 h 1459958"/>
              <a:gd name="csX3" fmla="*/ 1043445 w 1072985"/>
              <a:gd name="csY3" fmla="*/ 1358352 h 1459958"/>
              <a:gd name="csX4" fmla="*/ 1065276 w 1072985"/>
              <a:gd name="csY4" fmla="*/ 1414826 h 1459958"/>
              <a:gd name="csX5" fmla="*/ 1072985 w 1072985"/>
              <a:gd name="csY5" fmla="*/ 1459958 h 1459958"/>
              <a:gd name="csX6" fmla="*/ 344358 w 1072985"/>
              <a:gd name="csY6" fmla="*/ 1270802 h 1459958"/>
              <a:gd name="csX7" fmla="*/ 327772 w 1072985"/>
              <a:gd name="csY7" fmla="*/ 1232901 h 1459958"/>
              <a:gd name="csX8" fmla="*/ 124716 w 1072985"/>
              <a:gd name="csY8" fmla="*/ 678776 h 1459958"/>
              <a:gd name="csX9" fmla="*/ 2249 w 1072985"/>
              <a:gd name="csY9" fmla="*/ 67074 h 1459958"/>
              <a:gd name="csX10" fmla="*/ 0 w 1072985"/>
              <a:gd name="csY10" fmla="*/ 0 h 1459958"/>
              <a:gd name="csX11" fmla="*/ 596191 w 1072985"/>
              <a:gd name="csY11" fmla="*/ 0 h 14599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072985" h="1459958">
                <a:moveTo>
                  <a:pt x="596191" y="0"/>
                </a:moveTo>
                <a:lnTo>
                  <a:pt x="596974" y="19202"/>
                </a:lnTo>
                <a:cubicBezTo>
                  <a:pt x="608089" y="160267"/>
                  <a:pt x="641687" y="326480"/>
                  <a:pt x="697179" y="510926"/>
                </a:cubicBezTo>
                <a:cubicBezTo>
                  <a:pt x="803097" y="864031"/>
                  <a:pt x="959215" y="1193625"/>
                  <a:pt x="1043445" y="1358352"/>
                </a:cubicBezTo>
                <a:cubicBezTo>
                  <a:pt x="1052771" y="1376766"/>
                  <a:pt x="1060019" y="1395681"/>
                  <a:pt x="1065276" y="1414826"/>
                </a:cubicBezTo>
                <a:lnTo>
                  <a:pt x="1072985" y="1459958"/>
                </a:lnTo>
                <a:lnTo>
                  <a:pt x="344358" y="1270802"/>
                </a:lnTo>
                <a:lnTo>
                  <a:pt x="327772" y="1232901"/>
                </a:lnTo>
                <a:cubicBezTo>
                  <a:pt x="257843" y="1068718"/>
                  <a:pt x="184583" y="877705"/>
                  <a:pt x="124716" y="678776"/>
                </a:cubicBezTo>
                <a:cubicBezTo>
                  <a:pt x="57620" y="455620"/>
                  <a:pt x="16357" y="250053"/>
                  <a:pt x="2249" y="67074"/>
                </a:cubicBezTo>
                <a:lnTo>
                  <a:pt x="0" y="0"/>
                </a:lnTo>
                <a:lnTo>
                  <a:pt x="59619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763DF39-18A8-D468-0749-30CF3B0AA45B}"/>
              </a:ext>
            </a:extLst>
          </p:cNvPr>
          <p:cNvSpPr/>
          <p:nvPr userDrawn="1"/>
        </p:nvSpPr>
        <p:spPr>
          <a:xfrm rot="20726818">
            <a:off x="8969400" y="715716"/>
            <a:ext cx="2573395" cy="2078966"/>
          </a:xfrm>
          <a:custGeom>
            <a:avLst/>
            <a:gdLst>
              <a:gd name="csX0" fmla="*/ 1722891 w 2573395"/>
              <a:gd name="csY0" fmla="*/ 39225 h 2078966"/>
              <a:gd name="csX1" fmla="*/ 1837361 w 2573395"/>
              <a:gd name="csY1" fmla="*/ 75678 h 2078966"/>
              <a:gd name="csX2" fmla="*/ 2489981 w 2573395"/>
              <a:gd name="csY2" fmla="*/ 563842 h 2078966"/>
              <a:gd name="csX3" fmla="*/ 2573395 w 2573395"/>
              <a:gd name="csY3" fmla="*/ 674430 h 2078966"/>
              <a:gd name="csX4" fmla="*/ 2109838 w 2573395"/>
              <a:gd name="csY4" fmla="*/ 1052503 h 2078966"/>
              <a:gd name="csX5" fmla="*/ 2075704 w 2573395"/>
              <a:gd name="csY5" fmla="*/ 1000403 h 2078966"/>
              <a:gd name="csX6" fmla="*/ 1632807 w 2573395"/>
              <a:gd name="csY6" fmla="*/ 635519 h 2078966"/>
              <a:gd name="csX7" fmla="*/ 1203872 w 2573395"/>
              <a:gd name="csY7" fmla="*/ 652274 h 2078966"/>
              <a:gd name="csX8" fmla="*/ 673230 w 2573395"/>
              <a:gd name="csY8" fmla="*/ 1360591 h 2078966"/>
              <a:gd name="csX9" fmla="*/ 601160 w 2573395"/>
              <a:gd name="csY9" fmla="*/ 1780621 h 2078966"/>
              <a:gd name="csX10" fmla="*/ 600635 w 2573395"/>
              <a:gd name="csY10" fmla="*/ 1982868 h 2078966"/>
              <a:gd name="csX11" fmla="*/ 9487 w 2573395"/>
              <a:gd name="csY11" fmla="*/ 2078966 h 2078966"/>
              <a:gd name="csX12" fmla="*/ 492 w 2573395"/>
              <a:gd name="csY12" fmla="*/ 1939301 h 2078966"/>
              <a:gd name="csX13" fmla="*/ 102614 w 2573395"/>
              <a:gd name="csY13" fmla="*/ 1179853 h 2078966"/>
              <a:gd name="csX14" fmla="*/ 938214 w 2573395"/>
              <a:gd name="csY14" fmla="*/ 115582 h 2078966"/>
              <a:gd name="csX15" fmla="*/ 1722891 w 2573395"/>
              <a:gd name="csY15" fmla="*/ 39225 h 20789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2573395" h="2078966">
                <a:moveTo>
                  <a:pt x="1722891" y="39225"/>
                </a:moveTo>
                <a:cubicBezTo>
                  <a:pt x="1761102" y="49394"/>
                  <a:pt x="1799281" y="61544"/>
                  <a:pt x="1837361" y="75678"/>
                </a:cubicBezTo>
                <a:cubicBezTo>
                  <a:pt x="2082513" y="166286"/>
                  <a:pt x="2297913" y="327017"/>
                  <a:pt x="2489981" y="563842"/>
                </a:cubicBezTo>
                <a:lnTo>
                  <a:pt x="2573395" y="674430"/>
                </a:lnTo>
                <a:lnTo>
                  <a:pt x="2109838" y="1052503"/>
                </a:lnTo>
                <a:lnTo>
                  <a:pt x="2075704" y="1000403"/>
                </a:lnTo>
                <a:cubicBezTo>
                  <a:pt x="1952673" y="833363"/>
                  <a:pt x="1807525" y="699990"/>
                  <a:pt x="1632807" y="635519"/>
                </a:cubicBezTo>
                <a:cubicBezTo>
                  <a:pt x="1481033" y="579369"/>
                  <a:pt x="1340766" y="584969"/>
                  <a:pt x="1203872" y="652274"/>
                </a:cubicBezTo>
                <a:cubicBezTo>
                  <a:pt x="981276" y="760852"/>
                  <a:pt x="773363" y="1038996"/>
                  <a:pt x="673230" y="1360591"/>
                </a:cubicBezTo>
                <a:cubicBezTo>
                  <a:pt x="630951" y="1496705"/>
                  <a:pt x="608586" y="1637871"/>
                  <a:pt x="601160" y="1780621"/>
                </a:cubicBezTo>
                <a:lnTo>
                  <a:pt x="600635" y="1982868"/>
                </a:lnTo>
                <a:lnTo>
                  <a:pt x="9487" y="2078966"/>
                </a:lnTo>
                <a:lnTo>
                  <a:pt x="492" y="1939301"/>
                </a:lnTo>
                <a:cubicBezTo>
                  <a:pt x="-4568" y="1666292"/>
                  <a:pt x="29450" y="1415753"/>
                  <a:pt x="102614" y="1179853"/>
                </a:cubicBezTo>
                <a:cubicBezTo>
                  <a:pt x="253065" y="695966"/>
                  <a:pt x="565656" y="298359"/>
                  <a:pt x="938214" y="115582"/>
                </a:cubicBezTo>
                <a:cubicBezTo>
                  <a:pt x="1186266" y="-6107"/>
                  <a:pt x="1455402" y="-31962"/>
                  <a:pt x="1722891" y="392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695A575-99CD-5106-6659-F5304C6A1C29}"/>
              </a:ext>
            </a:extLst>
          </p:cNvPr>
          <p:cNvSpPr/>
          <p:nvPr userDrawn="1"/>
        </p:nvSpPr>
        <p:spPr>
          <a:xfrm rot="20726818">
            <a:off x="7964945" y="4290158"/>
            <a:ext cx="2825573" cy="1494453"/>
          </a:xfrm>
          <a:custGeom>
            <a:avLst/>
            <a:gdLst>
              <a:gd name="csX0" fmla="*/ 2789668 w 2825573"/>
              <a:gd name="csY0" fmla="*/ 407411 h 1494453"/>
              <a:gd name="csX1" fmla="*/ 2814925 w 2825573"/>
              <a:gd name="csY1" fmla="*/ 559891 h 1494453"/>
              <a:gd name="csX2" fmla="*/ 2799860 w 2825573"/>
              <a:gd name="csY2" fmla="*/ 964836 h 1494453"/>
              <a:gd name="csX3" fmla="*/ 2555738 w 2825573"/>
              <a:gd name="csY3" fmla="*/ 1356826 h 1494453"/>
              <a:gd name="csX4" fmla="*/ 1822418 w 2825573"/>
              <a:gd name="csY4" fmla="*/ 1393050 h 1494453"/>
              <a:gd name="csX5" fmla="*/ 1351146 w 2825573"/>
              <a:gd name="csY5" fmla="*/ 983486 h 1494453"/>
              <a:gd name="csX6" fmla="*/ 807015 w 2825573"/>
              <a:gd name="csY6" fmla="*/ 604026 h 1494453"/>
              <a:gd name="csX7" fmla="*/ 635206 w 2825573"/>
              <a:gd name="csY7" fmla="*/ 759302 h 1494453"/>
              <a:gd name="csX8" fmla="*/ 596408 w 2825573"/>
              <a:gd name="csY8" fmla="*/ 999168 h 1494453"/>
              <a:gd name="csX9" fmla="*/ 599738 w 2825573"/>
              <a:gd name="csY9" fmla="*/ 1080941 h 1494453"/>
              <a:gd name="csX10" fmla="*/ 3547 w 2825573"/>
              <a:gd name="csY10" fmla="*/ 1080941 h 1494453"/>
              <a:gd name="csX11" fmla="*/ 0 w 2825573"/>
              <a:gd name="csY11" fmla="*/ 975157 h 1494453"/>
              <a:gd name="csX12" fmla="*/ 82158 w 2825573"/>
              <a:gd name="csY12" fmla="*/ 530991 h 1494453"/>
              <a:gd name="csX13" fmla="*/ 615686 w 2825573"/>
              <a:gd name="csY13" fmla="*/ 37448 h 1494453"/>
              <a:gd name="csX14" fmla="*/ 1320052 w 2825573"/>
              <a:gd name="csY14" fmla="*/ 157585 h 1494453"/>
              <a:gd name="csX15" fmla="*/ 1779841 w 2825573"/>
              <a:gd name="csY15" fmla="*/ 569525 h 1494453"/>
              <a:gd name="csX16" fmla="*/ 2048302 w 2825573"/>
              <a:gd name="csY16" fmla="*/ 827324 h 1494453"/>
              <a:gd name="csX17" fmla="*/ 2167658 w 2825573"/>
              <a:gd name="csY17" fmla="*/ 896912 h 1494453"/>
              <a:gd name="csX18" fmla="*/ 2186045 w 2825573"/>
              <a:gd name="csY18" fmla="*/ 884845 h 1494453"/>
              <a:gd name="csX19" fmla="*/ 2221632 w 2825573"/>
              <a:gd name="csY19" fmla="*/ 625226 h 1494453"/>
              <a:gd name="csX20" fmla="*/ 2200697 w 2825573"/>
              <a:gd name="csY20" fmla="*/ 503155 h 1494453"/>
              <a:gd name="csX21" fmla="*/ 2789668 w 2825573"/>
              <a:gd name="csY21" fmla="*/ 407411 h 14944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2825573" h="1494453">
                <a:moveTo>
                  <a:pt x="2789668" y="407411"/>
                </a:moveTo>
                <a:lnTo>
                  <a:pt x="2814925" y="559891"/>
                </a:lnTo>
                <a:cubicBezTo>
                  <a:pt x="2833007" y="713226"/>
                  <a:pt x="2828108" y="846128"/>
                  <a:pt x="2799860" y="964836"/>
                </a:cubicBezTo>
                <a:cubicBezTo>
                  <a:pt x="2760750" y="1128582"/>
                  <a:pt x="2678714" y="1260940"/>
                  <a:pt x="2555738" y="1356826"/>
                </a:cubicBezTo>
                <a:cubicBezTo>
                  <a:pt x="2429379" y="1455175"/>
                  <a:pt x="2166246" y="1590871"/>
                  <a:pt x="1822418" y="1393050"/>
                </a:cubicBezTo>
                <a:cubicBezTo>
                  <a:pt x="1652129" y="1295299"/>
                  <a:pt x="1499044" y="1136734"/>
                  <a:pt x="1351146" y="983486"/>
                </a:cubicBezTo>
                <a:cubicBezTo>
                  <a:pt x="1158881" y="784833"/>
                  <a:pt x="941599" y="559434"/>
                  <a:pt x="807015" y="604026"/>
                </a:cubicBezTo>
                <a:cubicBezTo>
                  <a:pt x="719272" y="633267"/>
                  <a:pt x="668230" y="679719"/>
                  <a:pt x="635206" y="759302"/>
                </a:cubicBezTo>
                <a:cubicBezTo>
                  <a:pt x="609380" y="822196"/>
                  <a:pt x="596530" y="903123"/>
                  <a:pt x="596408" y="999168"/>
                </a:cubicBezTo>
                <a:lnTo>
                  <a:pt x="599738" y="1080941"/>
                </a:lnTo>
                <a:lnTo>
                  <a:pt x="3547" y="1080941"/>
                </a:lnTo>
                <a:lnTo>
                  <a:pt x="0" y="975157"/>
                </a:lnTo>
                <a:cubicBezTo>
                  <a:pt x="2498" y="808233"/>
                  <a:pt x="29881" y="659376"/>
                  <a:pt x="82158" y="530991"/>
                </a:cubicBezTo>
                <a:cubicBezTo>
                  <a:pt x="180144" y="291464"/>
                  <a:pt x="364545" y="120797"/>
                  <a:pt x="615686" y="37448"/>
                </a:cubicBezTo>
                <a:cubicBezTo>
                  <a:pt x="844716" y="-38917"/>
                  <a:pt x="1081821" y="1698"/>
                  <a:pt x="1320052" y="157585"/>
                </a:cubicBezTo>
                <a:cubicBezTo>
                  <a:pt x="1489772" y="268735"/>
                  <a:pt x="1637131" y="421597"/>
                  <a:pt x="1779841" y="569525"/>
                </a:cubicBezTo>
                <a:cubicBezTo>
                  <a:pt x="1875702" y="668657"/>
                  <a:pt x="1966377" y="762471"/>
                  <a:pt x="2048302" y="827324"/>
                </a:cubicBezTo>
                <a:cubicBezTo>
                  <a:pt x="2124117" y="887008"/>
                  <a:pt x="2159782" y="895365"/>
                  <a:pt x="2167658" y="896912"/>
                </a:cubicBezTo>
                <a:cubicBezTo>
                  <a:pt x="2170272" y="895531"/>
                  <a:pt x="2176434" y="892612"/>
                  <a:pt x="2186045" y="884845"/>
                </a:cubicBezTo>
                <a:cubicBezTo>
                  <a:pt x="2223887" y="855778"/>
                  <a:pt x="2236788" y="758613"/>
                  <a:pt x="2221632" y="625226"/>
                </a:cubicBezTo>
                <a:lnTo>
                  <a:pt x="2200697" y="503155"/>
                </a:lnTo>
                <a:lnTo>
                  <a:pt x="2789668" y="4074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6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2418995"/>
            <a:ext cx="3496147" cy="3571777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1050111"/>
            <a:ext cx="6775703" cy="494066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Font typeface="Arial" panose="020B0604020202020204" pitchFamily="34" charset="0"/>
              <a:buNone/>
              <a:defRPr lang="en-US" dirty="0"/>
            </a:lvl1pPr>
            <a:lvl2pPr>
              <a:buFont typeface="Arial" panose="020B0604020202020204" pitchFamily="34" charset="0"/>
              <a:buNone/>
              <a:defRPr lang="en-US" dirty="0"/>
            </a:lvl2pPr>
            <a:lvl3pPr>
              <a:buFont typeface="Arial" panose="020B0604020202020204" pitchFamily="34" charset="0"/>
              <a:buNone/>
              <a:defRPr lang="en-US" dirty="0"/>
            </a:lvl3pPr>
            <a:lvl4pPr>
              <a:buFont typeface="Arial" panose="020B0604020202020204" pitchFamily="34" charset="0"/>
              <a:buNone/>
              <a:defRPr lang="en-US" dirty="0"/>
            </a:lvl4pPr>
            <a:lvl5pPr>
              <a:buFont typeface="Arial" panose="020B0604020202020204" pitchFamily="34" charset="0"/>
              <a:buNone/>
              <a:defRPr lang="en-US" dirty="0"/>
            </a:lvl5pPr>
          </a:lstStyle>
          <a:p>
            <a:pPr marL="114300" lvl="0" indent="-342900">
              <a:lnSpc>
                <a:spcPct val="120000"/>
              </a:lnSpc>
            </a:pPr>
            <a:r>
              <a:rPr lang="en-US"/>
              <a:t>Click to edit Master text styles</a:t>
            </a:r>
          </a:p>
          <a:p>
            <a:pPr marL="571500" lvl="1" indent="-342900">
              <a:lnSpc>
                <a:spcPct val="120000"/>
              </a:lnSpc>
            </a:pPr>
            <a:r>
              <a:rPr lang="en-US"/>
              <a:t>Second level</a:t>
            </a:r>
          </a:p>
          <a:p>
            <a:pPr marL="800100" lvl="2" indent="-342900">
              <a:lnSpc>
                <a:spcPct val="120000"/>
              </a:lnSpc>
            </a:pPr>
            <a:r>
              <a:rPr lang="en-US"/>
              <a:t>Third level</a:t>
            </a:r>
          </a:p>
          <a:p>
            <a:pPr marL="1028700" lvl="3" indent="-342900">
              <a:lnSpc>
                <a:spcPct val="120000"/>
              </a:lnSpc>
            </a:pPr>
            <a:r>
              <a:rPr lang="en-US"/>
              <a:t>Fourth level</a:t>
            </a:r>
          </a:p>
          <a:p>
            <a:pPr marL="1257300" lvl="4" indent="-342900">
              <a:lnSpc>
                <a:spcPct val="120000"/>
              </a:lnSpc>
            </a:pPr>
            <a:r>
              <a:rPr lang="en-US"/>
              <a:t>Fifth level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482AF2-AC36-4839-8BDC-71587433498F}"/>
              </a:ext>
            </a:extLst>
          </p:cNvPr>
          <p:cNvSpPr/>
          <p:nvPr userDrawn="1"/>
        </p:nvSpPr>
        <p:spPr>
          <a:xfrm rot="3399901">
            <a:off x="3590692" y="-253532"/>
            <a:ext cx="1075615" cy="1815781"/>
          </a:xfrm>
          <a:custGeom>
            <a:avLst/>
            <a:gdLst>
              <a:gd name="csX0" fmla="*/ 0 w 1075615"/>
              <a:gd name="csY0" fmla="*/ 504843 h 1815781"/>
              <a:gd name="csX1" fmla="*/ 332061 w 1075615"/>
              <a:gd name="csY1" fmla="*/ 0 h 1815781"/>
              <a:gd name="csX2" fmla="*/ 424477 w 1075615"/>
              <a:gd name="csY2" fmla="*/ 99969 h 1815781"/>
              <a:gd name="csX3" fmla="*/ 1027665 w 1075615"/>
              <a:gd name="csY3" fmla="*/ 1367590 h 1815781"/>
              <a:gd name="csX4" fmla="*/ 1073107 w 1075615"/>
              <a:gd name="csY4" fmla="*/ 1729391 h 1815781"/>
              <a:gd name="csX5" fmla="*/ 1075615 w 1075615"/>
              <a:gd name="csY5" fmla="*/ 1815781 h 1815781"/>
              <a:gd name="csX6" fmla="*/ 490629 w 1075615"/>
              <a:gd name="csY6" fmla="*/ 1815781 h 1815781"/>
              <a:gd name="csX7" fmla="*/ 490723 w 1075615"/>
              <a:gd name="csY7" fmla="*/ 1766442 h 1815781"/>
              <a:gd name="csX8" fmla="*/ 454602 w 1075615"/>
              <a:gd name="csY8" fmla="*/ 1479889 h 1815781"/>
              <a:gd name="csX9" fmla="*/ 67023 w 1075615"/>
              <a:gd name="csY9" fmla="*/ 588756 h 18157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1075615" h="1815781">
                <a:moveTo>
                  <a:pt x="0" y="504843"/>
                </a:moveTo>
                <a:lnTo>
                  <a:pt x="332061" y="0"/>
                </a:lnTo>
                <a:lnTo>
                  <a:pt x="424477" y="99969"/>
                </a:lnTo>
                <a:cubicBezTo>
                  <a:pt x="728306" y="454136"/>
                  <a:pt x="937237" y="892420"/>
                  <a:pt x="1027665" y="1367590"/>
                </a:cubicBezTo>
                <a:cubicBezTo>
                  <a:pt x="1050611" y="1487734"/>
                  <a:pt x="1065735" y="1608608"/>
                  <a:pt x="1073107" y="1729391"/>
                </a:cubicBezTo>
                <a:lnTo>
                  <a:pt x="1075615" y="1815781"/>
                </a:lnTo>
                <a:lnTo>
                  <a:pt x="490629" y="1815781"/>
                </a:lnTo>
                <a:lnTo>
                  <a:pt x="490723" y="1766442"/>
                </a:lnTo>
                <a:cubicBezTo>
                  <a:pt x="484805" y="1670860"/>
                  <a:pt x="472776" y="1575125"/>
                  <a:pt x="454602" y="1479889"/>
                </a:cubicBezTo>
                <a:cubicBezTo>
                  <a:pt x="391770" y="1150946"/>
                  <a:pt x="258657" y="846017"/>
                  <a:pt x="67023" y="5887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6F6BCC0-5242-A903-F04A-40130DFE8DE0}"/>
              </a:ext>
            </a:extLst>
          </p:cNvPr>
          <p:cNvSpPr/>
          <p:nvPr userDrawn="1"/>
        </p:nvSpPr>
        <p:spPr>
          <a:xfrm rot="661600">
            <a:off x="-90433" y="1005942"/>
            <a:ext cx="1488386" cy="825960"/>
          </a:xfrm>
          <a:custGeom>
            <a:avLst/>
            <a:gdLst>
              <a:gd name="csX0" fmla="*/ 0 w 1488386"/>
              <a:gd name="csY0" fmla="*/ 0 h 825960"/>
              <a:gd name="csX1" fmla="*/ 168727 w 1488386"/>
              <a:gd name="csY1" fmla="*/ 1906 h 825960"/>
              <a:gd name="csX2" fmla="*/ 1010198 w 1488386"/>
              <a:gd name="csY2" fmla="*/ 140648 h 825960"/>
              <a:gd name="csX3" fmla="*/ 1277854 w 1488386"/>
              <a:gd name="csY3" fmla="*/ 199422 h 825960"/>
              <a:gd name="csX4" fmla="*/ 1488386 w 1488386"/>
              <a:gd name="csY4" fmla="*/ 237022 h 825960"/>
              <a:gd name="csX5" fmla="*/ 1488386 w 1488386"/>
              <a:gd name="csY5" fmla="*/ 825960 h 825960"/>
              <a:gd name="csX6" fmla="*/ 1457176 w 1488386"/>
              <a:gd name="csY6" fmla="*/ 822650 h 825960"/>
              <a:gd name="csX7" fmla="*/ 879733 w 1488386"/>
              <a:gd name="csY7" fmla="*/ 708632 h 825960"/>
              <a:gd name="csX8" fmla="*/ 225633 w 1488386"/>
              <a:gd name="csY8" fmla="*/ 589443 h 825960"/>
              <a:gd name="csX9" fmla="*/ 113771 w 1488386"/>
              <a:gd name="csY9" fmla="*/ 583852 h 8259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1488386" h="825960">
                <a:moveTo>
                  <a:pt x="0" y="0"/>
                </a:moveTo>
                <a:lnTo>
                  <a:pt x="168727" y="1906"/>
                </a:lnTo>
                <a:cubicBezTo>
                  <a:pt x="458420" y="15724"/>
                  <a:pt x="736887" y="78775"/>
                  <a:pt x="1010198" y="140648"/>
                </a:cubicBezTo>
                <a:cubicBezTo>
                  <a:pt x="1101347" y="161316"/>
                  <a:pt x="1189998" y="181354"/>
                  <a:pt x="1277854" y="199422"/>
                </a:cubicBezTo>
                <a:lnTo>
                  <a:pt x="1488386" y="237022"/>
                </a:lnTo>
                <a:lnTo>
                  <a:pt x="1488386" y="825960"/>
                </a:lnTo>
                <a:lnTo>
                  <a:pt x="1457176" y="822650"/>
                </a:lnTo>
                <a:cubicBezTo>
                  <a:pt x="1257549" y="794244"/>
                  <a:pt x="1065966" y="750334"/>
                  <a:pt x="879733" y="708632"/>
                </a:cubicBezTo>
                <a:cubicBezTo>
                  <a:pt x="649394" y="656491"/>
                  <a:pt x="434797" y="607918"/>
                  <a:pt x="225633" y="589443"/>
                </a:cubicBezTo>
                <a:lnTo>
                  <a:pt x="113771" y="58385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9EBC361-115C-A9C8-ECC6-6F032459D519}"/>
              </a:ext>
            </a:extLst>
          </p:cNvPr>
          <p:cNvSpPr/>
          <p:nvPr userDrawn="1"/>
        </p:nvSpPr>
        <p:spPr>
          <a:xfrm rot="661600">
            <a:off x="1399621" y="965654"/>
            <a:ext cx="2247101" cy="1249982"/>
          </a:xfrm>
          <a:custGeom>
            <a:avLst/>
            <a:gdLst>
              <a:gd name="csX0" fmla="*/ 1544426 w 1888094"/>
              <a:gd name="csY0" fmla="*/ 0 h 1050279"/>
              <a:gd name="csX1" fmla="*/ 1888094 w 1888094"/>
              <a:gd name="csY1" fmla="*/ 351412 h 1050279"/>
              <a:gd name="csX2" fmla="*/ 1832868 w 1888094"/>
              <a:gd name="csY2" fmla="*/ 408647 h 1050279"/>
              <a:gd name="csX3" fmla="*/ 1217380 w 1888094"/>
              <a:gd name="csY3" fmla="*/ 838650 h 1050279"/>
              <a:gd name="csX4" fmla="*/ 133347 w 1888094"/>
              <a:gd name="csY4" fmla="*/ 1045093 h 1050279"/>
              <a:gd name="csX5" fmla="*/ 0 w 1888094"/>
              <a:gd name="csY5" fmla="*/ 1030947 h 1050279"/>
              <a:gd name="csX6" fmla="*/ 0 w 1888094"/>
              <a:gd name="csY6" fmla="*/ 536100 h 1050279"/>
              <a:gd name="csX7" fmla="*/ 43997 w 1888094"/>
              <a:gd name="csY7" fmla="*/ 543957 h 1050279"/>
              <a:gd name="csX8" fmla="*/ 1005273 w 1888094"/>
              <a:gd name="csY8" fmla="*/ 397168 h 1050279"/>
              <a:gd name="csX9" fmla="*/ 1402212 w 1888094"/>
              <a:gd name="csY9" fmla="*/ 138554 h 1050279"/>
              <a:gd name="csX10" fmla="*/ 1544426 w 1888094"/>
              <a:gd name="csY10" fmla="*/ 0 h 10502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888094" h="1050279">
                <a:moveTo>
                  <a:pt x="1544426" y="0"/>
                </a:moveTo>
                <a:lnTo>
                  <a:pt x="1888094" y="351412"/>
                </a:lnTo>
                <a:lnTo>
                  <a:pt x="1832868" y="408647"/>
                </a:lnTo>
                <a:cubicBezTo>
                  <a:pt x="1651387" y="585069"/>
                  <a:pt x="1443447" y="730687"/>
                  <a:pt x="1217380" y="838650"/>
                </a:cubicBezTo>
                <a:cubicBezTo>
                  <a:pt x="877695" y="1000533"/>
                  <a:pt x="505811" y="1070838"/>
                  <a:pt x="133347" y="1045093"/>
                </a:cubicBezTo>
                <a:lnTo>
                  <a:pt x="0" y="1030947"/>
                </a:lnTo>
                <a:lnTo>
                  <a:pt x="0" y="536100"/>
                </a:lnTo>
                <a:lnTo>
                  <a:pt x="43997" y="543957"/>
                </a:lnTo>
                <a:cubicBezTo>
                  <a:pt x="372818" y="591085"/>
                  <a:pt x="704985" y="540399"/>
                  <a:pt x="1005273" y="397168"/>
                </a:cubicBezTo>
                <a:cubicBezTo>
                  <a:pt x="1147749" y="329377"/>
                  <a:pt x="1281157" y="242207"/>
                  <a:pt x="1402212" y="138554"/>
                </a:cubicBezTo>
                <a:lnTo>
                  <a:pt x="154442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51A42-961C-4808-A59A-3DFDD7151F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3490B-ACCD-5729-46D2-5510EFD424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B55CD2-7B29-A3C5-9D3F-EA64D4569D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68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6482-CCCE-EC05-0769-A428DC87B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3615049"/>
            <a:ext cx="5341468" cy="111347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3AF3A-6C67-B9EB-E729-F69D350402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413" y="5110163"/>
            <a:ext cx="5267325" cy="1112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5C4D0C7-2CE6-DF2D-1313-5DD619AD1629}"/>
              </a:ext>
            </a:extLst>
          </p:cNvPr>
          <p:cNvSpPr/>
          <p:nvPr userDrawn="1"/>
        </p:nvSpPr>
        <p:spPr>
          <a:xfrm>
            <a:off x="4547937" y="1005079"/>
            <a:ext cx="1358917" cy="740393"/>
          </a:xfrm>
          <a:custGeom>
            <a:avLst/>
            <a:gdLst>
              <a:gd name="csX0" fmla="*/ 1158699 w 1358917"/>
              <a:gd name="csY0" fmla="*/ 1163 h 740393"/>
              <a:gd name="csX1" fmla="*/ 1341094 w 1358917"/>
              <a:gd name="csY1" fmla="*/ 2384 h 740393"/>
              <a:gd name="csX2" fmla="*/ 1358917 w 1358917"/>
              <a:gd name="csY2" fmla="*/ 3855 h 740393"/>
              <a:gd name="csX3" fmla="*/ 1358917 w 1358917"/>
              <a:gd name="csY3" fmla="*/ 502260 h 740393"/>
              <a:gd name="csX4" fmla="*/ 1244558 w 1358917"/>
              <a:gd name="csY4" fmla="*/ 496082 h 740393"/>
              <a:gd name="csX5" fmla="*/ 366879 w 1358917"/>
              <a:gd name="csY5" fmla="*/ 710248 h 740393"/>
              <a:gd name="csX6" fmla="*/ 30083 w 1358917"/>
              <a:gd name="csY6" fmla="*/ 611027 h 740393"/>
              <a:gd name="csX7" fmla="*/ 129460 w 1358917"/>
              <a:gd name="csY7" fmla="*/ 274184 h 740393"/>
              <a:gd name="csX8" fmla="*/ 1158699 w 1358917"/>
              <a:gd name="csY8" fmla="*/ 1163 h 74039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358917" h="740393">
                <a:moveTo>
                  <a:pt x="1158699" y="1163"/>
                </a:moveTo>
                <a:cubicBezTo>
                  <a:pt x="1219338" y="-718"/>
                  <a:pt x="1280196" y="-321"/>
                  <a:pt x="1341094" y="2384"/>
                </a:cubicBezTo>
                <a:lnTo>
                  <a:pt x="1358917" y="3855"/>
                </a:lnTo>
                <a:lnTo>
                  <a:pt x="1358917" y="502260"/>
                </a:lnTo>
                <a:lnTo>
                  <a:pt x="1244558" y="496082"/>
                </a:lnTo>
                <a:cubicBezTo>
                  <a:pt x="940561" y="494059"/>
                  <a:pt x="636039" y="564127"/>
                  <a:pt x="366879" y="710248"/>
                </a:cubicBezTo>
                <a:cubicBezTo>
                  <a:pt x="246245" y="775565"/>
                  <a:pt x="95747" y="731250"/>
                  <a:pt x="30083" y="611027"/>
                </a:cubicBezTo>
                <a:cubicBezTo>
                  <a:pt x="-35169" y="490439"/>
                  <a:pt x="9224" y="339907"/>
                  <a:pt x="129460" y="274184"/>
                </a:cubicBezTo>
                <a:cubicBezTo>
                  <a:pt x="438913" y="105715"/>
                  <a:pt x="794867" y="12447"/>
                  <a:pt x="1158699" y="11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247B4DB-D327-F070-A241-F66AA62D1C9C}"/>
              </a:ext>
            </a:extLst>
          </p:cNvPr>
          <p:cNvSpPr/>
          <p:nvPr userDrawn="1"/>
        </p:nvSpPr>
        <p:spPr>
          <a:xfrm>
            <a:off x="5906854" y="964302"/>
            <a:ext cx="2864309" cy="2331338"/>
          </a:xfrm>
          <a:custGeom>
            <a:avLst/>
            <a:gdLst>
              <a:gd name="csX0" fmla="*/ 1579651 w 2864309"/>
              <a:gd name="csY0" fmla="*/ 17 h 2331338"/>
              <a:gd name="csX1" fmla="*/ 1954763 w 2864309"/>
              <a:gd name="csY1" fmla="*/ 62222 h 2331338"/>
              <a:gd name="csX2" fmla="*/ 2526423 w 2864309"/>
              <a:gd name="csY2" fmla="*/ 455000 h 2331338"/>
              <a:gd name="csX3" fmla="*/ 2819379 w 2864309"/>
              <a:gd name="csY3" fmla="*/ 859336 h 2331338"/>
              <a:gd name="csX4" fmla="*/ 2864309 w 2864309"/>
              <a:gd name="csY4" fmla="*/ 938832 h 2331338"/>
              <a:gd name="csX5" fmla="*/ 2497455 w 2864309"/>
              <a:gd name="csY5" fmla="*/ 1305926 h 2331338"/>
              <a:gd name="csX6" fmla="*/ 2477089 w 2864309"/>
              <a:gd name="csY6" fmla="*/ 1264656 h 2331338"/>
              <a:gd name="csX7" fmla="*/ 2158548 w 2864309"/>
              <a:gd name="csY7" fmla="*/ 788662 h 2331338"/>
              <a:gd name="csX8" fmla="*/ 1324851 w 2864309"/>
              <a:gd name="csY8" fmla="*/ 532117 h 2331338"/>
              <a:gd name="csX9" fmla="*/ 1456574 w 2864309"/>
              <a:gd name="csY9" fmla="*/ 644926 h 2331338"/>
              <a:gd name="csX10" fmla="*/ 1790414 w 2864309"/>
              <a:gd name="csY10" fmla="*/ 1110216 h 2331338"/>
              <a:gd name="csX11" fmla="*/ 1837371 w 2864309"/>
              <a:gd name="csY11" fmla="*/ 1736068 h 2331338"/>
              <a:gd name="csX12" fmla="*/ 1239328 w 2864309"/>
              <a:gd name="csY12" fmla="*/ 2312121 h 2331338"/>
              <a:gd name="csX13" fmla="*/ 457644 w 2864309"/>
              <a:gd name="csY13" fmla="*/ 2048789 h 2331338"/>
              <a:gd name="csX14" fmla="*/ 210939 w 2864309"/>
              <a:gd name="csY14" fmla="*/ 1194599 h 2331338"/>
              <a:gd name="csX15" fmla="*/ 424518 w 2864309"/>
              <a:gd name="csY15" fmla="*/ 617503 h 2331338"/>
              <a:gd name="csX16" fmla="*/ 67689 w 2864309"/>
              <a:gd name="csY16" fmla="*/ 546692 h 2331338"/>
              <a:gd name="csX17" fmla="*/ 0 w 2864309"/>
              <a:gd name="csY17" fmla="*/ 543036 h 2331338"/>
              <a:gd name="csX18" fmla="*/ 0 w 2864309"/>
              <a:gd name="csY18" fmla="*/ 44631 h 2331338"/>
              <a:gd name="csX19" fmla="*/ 164811 w 2864309"/>
              <a:gd name="csY19" fmla="*/ 58233 h 2331338"/>
              <a:gd name="csX20" fmla="*/ 809072 w 2864309"/>
              <a:gd name="csY20" fmla="*/ 228996 h 2331338"/>
              <a:gd name="csX21" fmla="*/ 1176127 w 2864309"/>
              <a:gd name="csY21" fmla="*/ 58086 h 2331338"/>
              <a:gd name="csX22" fmla="*/ 1579651 w 2864309"/>
              <a:gd name="csY22" fmla="*/ 17 h 2331338"/>
              <a:gd name="csX23" fmla="*/ 885232 w 2864309"/>
              <a:gd name="csY23" fmla="*/ 827859 h 2331338"/>
              <a:gd name="csX24" fmla="*/ 705159 w 2864309"/>
              <a:gd name="csY24" fmla="*/ 1251173 h 2331338"/>
              <a:gd name="csX25" fmla="*/ 829004 w 2864309"/>
              <a:gd name="csY25" fmla="*/ 1717110 h 2331338"/>
              <a:gd name="csX26" fmla="*/ 842120 w 2864309"/>
              <a:gd name="csY26" fmla="*/ 1730546 h 2331338"/>
              <a:gd name="csX27" fmla="*/ 841332 w 2864309"/>
              <a:gd name="csY27" fmla="*/ 1731316 h 2331338"/>
              <a:gd name="csX28" fmla="*/ 1131328 w 2864309"/>
              <a:gd name="csY28" fmla="*/ 1827646 h 2331338"/>
              <a:gd name="csX29" fmla="*/ 1361738 w 2864309"/>
              <a:gd name="csY29" fmla="*/ 1595789 h 2331338"/>
              <a:gd name="csX30" fmla="*/ 1333687 w 2864309"/>
              <a:gd name="csY30" fmla="*/ 1304655 h 2331338"/>
              <a:gd name="csX31" fmla="*/ 1119528 w 2864309"/>
              <a:gd name="csY31" fmla="*/ 1009392 h 2331338"/>
              <a:gd name="csX32" fmla="*/ 885232 w 2864309"/>
              <a:gd name="csY32" fmla="*/ 827859 h 23313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2864309" h="2331338">
                <a:moveTo>
                  <a:pt x="1579651" y="17"/>
                </a:moveTo>
                <a:cubicBezTo>
                  <a:pt x="1709717" y="676"/>
                  <a:pt x="1835047" y="21382"/>
                  <a:pt x="1954763" y="62222"/>
                </a:cubicBezTo>
                <a:cubicBezTo>
                  <a:pt x="2161938" y="132962"/>
                  <a:pt x="2353894" y="264820"/>
                  <a:pt x="2526423" y="455000"/>
                </a:cubicBezTo>
                <a:cubicBezTo>
                  <a:pt x="2636753" y="576618"/>
                  <a:pt x="2733051" y="714317"/>
                  <a:pt x="2819379" y="859336"/>
                </a:cubicBezTo>
                <a:lnTo>
                  <a:pt x="2864309" y="938832"/>
                </a:lnTo>
                <a:lnTo>
                  <a:pt x="2497455" y="1305926"/>
                </a:lnTo>
                <a:lnTo>
                  <a:pt x="2477089" y="1264656"/>
                </a:lnTo>
                <a:cubicBezTo>
                  <a:pt x="2383105" y="1087465"/>
                  <a:pt x="2278694" y="921227"/>
                  <a:pt x="2158548" y="788662"/>
                </a:cubicBezTo>
                <a:cubicBezTo>
                  <a:pt x="1915167" y="520369"/>
                  <a:pt x="1657745" y="440815"/>
                  <a:pt x="1324851" y="532117"/>
                </a:cubicBezTo>
                <a:cubicBezTo>
                  <a:pt x="1370470" y="567785"/>
                  <a:pt x="1414112" y="605381"/>
                  <a:pt x="1456574" y="644926"/>
                </a:cubicBezTo>
                <a:cubicBezTo>
                  <a:pt x="1559226" y="739812"/>
                  <a:pt x="1700521" y="897992"/>
                  <a:pt x="1790414" y="1110216"/>
                </a:cubicBezTo>
                <a:cubicBezTo>
                  <a:pt x="1879945" y="1321276"/>
                  <a:pt x="1896010" y="1537696"/>
                  <a:pt x="1837371" y="1736068"/>
                </a:cubicBezTo>
                <a:cubicBezTo>
                  <a:pt x="1749812" y="2032066"/>
                  <a:pt x="1525837" y="2247592"/>
                  <a:pt x="1239328" y="2312121"/>
                </a:cubicBezTo>
                <a:cubicBezTo>
                  <a:pt x="954009" y="2376285"/>
                  <a:pt x="661698" y="2277587"/>
                  <a:pt x="457644" y="2048789"/>
                </a:cubicBezTo>
                <a:cubicBezTo>
                  <a:pt x="263205" y="1831424"/>
                  <a:pt x="173371" y="1519680"/>
                  <a:pt x="210939" y="1194599"/>
                </a:cubicBezTo>
                <a:cubicBezTo>
                  <a:pt x="234512" y="990336"/>
                  <a:pt x="307602" y="793326"/>
                  <a:pt x="424518" y="617503"/>
                </a:cubicBezTo>
                <a:cubicBezTo>
                  <a:pt x="308339" y="582661"/>
                  <a:pt x="188630" y="558972"/>
                  <a:pt x="67689" y="546692"/>
                </a:cubicBezTo>
                <a:lnTo>
                  <a:pt x="0" y="543036"/>
                </a:lnTo>
                <a:lnTo>
                  <a:pt x="0" y="44631"/>
                </a:lnTo>
                <a:lnTo>
                  <a:pt x="164811" y="58233"/>
                </a:lnTo>
                <a:cubicBezTo>
                  <a:pt x="388521" y="85076"/>
                  <a:pt x="605209" y="142662"/>
                  <a:pt x="809072" y="228996"/>
                </a:cubicBezTo>
                <a:cubicBezTo>
                  <a:pt x="922415" y="153051"/>
                  <a:pt x="1045682" y="95173"/>
                  <a:pt x="1176127" y="58086"/>
                </a:cubicBezTo>
                <a:cubicBezTo>
                  <a:pt x="1314785" y="18743"/>
                  <a:pt x="1449585" y="-644"/>
                  <a:pt x="1579651" y="17"/>
                </a:cubicBezTo>
                <a:close/>
                <a:moveTo>
                  <a:pt x="885232" y="827859"/>
                </a:moveTo>
                <a:cubicBezTo>
                  <a:pt x="785707" y="953527"/>
                  <a:pt x="722200" y="1102657"/>
                  <a:pt x="705159" y="1251173"/>
                </a:cubicBezTo>
                <a:cubicBezTo>
                  <a:pt x="684180" y="1432806"/>
                  <a:pt x="730825" y="1607049"/>
                  <a:pt x="829004" y="1717110"/>
                </a:cubicBezTo>
                <a:cubicBezTo>
                  <a:pt x="833249" y="1721459"/>
                  <a:pt x="837875" y="1726197"/>
                  <a:pt x="842120" y="1730546"/>
                </a:cubicBezTo>
                <a:lnTo>
                  <a:pt x="841332" y="1731316"/>
                </a:lnTo>
                <a:cubicBezTo>
                  <a:pt x="923439" y="1815428"/>
                  <a:pt x="1028398" y="1850237"/>
                  <a:pt x="1131328" y="1827646"/>
                </a:cubicBezTo>
                <a:cubicBezTo>
                  <a:pt x="1241313" y="1802793"/>
                  <a:pt x="1325490" y="1718310"/>
                  <a:pt x="1361738" y="1595789"/>
                </a:cubicBezTo>
                <a:cubicBezTo>
                  <a:pt x="1387787" y="1507872"/>
                  <a:pt x="1378451" y="1409789"/>
                  <a:pt x="1333687" y="1304655"/>
                </a:cubicBezTo>
                <a:cubicBezTo>
                  <a:pt x="1290066" y="1202272"/>
                  <a:pt x="1214074" y="1097554"/>
                  <a:pt x="1119528" y="1009392"/>
                </a:cubicBezTo>
                <a:cubicBezTo>
                  <a:pt x="1046602" y="941796"/>
                  <a:pt x="968491" y="881539"/>
                  <a:pt x="885232" y="8278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C5C7F0-B569-AB32-3B72-9C70E1EB4E6D}"/>
              </a:ext>
            </a:extLst>
          </p:cNvPr>
          <p:cNvSpPr/>
          <p:nvPr userDrawn="1"/>
        </p:nvSpPr>
        <p:spPr>
          <a:xfrm>
            <a:off x="11435245" y="3510956"/>
            <a:ext cx="756755" cy="843846"/>
          </a:xfrm>
          <a:custGeom>
            <a:avLst/>
            <a:gdLst>
              <a:gd name="connsiteX0" fmla="*/ 825500 w 825500"/>
              <a:gd name="connsiteY0" fmla="*/ 0 h 920502"/>
              <a:gd name="connsiteX1" fmla="*/ 825500 w 825500"/>
              <a:gd name="connsiteY1" fmla="*/ 667573 h 920502"/>
              <a:gd name="connsiteX2" fmla="*/ 713497 w 825500"/>
              <a:gd name="connsiteY2" fmla="*/ 727315 h 920502"/>
              <a:gd name="connsiteX3" fmla="*/ 414118 w 825500"/>
              <a:gd name="connsiteY3" fmla="*/ 843681 h 920502"/>
              <a:gd name="connsiteX4" fmla="*/ 101192 w 825500"/>
              <a:gd name="connsiteY4" fmla="*/ 911142 h 920502"/>
              <a:gd name="connsiteX5" fmla="*/ 0 w 825500"/>
              <a:gd name="connsiteY5" fmla="*/ 920502 h 920502"/>
              <a:gd name="connsiteX6" fmla="*/ 0 w 825500"/>
              <a:gd name="connsiteY6" fmla="*/ 374788 h 920502"/>
              <a:gd name="connsiteX7" fmla="*/ 72002 w 825500"/>
              <a:gd name="connsiteY7" fmla="*/ 367834 h 920502"/>
              <a:gd name="connsiteX8" fmla="*/ 259138 w 825500"/>
              <a:gd name="connsiteY8" fmla="*/ 324534 h 920502"/>
              <a:gd name="connsiteX9" fmla="*/ 670792 w 825500"/>
              <a:gd name="connsiteY9" fmla="*/ 127418 h 920502"/>
              <a:gd name="connsiteX10" fmla="*/ 825500 w 825500"/>
              <a:gd name="connsiteY10" fmla="*/ 0 h 9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5500" h="920502">
                <a:moveTo>
                  <a:pt x="825500" y="0"/>
                </a:moveTo>
                <a:lnTo>
                  <a:pt x="825500" y="667573"/>
                </a:lnTo>
                <a:lnTo>
                  <a:pt x="713497" y="727315"/>
                </a:lnTo>
                <a:cubicBezTo>
                  <a:pt x="617887" y="773525"/>
                  <a:pt x="517750" y="812550"/>
                  <a:pt x="414118" y="843681"/>
                </a:cubicBezTo>
                <a:cubicBezTo>
                  <a:pt x="310804" y="874714"/>
                  <a:pt x="206078" y="897187"/>
                  <a:pt x="101192" y="911142"/>
                </a:cubicBezTo>
                <a:lnTo>
                  <a:pt x="0" y="920502"/>
                </a:lnTo>
                <a:lnTo>
                  <a:pt x="0" y="374788"/>
                </a:lnTo>
                <a:lnTo>
                  <a:pt x="72002" y="367834"/>
                </a:lnTo>
                <a:cubicBezTo>
                  <a:pt x="134617" y="357603"/>
                  <a:pt x="197171" y="343174"/>
                  <a:pt x="259138" y="324534"/>
                </a:cubicBezTo>
                <a:cubicBezTo>
                  <a:pt x="408928" y="279679"/>
                  <a:pt x="548132" y="212561"/>
                  <a:pt x="670792" y="127418"/>
                </a:cubicBezTo>
                <a:lnTo>
                  <a:pt x="8255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D3D9515-5C8E-8615-D604-E3D2928097CF}"/>
              </a:ext>
            </a:extLst>
          </p:cNvPr>
          <p:cNvSpPr/>
          <p:nvPr userDrawn="1"/>
        </p:nvSpPr>
        <p:spPr>
          <a:xfrm>
            <a:off x="8404308" y="1781390"/>
            <a:ext cx="3040892" cy="2580572"/>
          </a:xfrm>
          <a:custGeom>
            <a:avLst/>
            <a:gdLst>
              <a:gd name="connsiteX0" fmla="*/ 2386499 w 3317131"/>
              <a:gd name="connsiteY0" fmla="*/ 771 h 2814995"/>
              <a:gd name="connsiteX1" fmla="*/ 2508109 w 3317131"/>
              <a:gd name="connsiteY1" fmla="*/ 4710 h 2814995"/>
              <a:gd name="connsiteX2" fmla="*/ 2927379 w 3317131"/>
              <a:gd name="connsiteY2" fmla="*/ 186789 h 2814995"/>
              <a:gd name="connsiteX3" fmla="*/ 3276347 w 3317131"/>
              <a:gd name="connsiteY3" fmla="*/ 789124 h 2814995"/>
              <a:gd name="connsiteX4" fmla="*/ 3270828 w 3317131"/>
              <a:gd name="connsiteY4" fmla="*/ 1480085 h 2814995"/>
              <a:gd name="connsiteX5" fmla="*/ 2827269 w 3317131"/>
              <a:gd name="connsiteY5" fmla="*/ 2233565 h 2814995"/>
              <a:gd name="connsiteX6" fmla="*/ 3190767 w 3317131"/>
              <a:gd name="connsiteY6" fmla="*/ 2272625 h 2814995"/>
              <a:gd name="connsiteX7" fmla="*/ 3306271 w 3317131"/>
              <a:gd name="connsiteY7" fmla="*/ 2261471 h 2814995"/>
              <a:gd name="connsiteX8" fmla="*/ 3306271 w 3317131"/>
              <a:gd name="connsiteY8" fmla="*/ 2807185 h 2814995"/>
              <a:gd name="connsiteX9" fmla="*/ 3250169 w 3317131"/>
              <a:gd name="connsiteY9" fmla="*/ 2812374 h 2814995"/>
              <a:gd name="connsiteX10" fmla="*/ 2492891 w 3317131"/>
              <a:gd name="connsiteY10" fmla="*/ 2694565 h 2814995"/>
              <a:gd name="connsiteX11" fmla="*/ 2252479 w 3317131"/>
              <a:gd name="connsiteY11" fmla="*/ 2578470 h 2814995"/>
              <a:gd name="connsiteX12" fmla="*/ 1958550 w 3317131"/>
              <a:gd name="connsiteY12" fmla="*/ 2624807 h 2814995"/>
              <a:gd name="connsiteX13" fmla="*/ 1393702 w 3317131"/>
              <a:gd name="connsiteY13" fmla="*/ 2508282 h 2814995"/>
              <a:gd name="connsiteX14" fmla="*/ 951325 w 3317131"/>
              <a:gd name="connsiteY14" fmla="*/ 2196497 h 2814995"/>
              <a:gd name="connsiteX15" fmla="*/ 385099 w 3317131"/>
              <a:gd name="connsiteY15" fmla="*/ 1362108 h 2814995"/>
              <a:gd name="connsiteX16" fmla="*/ 257004 w 3317131"/>
              <a:gd name="connsiteY16" fmla="*/ 1079144 h 2814995"/>
              <a:gd name="connsiteX17" fmla="*/ 123755 w 3317131"/>
              <a:gd name="connsiteY17" fmla="*/ 784019 h 2814995"/>
              <a:gd name="connsiteX18" fmla="*/ 0 w 3317131"/>
              <a:gd name="connsiteY18" fmla="*/ 533245 h 2814995"/>
              <a:gd name="connsiteX19" fmla="*/ 400179 w 3317131"/>
              <a:gd name="connsiteY19" fmla="*/ 132804 h 2814995"/>
              <a:gd name="connsiteX20" fmla="*/ 441879 w 3317131"/>
              <a:gd name="connsiteY20" fmla="*/ 206586 h 2814995"/>
              <a:gd name="connsiteX21" fmla="*/ 751916 w 3317131"/>
              <a:gd name="connsiteY21" fmla="*/ 859347 h 2814995"/>
              <a:gd name="connsiteX22" fmla="*/ 875425 w 3317131"/>
              <a:gd name="connsiteY22" fmla="*/ 1132437 h 2814995"/>
              <a:gd name="connsiteX23" fmla="*/ 1694887 w 3317131"/>
              <a:gd name="connsiteY23" fmla="*/ 2045194 h 2814995"/>
              <a:gd name="connsiteX24" fmla="*/ 1539610 w 3317131"/>
              <a:gd name="connsiteY24" fmla="*/ 1757665 h 2814995"/>
              <a:gd name="connsiteX25" fmla="*/ 1454736 w 3317131"/>
              <a:gd name="connsiteY25" fmla="*/ 869755 h 2814995"/>
              <a:gd name="connsiteX26" fmla="*/ 2009197 w 3317131"/>
              <a:gd name="connsiteY26" fmla="*/ 99732 h 2814995"/>
              <a:gd name="connsiteX27" fmla="*/ 2386499 w 3317131"/>
              <a:gd name="connsiteY27" fmla="*/ 771 h 2814995"/>
              <a:gd name="connsiteX28" fmla="*/ 2414291 w 3317131"/>
              <a:gd name="connsiteY28" fmla="*/ 542092 h 2814995"/>
              <a:gd name="connsiteX29" fmla="*/ 2240757 w 3317131"/>
              <a:gd name="connsiteY29" fmla="*/ 589544 h 2814995"/>
              <a:gd name="connsiteX30" fmla="*/ 2035762 w 3317131"/>
              <a:gd name="connsiteY30" fmla="*/ 1540003 h 2814995"/>
              <a:gd name="connsiteX31" fmla="*/ 2319367 w 3317131"/>
              <a:gd name="connsiteY31" fmla="*/ 1952936 h 2814995"/>
              <a:gd name="connsiteX32" fmla="*/ 2432899 w 3317131"/>
              <a:gd name="connsiteY32" fmla="*/ 1860620 h 2814995"/>
              <a:gd name="connsiteX33" fmla="*/ 2748932 w 3317131"/>
              <a:gd name="connsiteY33" fmla="*/ 1333408 h 2814995"/>
              <a:gd name="connsiteX34" fmla="*/ 2577405 w 3317131"/>
              <a:gd name="connsiteY34" fmla="*/ 600765 h 2814995"/>
              <a:gd name="connsiteX35" fmla="*/ 2414291 w 3317131"/>
              <a:gd name="connsiteY35" fmla="*/ 542092 h 281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17131" h="2814995">
                <a:moveTo>
                  <a:pt x="2386499" y="771"/>
                </a:moveTo>
                <a:cubicBezTo>
                  <a:pt x="2427469" y="-1012"/>
                  <a:pt x="2468035" y="295"/>
                  <a:pt x="2508109" y="4710"/>
                </a:cubicBezTo>
                <a:cubicBezTo>
                  <a:pt x="2662872" y="21870"/>
                  <a:pt x="2803910" y="82717"/>
                  <a:pt x="2927379" y="186789"/>
                </a:cubicBezTo>
                <a:cubicBezTo>
                  <a:pt x="3091724" y="325828"/>
                  <a:pt x="3215977" y="539334"/>
                  <a:pt x="3276347" y="789124"/>
                </a:cubicBezTo>
                <a:cubicBezTo>
                  <a:pt x="3332664" y="1021838"/>
                  <a:pt x="3330502" y="1267052"/>
                  <a:pt x="3270828" y="1480085"/>
                </a:cubicBezTo>
                <a:cubicBezTo>
                  <a:pt x="3191122" y="1763984"/>
                  <a:pt x="3033719" y="2030358"/>
                  <a:pt x="2827269" y="2233565"/>
                </a:cubicBezTo>
                <a:cubicBezTo>
                  <a:pt x="2943773" y="2263264"/>
                  <a:pt x="3066342" y="2276317"/>
                  <a:pt x="3190767" y="2272625"/>
                </a:cubicBezTo>
                <a:lnTo>
                  <a:pt x="3306271" y="2261471"/>
                </a:lnTo>
                <a:lnTo>
                  <a:pt x="3306271" y="2807185"/>
                </a:lnTo>
                <a:lnTo>
                  <a:pt x="3250169" y="2812374"/>
                </a:lnTo>
                <a:cubicBezTo>
                  <a:pt x="2988332" y="2825994"/>
                  <a:pt x="2729396" y="2786507"/>
                  <a:pt x="2492891" y="2694565"/>
                </a:cubicBezTo>
                <a:cubicBezTo>
                  <a:pt x="2408986" y="2662066"/>
                  <a:pt x="2328575" y="2622797"/>
                  <a:pt x="2252479" y="2578470"/>
                </a:cubicBezTo>
                <a:cubicBezTo>
                  <a:pt x="2156764" y="2606288"/>
                  <a:pt x="2058221" y="2621728"/>
                  <a:pt x="1958550" y="2624807"/>
                </a:cubicBezTo>
                <a:cubicBezTo>
                  <a:pt x="1763900" y="2630597"/>
                  <a:pt x="1573627" y="2591731"/>
                  <a:pt x="1393702" y="2508282"/>
                </a:cubicBezTo>
                <a:cubicBezTo>
                  <a:pt x="1238750" y="2436624"/>
                  <a:pt x="1090165" y="2331829"/>
                  <a:pt x="951325" y="2196497"/>
                </a:cubicBezTo>
                <a:cubicBezTo>
                  <a:pt x="736335" y="1986603"/>
                  <a:pt x="545637" y="1705894"/>
                  <a:pt x="385099" y="1362108"/>
                </a:cubicBezTo>
                <a:cubicBezTo>
                  <a:pt x="342768" y="1272185"/>
                  <a:pt x="301346" y="1178024"/>
                  <a:pt x="257004" y="1079144"/>
                </a:cubicBezTo>
                <a:cubicBezTo>
                  <a:pt x="214226" y="982946"/>
                  <a:pt x="170051" y="883538"/>
                  <a:pt x="123755" y="784019"/>
                </a:cubicBezTo>
                <a:lnTo>
                  <a:pt x="0" y="533245"/>
                </a:lnTo>
                <a:lnTo>
                  <a:pt x="400179" y="132804"/>
                </a:lnTo>
                <a:lnTo>
                  <a:pt x="441879" y="206586"/>
                </a:lnTo>
                <a:cubicBezTo>
                  <a:pt x="558430" y="423191"/>
                  <a:pt x="658275" y="648329"/>
                  <a:pt x="751916" y="859347"/>
                </a:cubicBezTo>
                <a:cubicBezTo>
                  <a:pt x="794994" y="956069"/>
                  <a:pt x="835604" y="1047674"/>
                  <a:pt x="875425" y="1132437"/>
                </a:cubicBezTo>
                <a:cubicBezTo>
                  <a:pt x="1017314" y="1435565"/>
                  <a:pt x="1295059" y="1908905"/>
                  <a:pt x="1694887" y="2045194"/>
                </a:cubicBezTo>
                <a:cubicBezTo>
                  <a:pt x="1636378" y="1955942"/>
                  <a:pt x="1584332" y="1860379"/>
                  <a:pt x="1539610" y="1757665"/>
                </a:cubicBezTo>
                <a:cubicBezTo>
                  <a:pt x="1426128" y="1499157"/>
                  <a:pt x="1394029" y="1167101"/>
                  <a:pt x="1454736" y="869755"/>
                </a:cubicBezTo>
                <a:cubicBezTo>
                  <a:pt x="1528168" y="507870"/>
                  <a:pt x="1725265" y="233903"/>
                  <a:pt x="2009197" y="99732"/>
                </a:cubicBezTo>
                <a:cubicBezTo>
                  <a:pt x="2137039" y="39277"/>
                  <a:pt x="2263588" y="6120"/>
                  <a:pt x="2386499" y="771"/>
                </a:cubicBezTo>
                <a:close/>
                <a:moveTo>
                  <a:pt x="2414291" y="542092"/>
                </a:moveTo>
                <a:cubicBezTo>
                  <a:pt x="2367404" y="543279"/>
                  <a:pt x="2310460" y="556518"/>
                  <a:pt x="2240757" y="589544"/>
                </a:cubicBezTo>
                <a:cubicBezTo>
                  <a:pt x="1941832" y="730769"/>
                  <a:pt x="1910669" y="1255815"/>
                  <a:pt x="2035762" y="1540003"/>
                </a:cubicBezTo>
                <a:cubicBezTo>
                  <a:pt x="2106999" y="1702631"/>
                  <a:pt x="2202784" y="1841301"/>
                  <a:pt x="2319367" y="1952936"/>
                </a:cubicBezTo>
                <a:cubicBezTo>
                  <a:pt x="2363160" y="1922806"/>
                  <a:pt x="2401451" y="1890473"/>
                  <a:pt x="2432899" y="1860620"/>
                </a:cubicBezTo>
                <a:cubicBezTo>
                  <a:pt x="2580214" y="1721862"/>
                  <a:pt x="2692384" y="1534136"/>
                  <a:pt x="2748932" y="1333408"/>
                </a:cubicBezTo>
                <a:cubicBezTo>
                  <a:pt x="2820168" y="1080490"/>
                  <a:pt x="2740067" y="738080"/>
                  <a:pt x="2577405" y="600765"/>
                </a:cubicBezTo>
                <a:cubicBezTo>
                  <a:pt x="2542640" y="571612"/>
                  <a:pt x="2492435" y="540114"/>
                  <a:pt x="2414291" y="542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1E91C-BBA5-1D35-6B94-6CCABD4FF2F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64E98E8-7BCF-28B4-C95D-ACC2BBF9DA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66FE1EF-7CB3-6F78-7429-3253C9A8AC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3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0898" y="787856"/>
            <a:ext cx="3795405" cy="355966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0898" y="4728525"/>
            <a:ext cx="3795405" cy="111632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906C5D5-E045-7B16-31A9-A715C1E52D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739" y="504013"/>
            <a:ext cx="6538195" cy="5757010"/>
          </a:xfrm>
          <a:custGeom>
            <a:avLst/>
            <a:gdLst>
              <a:gd name="csX0" fmla="*/ 4602990 w 6538195"/>
              <a:gd name="csY0" fmla="*/ 1743 h 5757010"/>
              <a:gd name="csX1" fmla="*/ 6521863 w 6538195"/>
              <a:gd name="csY1" fmla="*/ 2015778 h 5757010"/>
              <a:gd name="csX2" fmla="*/ 6524007 w 6538195"/>
              <a:gd name="csY2" fmla="*/ 3666342 h 5757010"/>
              <a:gd name="csX3" fmla="*/ 4070759 w 6538195"/>
              <a:gd name="csY3" fmla="*/ 5708431 h 5757010"/>
              <a:gd name="csX4" fmla="*/ 2474881 w 6538195"/>
              <a:gd name="csY4" fmla="*/ 5728032 h 5757010"/>
              <a:gd name="csX5" fmla="*/ 2200009 w 6538195"/>
              <a:gd name="csY5" fmla="*/ 5756873 h 5757010"/>
              <a:gd name="csX6" fmla="*/ 2188585 w 6538195"/>
              <a:gd name="csY6" fmla="*/ 5757010 h 5757010"/>
              <a:gd name="csX7" fmla="*/ 2166336 w 6538195"/>
              <a:gd name="csY7" fmla="*/ 5713159 h 5757010"/>
              <a:gd name="csX8" fmla="*/ 1830807 w 6538195"/>
              <a:gd name="csY8" fmla="*/ 5314260 h 5757010"/>
              <a:gd name="csX9" fmla="*/ 1280062 w 6538195"/>
              <a:gd name="csY9" fmla="*/ 5044438 h 5757010"/>
              <a:gd name="csX10" fmla="*/ 1171401 w 6538195"/>
              <a:gd name="csY10" fmla="*/ 5006708 h 5757010"/>
              <a:gd name="csX11" fmla="*/ 1164604 w 6538195"/>
              <a:gd name="csY11" fmla="*/ 5027843 h 5757010"/>
              <a:gd name="csX12" fmla="*/ 1171401 w 6538195"/>
              <a:gd name="csY12" fmla="*/ 5006707 h 5757010"/>
              <a:gd name="csX13" fmla="*/ 1106978 w 6538195"/>
              <a:gd name="csY13" fmla="*/ 4984337 h 5757010"/>
              <a:gd name="csX14" fmla="*/ 959667 w 6538195"/>
              <a:gd name="csY14" fmla="*/ 4909501 h 5757010"/>
              <a:gd name="csX15" fmla="*/ 519368 w 6538195"/>
              <a:gd name="csY15" fmla="*/ 4258360 h 5757010"/>
              <a:gd name="csX16" fmla="*/ 481360 w 6538195"/>
              <a:gd name="csY16" fmla="*/ 4178900 h 5757010"/>
              <a:gd name="csX17" fmla="*/ 481360 w 6538195"/>
              <a:gd name="csY17" fmla="*/ 4178899 h 5757010"/>
              <a:gd name="csX18" fmla="*/ 452596 w 6538195"/>
              <a:gd name="csY18" fmla="*/ 4118767 h 5757010"/>
              <a:gd name="csX19" fmla="*/ 68253 w 6538195"/>
              <a:gd name="csY19" fmla="*/ 3540944 h 5757010"/>
              <a:gd name="csX20" fmla="*/ 36561 w 6538195"/>
              <a:gd name="csY20" fmla="*/ 3513696 h 5757010"/>
              <a:gd name="csX21" fmla="*/ 52237 w 6538195"/>
              <a:gd name="csY21" fmla="*/ 3333655 h 5757010"/>
              <a:gd name="csX22" fmla="*/ 14189 w 6538195"/>
              <a:gd name="csY22" fmla="*/ 2095457 h 5757010"/>
              <a:gd name="csX23" fmla="*/ 2467437 w 6538195"/>
              <a:gd name="csY23" fmla="*/ 53370 h 5757010"/>
              <a:gd name="csX24" fmla="*/ 4063314 w 6538195"/>
              <a:gd name="csY24" fmla="*/ 33768 h 5757010"/>
              <a:gd name="csX25" fmla="*/ 4602990 w 6538195"/>
              <a:gd name="csY25" fmla="*/ 1743 h 57570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6538195" h="5757010">
                <a:moveTo>
                  <a:pt x="4602990" y="1743"/>
                </a:moveTo>
                <a:cubicBezTo>
                  <a:pt x="5813410" y="44998"/>
                  <a:pt x="6653445" y="889394"/>
                  <a:pt x="6521863" y="2015778"/>
                </a:cubicBezTo>
                <a:cubicBezTo>
                  <a:pt x="6457804" y="2564176"/>
                  <a:pt x="6458480" y="3119568"/>
                  <a:pt x="6524007" y="3666342"/>
                </a:cubicBezTo>
                <a:cubicBezTo>
                  <a:pt x="6677886" y="4949836"/>
                  <a:pt x="5561720" y="5896279"/>
                  <a:pt x="4070759" y="5708431"/>
                </a:cubicBezTo>
                <a:cubicBezTo>
                  <a:pt x="3541069" y="5641749"/>
                  <a:pt x="3004279" y="5648295"/>
                  <a:pt x="2474881" y="5728032"/>
                </a:cubicBezTo>
                <a:cubicBezTo>
                  <a:pt x="2381731" y="5742049"/>
                  <a:pt x="2290035" y="5751599"/>
                  <a:pt x="2200009" y="5756873"/>
                </a:cubicBezTo>
                <a:lnTo>
                  <a:pt x="2188585" y="5757010"/>
                </a:lnTo>
                <a:lnTo>
                  <a:pt x="2166336" y="5713159"/>
                </a:lnTo>
                <a:cubicBezTo>
                  <a:pt x="2080400" y="5561267"/>
                  <a:pt x="1968397" y="5427938"/>
                  <a:pt x="1830807" y="5314260"/>
                </a:cubicBezTo>
                <a:cubicBezTo>
                  <a:pt x="1649179" y="5164472"/>
                  <a:pt x="1453179" y="5100464"/>
                  <a:pt x="1280062" y="5044438"/>
                </a:cubicBezTo>
                <a:lnTo>
                  <a:pt x="1171401" y="5006708"/>
                </a:lnTo>
                <a:lnTo>
                  <a:pt x="1164604" y="5027843"/>
                </a:lnTo>
                <a:lnTo>
                  <a:pt x="1171401" y="5006707"/>
                </a:lnTo>
                <a:lnTo>
                  <a:pt x="1106978" y="4984337"/>
                </a:lnTo>
                <a:cubicBezTo>
                  <a:pt x="1053615" y="4963148"/>
                  <a:pt x="1004549" y="4939502"/>
                  <a:pt x="959667" y="4909501"/>
                </a:cubicBezTo>
                <a:cubicBezTo>
                  <a:pt x="766050" y="4779703"/>
                  <a:pt x="646114" y="4526747"/>
                  <a:pt x="519368" y="4258360"/>
                </a:cubicBezTo>
                <a:lnTo>
                  <a:pt x="481360" y="4178900"/>
                </a:lnTo>
                <a:lnTo>
                  <a:pt x="481360" y="4178899"/>
                </a:lnTo>
                <a:lnTo>
                  <a:pt x="452596" y="4118767"/>
                </a:lnTo>
                <a:cubicBezTo>
                  <a:pt x="352336" y="3913547"/>
                  <a:pt x="236623" y="3704811"/>
                  <a:pt x="68253" y="3540944"/>
                </a:cubicBezTo>
                <a:lnTo>
                  <a:pt x="36561" y="3513696"/>
                </a:lnTo>
                <a:lnTo>
                  <a:pt x="52237" y="3333655"/>
                </a:lnTo>
                <a:cubicBezTo>
                  <a:pt x="76001" y="2920466"/>
                  <a:pt x="63333" y="2505538"/>
                  <a:pt x="14189" y="2095457"/>
                </a:cubicBezTo>
                <a:cubicBezTo>
                  <a:pt x="-139690" y="811964"/>
                  <a:pt x="976476" y="-134479"/>
                  <a:pt x="2467437" y="53370"/>
                </a:cubicBezTo>
                <a:cubicBezTo>
                  <a:pt x="2997127" y="120050"/>
                  <a:pt x="3533916" y="113505"/>
                  <a:pt x="4063314" y="33768"/>
                </a:cubicBezTo>
                <a:cubicBezTo>
                  <a:pt x="4249596" y="5733"/>
                  <a:pt x="4430072" y="-4438"/>
                  <a:pt x="4602990" y="1743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 dirty="0"/>
              <a:t> 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AF3476-94B1-2713-0BFB-BF220ECDF9C8}"/>
              </a:ext>
            </a:extLst>
          </p:cNvPr>
          <p:cNvGrpSpPr/>
          <p:nvPr userDrawn="1"/>
        </p:nvGrpSpPr>
        <p:grpSpPr>
          <a:xfrm>
            <a:off x="-183770" y="3882263"/>
            <a:ext cx="3362737" cy="2933735"/>
            <a:chOff x="-179229" y="3882263"/>
            <a:chExt cx="3362737" cy="2933735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05B1B8F-8DF6-5E9A-E507-CF8E20B5A5D5}"/>
                </a:ext>
              </a:extLst>
            </p:cNvPr>
            <p:cNvSpPr/>
            <p:nvPr userDrawn="1"/>
          </p:nvSpPr>
          <p:spPr>
            <a:xfrm rot="1069580">
              <a:off x="-179229" y="3882263"/>
              <a:ext cx="1385734" cy="1058815"/>
            </a:xfrm>
            <a:custGeom>
              <a:avLst/>
              <a:gdLst>
                <a:gd name="csX0" fmla="*/ 0 w 1385734"/>
                <a:gd name="csY0" fmla="*/ 52608 h 1058815"/>
                <a:gd name="csX1" fmla="*/ 116631 w 1385734"/>
                <a:gd name="csY1" fmla="*/ 20798 h 1058815"/>
                <a:gd name="csX2" fmla="*/ 374595 w 1385734"/>
                <a:gd name="csY2" fmla="*/ 1265 h 1058815"/>
                <a:gd name="csX3" fmla="*/ 1339943 w 1385734"/>
                <a:gd name="csY3" fmla="*/ 545751 h 1058815"/>
                <a:gd name="csX4" fmla="*/ 1385734 w 1385734"/>
                <a:gd name="csY4" fmla="*/ 594191 h 1058815"/>
                <a:gd name="csX5" fmla="*/ 1035757 w 1385734"/>
                <a:gd name="csY5" fmla="*/ 1058815 h 1058815"/>
                <a:gd name="csX6" fmla="*/ 1027938 w 1385734"/>
                <a:gd name="csY6" fmla="*/ 1050658 h 1058815"/>
                <a:gd name="csX7" fmla="*/ 345597 w 1385734"/>
                <a:gd name="csY7" fmla="*/ 574034 h 1058815"/>
                <a:gd name="csX8" fmla="*/ 188624 w 1385734"/>
                <a:gd name="csY8" fmla="*/ 594322 h 1058815"/>
                <a:gd name="csX9" fmla="*/ 175874 w 1385734"/>
                <a:gd name="csY9" fmla="*/ 599526 h 1058815"/>
                <a:gd name="csX10" fmla="*/ 0 w 1385734"/>
                <a:gd name="csY10" fmla="*/ 52608 h 10588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385734" h="1058815">
                  <a:moveTo>
                    <a:pt x="0" y="52608"/>
                  </a:moveTo>
                  <a:lnTo>
                    <a:pt x="116631" y="20798"/>
                  </a:lnTo>
                  <a:cubicBezTo>
                    <a:pt x="200430" y="3574"/>
                    <a:pt x="286597" y="-3015"/>
                    <a:pt x="374595" y="1265"/>
                  </a:cubicBezTo>
                  <a:cubicBezTo>
                    <a:pt x="793059" y="22334"/>
                    <a:pt x="1086709" y="282273"/>
                    <a:pt x="1339943" y="545751"/>
                  </a:cubicBezTo>
                  <a:lnTo>
                    <a:pt x="1385734" y="594191"/>
                  </a:lnTo>
                  <a:lnTo>
                    <a:pt x="1035757" y="1058815"/>
                  </a:lnTo>
                  <a:lnTo>
                    <a:pt x="1027938" y="1050658"/>
                  </a:lnTo>
                  <a:cubicBezTo>
                    <a:pt x="794362" y="801746"/>
                    <a:pt x="592822" y="586559"/>
                    <a:pt x="345597" y="574034"/>
                  </a:cubicBezTo>
                  <a:cubicBezTo>
                    <a:pt x="290367" y="571258"/>
                    <a:pt x="238056" y="578678"/>
                    <a:pt x="188624" y="594322"/>
                  </a:cubicBezTo>
                  <a:lnTo>
                    <a:pt x="175874" y="599526"/>
                  </a:lnTo>
                  <a:lnTo>
                    <a:pt x="0" y="526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E61532D-6830-6CE9-5D8B-346664300841}"/>
                </a:ext>
              </a:extLst>
            </p:cNvPr>
            <p:cNvSpPr/>
            <p:nvPr userDrawn="1"/>
          </p:nvSpPr>
          <p:spPr>
            <a:xfrm rot="1069580">
              <a:off x="1639138" y="5723425"/>
              <a:ext cx="1544370" cy="1092573"/>
            </a:xfrm>
            <a:custGeom>
              <a:avLst/>
              <a:gdLst>
                <a:gd name="csX0" fmla="*/ 0 w 1544370"/>
                <a:gd name="csY0" fmla="*/ 0 h 1092573"/>
                <a:gd name="csX1" fmla="*/ 114996 w 1544370"/>
                <a:gd name="csY1" fmla="*/ 2654 h 1092573"/>
                <a:gd name="csX2" fmla="*/ 721900 w 1544370"/>
                <a:gd name="csY2" fmla="*/ 90921 h 1092573"/>
                <a:gd name="csX3" fmla="*/ 1490181 w 1544370"/>
                <a:gd name="csY3" fmla="*/ 798903 h 1092573"/>
                <a:gd name="csX4" fmla="*/ 1544370 w 1544370"/>
                <a:gd name="csY4" fmla="*/ 915932 h 1092573"/>
                <a:gd name="csX5" fmla="*/ 995067 w 1544370"/>
                <a:gd name="csY5" fmla="*/ 1092573 h 1092573"/>
                <a:gd name="csX6" fmla="*/ 924108 w 1544370"/>
                <a:gd name="csY6" fmla="*/ 966667 h 1092573"/>
                <a:gd name="csX7" fmla="*/ 508792 w 1544370"/>
                <a:gd name="csY7" fmla="*/ 623764 h 1092573"/>
                <a:gd name="csX8" fmla="*/ 113070 w 1544370"/>
                <a:gd name="csY8" fmla="*/ 576194 h 1092573"/>
                <a:gd name="csX9" fmla="*/ 0 w 1544370"/>
                <a:gd name="csY9" fmla="*/ 575109 h 1092573"/>
                <a:gd name="csX10" fmla="*/ 0 w 1544370"/>
                <a:gd name="csY10" fmla="*/ 0 h 109257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544370" h="1092573">
                  <a:moveTo>
                    <a:pt x="0" y="0"/>
                  </a:moveTo>
                  <a:lnTo>
                    <a:pt x="114996" y="2654"/>
                  </a:lnTo>
                  <a:cubicBezTo>
                    <a:pt x="296952" y="2993"/>
                    <a:pt x="503137" y="3926"/>
                    <a:pt x="721900" y="90921"/>
                  </a:cubicBezTo>
                  <a:cubicBezTo>
                    <a:pt x="1053467" y="223120"/>
                    <a:pt x="1311668" y="461478"/>
                    <a:pt x="1490181" y="798903"/>
                  </a:cubicBezTo>
                  <a:lnTo>
                    <a:pt x="1544370" y="915932"/>
                  </a:lnTo>
                  <a:lnTo>
                    <a:pt x="995067" y="1092573"/>
                  </a:lnTo>
                  <a:lnTo>
                    <a:pt x="924108" y="966667"/>
                  </a:lnTo>
                  <a:cubicBezTo>
                    <a:pt x="825374" y="819100"/>
                    <a:pt x="691000" y="696377"/>
                    <a:pt x="508792" y="623764"/>
                  </a:cubicBezTo>
                  <a:cubicBezTo>
                    <a:pt x="391861" y="576773"/>
                    <a:pt x="262732" y="576472"/>
                    <a:pt x="113070" y="576194"/>
                  </a:cubicBezTo>
                  <a:lnTo>
                    <a:pt x="0" y="575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D56577D-D024-3496-8446-413AB06E9572}"/>
                </a:ext>
              </a:extLst>
            </p:cNvPr>
            <p:cNvSpPr/>
            <p:nvPr userDrawn="1"/>
          </p:nvSpPr>
          <p:spPr>
            <a:xfrm rot="1069580">
              <a:off x="613656" y="4743571"/>
              <a:ext cx="1260308" cy="1151929"/>
            </a:xfrm>
            <a:custGeom>
              <a:avLst/>
              <a:gdLst>
                <a:gd name="csX0" fmla="*/ 349977 w 1260308"/>
                <a:gd name="csY0" fmla="*/ 0 h 1151929"/>
                <a:gd name="csX1" fmla="*/ 410487 w 1260308"/>
                <a:gd name="csY1" fmla="*/ 64011 h 1151929"/>
                <a:gd name="csX2" fmla="*/ 1028982 w 1260308"/>
                <a:gd name="csY2" fmla="*/ 549099 h 1151929"/>
                <a:gd name="csX3" fmla="*/ 1192130 w 1260308"/>
                <a:gd name="csY3" fmla="*/ 575246 h 1151929"/>
                <a:gd name="csX4" fmla="*/ 1260308 w 1260308"/>
                <a:gd name="csY4" fmla="*/ 576820 h 1151929"/>
                <a:gd name="csX5" fmla="*/ 1260308 w 1260308"/>
                <a:gd name="csY5" fmla="*/ 1151929 h 1151929"/>
                <a:gd name="csX6" fmla="*/ 1256475 w 1260308"/>
                <a:gd name="csY6" fmla="*/ 1151892 h 1151929"/>
                <a:gd name="csX7" fmla="*/ 870629 w 1260308"/>
                <a:gd name="csY7" fmla="*/ 1100438 h 1151929"/>
                <a:gd name="csX8" fmla="*/ 175872 w 1260308"/>
                <a:gd name="csY8" fmla="*/ 648101 h 1151929"/>
                <a:gd name="csX9" fmla="*/ 0 w 1260308"/>
                <a:gd name="csY9" fmla="*/ 464624 h 1151929"/>
                <a:gd name="csX10" fmla="*/ 349977 w 1260308"/>
                <a:gd name="csY10" fmla="*/ 0 h 11519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60308" h="1151929">
                  <a:moveTo>
                    <a:pt x="349977" y="0"/>
                  </a:moveTo>
                  <a:lnTo>
                    <a:pt x="410487" y="64011"/>
                  </a:lnTo>
                  <a:cubicBezTo>
                    <a:pt x="613309" y="280711"/>
                    <a:pt x="804925" y="484806"/>
                    <a:pt x="1028982" y="549099"/>
                  </a:cubicBezTo>
                  <a:cubicBezTo>
                    <a:pt x="1080894" y="563920"/>
                    <a:pt x="1134843" y="571410"/>
                    <a:pt x="1192130" y="575246"/>
                  </a:cubicBezTo>
                  <a:lnTo>
                    <a:pt x="1260308" y="576820"/>
                  </a:lnTo>
                  <a:lnTo>
                    <a:pt x="1260308" y="1151929"/>
                  </a:lnTo>
                  <a:lnTo>
                    <a:pt x="1256475" y="1151892"/>
                  </a:lnTo>
                  <a:cubicBezTo>
                    <a:pt x="1136152" y="1149141"/>
                    <a:pt x="1006060" y="1139126"/>
                    <a:pt x="870629" y="1100438"/>
                  </a:cubicBezTo>
                  <a:cubicBezTo>
                    <a:pt x="588704" y="1019741"/>
                    <a:pt x="367932" y="839382"/>
                    <a:pt x="175872" y="648101"/>
                  </a:cubicBezTo>
                  <a:lnTo>
                    <a:pt x="0" y="464624"/>
                  </a:lnTo>
                  <a:lnTo>
                    <a:pt x="3499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BBDAB4D-7EB4-7D36-ADA4-E6EEBB5D8311}"/>
              </a:ext>
            </a:extLst>
          </p:cNvPr>
          <p:cNvSpPr/>
          <p:nvPr userDrawn="1"/>
        </p:nvSpPr>
        <p:spPr>
          <a:xfrm>
            <a:off x="1139019" y="4682912"/>
            <a:ext cx="15079" cy="10632"/>
          </a:xfrm>
          <a:custGeom>
            <a:avLst/>
            <a:gdLst>
              <a:gd name="csX0" fmla="*/ 15078 w 15079"/>
              <a:gd name="csY0" fmla="*/ 0 h 10632"/>
              <a:gd name="csX1" fmla="*/ 15079 w 15079"/>
              <a:gd name="csY1" fmla="*/ 1 h 10632"/>
              <a:gd name="csX2" fmla="*/ 1 w 15079"/>
              <a:gd name="csY2" fmla="*/ 10632 h 10632"/>
              <a:gd name="csX3" fmla="*/ 0 w 15079"/>
              <a:gd name="csY3" fmla="*/ 10631 h 10632"/>
              <a:gd name="csX4" fmla="*/ 15078 w 15079"/>
              <a:gd name="csY4" fmla="*/ 0 h 106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5079" h="10632">
                <a:moveTo>
                  <a:pt x="15078" y="0"/>
                </a:moveTo>
                <a:lnTo>
                  <a:pt x="15079" y="1"/>
                </a:lnTo>
                <a:lnTo>
                  <a:pt x="1" y="10632"/>
                </a:lnTo>
                <a:lnTo>
                  <a:pt x="0" y="10631"/>
                </a:lnTo>
                <a:lnTo>
                  <a:pt x="15078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D66253F-F387-DB2E-489D-4AF5A0E3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739" y="6426678"/>
            <a:ext cx="1039494" cy="431321"/>
          </a:xfrm>
        </p:spPr>
        <p:txBody>
          <a:bodyPr/>
          <a:lstStyle/>
          <a:p>
            <a:fld id="{B1673AA1-BE7D-434D-92BB-68F1E3F14E6B}" type="datetime1">
              <a:rPr lang="en-US" smtClean="0"/>
              <a:t>2/9/26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981B7EF-F936-08FE-9F8D-86FB3A4A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80898" y="6426678"/>
            <a:ext cx="2569549" cy="4313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6B67D2E-CB74-DAEE-C606-47BD1C3F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6806" y="6426678"/>
            <a:ext cx="1039497" cy="431322"/>
          </a:xfr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31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30" y="634998"/>
            <a:ext cx="5756610" cy="3724170"/>
          </a:xfrm>
        </p:spPr>
        <p:txBody>
          <a:bodyPr vert="horz" lIns="91440" tIns="45720" rIns="0" bIns="45720" rtlCol="0" anchor="t">
            <a:normAutofit/>
          </a:bodyPr>
          <a:lstStyle>
            <a:lvl1pPr>
              <a:defRPr lang="en-US" sz="48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29" y="4728526"/>
            <a:ext cx="5756610" cy="149447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5183FFC-0D22-6EF7-606A-FC376CAA8A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82726" y="572494"/>
            <a:ext cx="4696626" cy="5651419"/>
          </a:xfrm>
          <a:custGeom>
            <a:avLst/>
            <a:gdLst>
              <a:gd name="csX0" fmla="*/ 4399003 w 4696626"/>
              <a:gd name="csY0" fmla="*/ 3986935 h 5675273"/>
              <a:gd name="csX1" fmla="*/ 4601478 w 4696626"/>
              <a:gd name="csY1" fmla="*/ 4004498 h 5675273"/>
              <a:gd name="csX2" fmla="*/ 4668376 w 4696626"/>
              <a:gd name="csY2" fmla="*/ 4021488 h 5675273"/>
              <a:gd name="csX3" fmla="*/ 4682985 w 4696626"/>
              <a:gd name="csY3" fmla="*/ 4125025 h 5675273"/>
              <a:gd name="csX4" fmla="*/ 4106951 w 4696626"/>
              <a:gd name="csY4" fmla="*/ 5488653 h 5675273"/>
              <a:gd name="csX5" fmla="*/ 3056403 w 4696626"/>
              <a:gd name="csY5" fmla="*/ 5639797 h 5675273"/>
              <a:gd name="csX6" fmla="*/ 2788470 w 4696626"/>
              <a:gd name="csY6" fmla="*/ 5585804 h 5675273"/>
              <a:gd name="csX7" fmla="*/ 2794901 w 4696626"/>
              <a:gd name="csY7" fmla="*/ 5584972 h 5675273"/>
              <a:gd name="csX8" fmla="*/ 3440548 w 4696626"/>
              <a:gd name="csY8" fmla="*/ 5174223 h 5675273"/>
              <a:gd name="csX9" fmla="*/ 3687420 w 4696626"/>
              <a:gd name="csY9" fmla="*/ 4615707 h 5675273"/>
              <a:gd name="csX10" fmla="*/ 3920024 w 4696626"/>
              <a:gd name="csY10" fmla="*/ 4158535 h 5675273"/>
              <a:gd name="csX11" fmla="*/ 3962216 w 4696626"/>
              <a:gd name="csY11" fmla="*/ 4126829 h 5675273"/>
              <a:gd name="csX12" fmla="*/ 3922893 w 4696626"/>
              <a:gd name="csY12" fmla="*/ 4057210 h 5675273"/>
              <a:gd name="csX13" fmla="*/ 3962215 w 4696626"/>
              <a:gd name="csY13" fmla="*/ 4126827 h 5675273"/>
              <a:gd name="csX14" fmla="*/ 3982746 w 4696626"/>
              <a:gd name="csY14" fmla="*/ 4111399 h 5675273"/>
              <a:gd name="csX15" fmla="*/ 4058476 w 4696626"/>
              <a:gd name="csY15" fmla="*/ 4070002 h 5675273"/>
              <a:gd name="csX16" fmla="*/ 4399003 w 4696626"/>
              <a:gd name="csY16" fmla="*/ 3986935 h 5675273"/>
              <a:gd name="csX17" fmla="*/ 3338132 w 4696626"/>
              <a:gd name="csY17" fmla="*/ 318 h 5675273"/>
              <a:gd name="csX18" fmla="*/ 4109071 w 4696626"/>
              <a:gd name="csY18" fmla="*/ 237882 h 5675273"/>
              <a:gd name="csX19" fmla="*/ 4273032 w 4696626"/>
              <a:gd name="csY19" fmla="*/ 2053513 h 5675273"/>
              <a:gd name="csX20" fmla="*/ 4546523 w 4696626"/>
              <a:gd name="csY20" fmla="*/ 3420131 h 5675273"/>
              <a:gd name="csX21" fmla="*/ 4555031 w 4696626"/>
              <a:gd name="csY21" fmla="*/ 3455792 h 5675273"/>
              <a:gd name="csX22" fmla="*/ 4451269 w 4696626"/>
              <a:gd name="csY22" fmla="*/ 3447896 h 5675273"/>
              <a:gd name="csX23" fmla="*/ 3828331 w 4696626"/>
              <a:gd name="csY23" fmla="*/ 3581517 h 5675273"/>
              <a:gd name="csX24" fmla="*/ 3695694 w 4696626"/>
              <a:gd name="csY24" fmla="*/ 3654975 h 5675273"/>
              <a:gd name="csX25" fmla="*/ 3695694 w 4696626"/>
              <a:gd name="csY25" fmla="*/ 3654978 h 5675273"/>
              <a:gd name="csX26" fmla="*/ 3686838 w 4696626"/>
              <a:gd name="csY26" fmla="*/ 3659883 h 5675273"/>
              <a:gd name="csX27" fmla="*/ 3363889 w 4696626"/>
              <a:gd name="csY27" fmla="*/ 3992260 h 5675273"/>
              <a:gd name="csX28" fmla="*/ 3173615 w 4696626"/>
              <a:gd name="csY28" fmla="*/ 4451337 h 5675273"/>
              <a:gd name="csX29" fmla="*/ 2995585 w 4696626"/>
              <a:gd name="csY29" fmla="*/ 4869780 h 5675273"/>
              <a:gd name="csX30" fmla="*/ 2177058 w 4696626"/>
              <a:gd name="csY30" fmla="*/ 5029076 h 5675273"/>
              <a:gd name="csX31" fmla="*/ 2121340 w 4696626"/>
              <a:gd name="csY31" fmla="*/ 5019284 h 5675273"/>
              <a:gd name="csX32" fmla="*/ 2050259 w 4696626"/>
              <a:gd name="csY32" fmla="*/ 5437018 h 5675273"/>
              <a:gd name="csX33" fmla="*/ 2050258 w 4696626"/>
              <a:gd name="csY33" fmla="*/ 5437018 h 5675273"/>
              <a:gd name="csX34" fmla="*/ 2121339 w 4696626"/>
              <a:gd name="csY34" fmla="*/ 5019282 h 5675273"/>
              <a:gd name="csX35" fmla="*/ 1996668 w 4696626"/>
              <a:gd name="csY35" fmla="*/ 4997372 h 5675273"/>
              <a:gd name="csX36" fmla="*/ 1473969 w 4696626"/>
              <a:gd name="csY36" fmla="*/ 4927636 h 5675273"/>
              <a:gd name="csX37" fmla="*/ 568587 w 4696626"/>
              <a:gd name="csY37" fmla="*/ 5302600 h 5675273"/>
              <a:gd name="csX38" fmla="*/ 517646 w 4696626"/>
              <a:gd name="csY38" fmla="*/ 5377374 h 5675273"/>
              <a:gd name="csX39" fmla="*/ 379714 w 4696626"/>
              <a:gd name="csY39" fmla="*/ 5303703 h 5675273"/>
              <a:gd name="csX40" fmla="*/ 1 w 4696626"/>
              <a:gd name="csY40" fmla="*/ 4517482 h 5675273"/>
              <a:gd name="csX41" fmla="*/ 103235 w 4696626"/>
              <a:gd name="csY41" fmla="*/ 3955720 h 5675273"/>
              <a:gd name="csX42" fmla="*/ 492552 w 4696626"/>
              <a:gd name="csY42" fmla="*/ 2160287 h 5675273"/>
              <a:gd name="csX43" fmla="*/ 666465 w 4696626"/>
              <a:gd name="csY43" fmla="*/ 329320 h 5675273"/>
              <a:gd name="csX44" fmla="*/ 2037115 w 4696626"/>
              <a:gd name="csY44" fmla="*/ 218115 h 5675273"/>
              <a:gd name="csX45" fmla="*/ 3338132 w 4696626"/>
              <a:gd name="csY45" fmla="*/ 318 h 56752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</a:cxnLst>
            <a:rect l="l" t="t" r="r" b="b"/>
            <a:pathLst>
              <a:path w="4696626" h="5675273">
                <a:moveTo>
                  <a:pt x="4399003" y="3986935"/>
                </a:moveTo>
                <a:cubicBezTo>
                  <a:pt x="4470353" y="3984728"/>
                  <a:pt x="4538235" y="3991693"/>
                  <a:pt x="4601478" y="4004498"/>
                </a:cubicBezTo>
                <a:lnTo>
                  <a:pt x="4668376" y="4021488"/>
                </a:lnTo>
                <a:lnTo>
                  <a:pt x="4682985" y="4125025"/>
                </a:lnTo>
                <a:cubicBezTo>
                  <a:pt x="4738778" y="4659911"/>
                  <a:pt x="4637999" y="5148864"/>
                  <a:pt x="4106951" y="5488653"/>
                </a:cubicBezTo>
                <a:cubicBezTo>
                  <a:pt x="3774698" y="5701435"/>
                  <a:pt x="3419504" y="5701184"/>
                  <a:pt x="3056403" y="5639797"/>
                </a:cubicBezTo>
                <a:lnTo>
                  <a:pt x="2788470" y="5585804"/>
                </a:lnTo>
                <a:lnTo>
                  <a:pt x="2794901" y="5584972"/>
                </a:lnTo>
                <a:cubicBezTo>
                  <a:pt x="3070779" y="5535564"/>
                  <a:pt x="3287537" y="5397954"/>
                  <a:pt x="3440548" y="5174223"/>
                </a:cubicBezTo>
                <a:cubicBezTo>
                  <a:pt x="3568988" y="4986582"/>
                  <a:pt x="3632086" y="4789007"/>
                  <a:pt x="3687420" y="4615707"/>
                </a:cubicBezTo>
                <a:cubicBezTo>
                  <a:pt x="3756231" y="4400023"/>
                  <a:pt x="3806043" y="4259182"/>
                  <a:pt x="3920024" y="4158535"/>
                </a:cubicBezTo>
                <a:lnTo>
                  <a:pt x="3962216" y="4126829"/>
                </a:lnTo>
                <a:lnTo>
                  <a:pt x="3922893" y="4057210"/>
                </a:lnTo>
                <a:lnTo>
                  <a:pt x="3962215" y="4126827"/>
                </a:lnTo>
                <a:lnTo>
                  <a:pt x="3982746" y="4111399"/>
                </a:lnTo>
                <a:cubicBezTo>
                  <a:pt x="4005694" y="4096697"/>
                  <a:pt x="4030809" y="4082950"/>
                  <a:pt x="4058476" y="4070002"/>
                </a:cubicBezTo>
                <a:cubicBezTo>
                  <a:pt x="4177151" y="4014188"/>
                  <a:pt x="4291978" y="3990244"/>
                  <a:pt x="4399003" y="3986935"/>
                </a:cubicBezTo>
                <a:close/>
                <a:moveTo>
                  <a:pt x="3338132" y="318"/>
                </a:moveTo>
                <a:cubicBezTo>
                  <a:pt x="3598403" y="-4814"/>
                  <a:pt x="3856632" y="51401"/>
                  <a:pt x="4109071" y="237882"/>
                </a:cubicBezTo>
                <a:cubicBezTo>
                  <a:pt x="4782242" y="735165"/>
                  <a:pt x="4265974" y="1464154"/>
                  <a:pt x="4273032" y="2053513"/>
                </a:cubicBezTo>
                <a:cubicBezTo>
                  <a:pt x="4278142" y="2466955"/>
                  <a:pt x="4426759" y="2944164"/>
                  <a:pt x="4546523" y="3420131"/>
                </a:cubicBezTo>
                <a:lnTo>
                  <a:pt x="4555031" y="3455792"/>
                </a:lnTo>
                <a:lnTo>
                  <a:pt x="4451269" y="3447896"/>
                </a:lnTo>
                <a:cubicBezTo>
                  <a:pt x="4238090" y="3443779"/>
                  <a:pt x="4026984" y="3488210"/>
                  <a:pt x="3828331" y="3581517"/>
                </a:cubicBezTo>
                <a:lnTo>
                  <a:pt x="3695694" y="3654975"/>
                </a:lnTo>
                <a:lnTo>
                  <a:pt x="3695694" y="3654978"/>
                </a:lnTo>
                <a:lnTo>
                  <a:pt x="3686838" y="3659883"/>
                </a:lnTo>
                <a:cubicBezTo>
                  <a:pt x="3554176" y="3746012"/>
                  <a:pt x="3447642" y="3855777"/>
                  <a:pt x="3363889" y="3992260"/>
                </a:cubicBezTo>
                <a:cubicBezTo>
                  <a:pt x="3272180" y="4141984"/>
                  <a:pt x="3221728" y="4299369"/>
                  <a:pt x="3173615" y="4451337"/>
                </a:cubicBezTo>
                <a:cubicBezTo>
                  <a:pt x="3125061" y="4603710"/>
                  <a:pt x="3079428" y="4746873"/>
                  <a:pt x="2995585" y="4869780"/>
                </a:cubicBezTo>
                <a:cubicBezTo>
                  <a:pt x="2841387" y="5095318"/>
                  <a:pt x="2578092" y="5094824"/>
                  <a:pt x="2177058" y="5029076"/>
                </a:cubicBezTo>
                <a:lnTo>
                  <a:pt x="2121340" y="5019284"/>
                </a:lnTo>
                <a:lnTo>
                  <a:pt x="2050259" y="5437018"/>
                </a:lnTo>
                <a:lnTo>
                  <a:pt x="2050258" y="5437018"/>
                </a:lnTo>
                <a:lnTo>
                  <a:pt x="2121339" y="5019282"/>
                </a:lnTo>
                <a:lnTo>
                  <a:pt x="1996668" y="4997372"/>
                </a:lnTo>
                <a:cubicBezTo>
                  <a:pt x="1821510" y="4965462"/>
                  <a:pt x="1640479" y="4931629"/>
                  <a:pt x="1473969" y="4927636"/>
                </a:cubicBezTo>
                <a:cubicBezTo>
                  <a:pt x="1087965" y="4917905"/>
                  <a:pt x="757998" y="5053896"/>
                  <a:pt x="568587" y="5302600"/>
                </a:cubicBezTo>
                <a:lnTo>
                  <a:pt x="517646" y="5377374"/>
                </a:lnTo>
                <a:lnTo>
                  <a:pt x="379714" y="5303703"/>
                </a:lnTo>
                <a:cubicBezTo>
                  <a:pt x="105501" y="5122267"/>
                  <a:pt x="-223" y="4828166"/>
                  <a:pt x="1" y="4517482"/>
                </a:cubicBezTo>
                <a:cubicBezTo>
                  <a:pt x="138" y="4329189"/>
                  <a:pt x="39190" y="4134805"/>
                  <a:pt x="103235" y="3955720"/>
                </a:cubicBezTo>
                <a:cubicBezTo>
                  <a:pt x="364999" y="3225476"/>
                  <a:pt x="613624" y="3026539"/>
                  <a:pt x="492552" y="2160287"/>
                </a:cubicBezTo>
                <a:cubicBezTo>
                  <a:pt x="405042" y="1533472"/>
                  <a:pt x="-34096" y="781318"/>
                  <a:pt x="666465" y="329320"/>
                </a:cubicBezTo>
                <a:cubicBezTo>
                  <a:pt x="1015443" y="104366"/>
                  <a:pt x="1612050" y="248199"/>
                  <a:pt x="2037115" y="218115"/>
                </a:cubicBezTo>
                <a:cubicBezTo>
                  <a:pt x="2464891" y="187828"/>
                  <a:pt x="2904348" y="8870"/>
                  <a:pt x="3338132" y="318"/>
                </a:cubicBezTo>
                <a:close/>
              </a:path>
            </a:pathLst>
          </a:custGeom>
          <a:blipFill dpi="0" rotWithShape="1">
            <a:blip r:embed="rId2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 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61E4FC-69B2-6881-8F4D-400BB19EDE40}"/>
              </a:ext>
            </a:extLst>
          </p:cNvPr>
          <p:cNvGrpSpPr/>
          <p:nvPr userDrawn="1"/>
        </p:nvGrpSpPr>
        <p:grpSpPr>
          <a:xfrm flipH="1">
            <a:off x="7307708" y="3768856"/>
            <a:ext cx="4922392" cy="3212425"/>
            <a:chOff x="-38279" y="3781556"/>
            <a:chExt cx="4922392" cy="321242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397346-5D67-973F-D191-CF37BEF078DA}"/>
                </a:ext>
              </a:extLst>
            </p:cNvPr>
            <p:cNvSpPr/>
            <p:nvPr/>
          </p:nvSpPr>
          <p:spPr>
            <a:xfrm rot="1767572">
              <a:off x="-38279" y="3781556"/>
              <a:ext cx="1360981" cy="1493364"/>
            </a:xfrm>
            <a:custGeom>
              <a:avLst/>
              <a:gdLst>
                <a:gd name="csX0" fmla="*/ 601256 w 1360981"/>
                <a:gd name="csY0" fmla="*/ 191294 h 1493364"/>
                <a:gd name="csX1" fmla="*/ 1209366 w 1360981"/>
                <a:gd name="csY1" fmla="*/ 1272 h 1493364"/>
                <a:gd name="csX2" fmla="*/ 1360981 w 1360981"/>
                <a:gd name="csY2" fmla="*/ 0 h 1493364"/>
                <a:gd name="csX3" fmla="*/ 1360981 w 1360981"/>
                <a:gd name="csY3" fmla="*/ 541921 h 1493364"/>
                <a:gd name="csX4" fmla="*/ 1335517 w 1360981"/>
                <a:gd name="csY4" fmla="*/ 538585 h 1493364"/>
                <a:gd name="csX5" fmla="*/ 1249220 w 1360981"/>
                <a:gd name="csY5" fmla="*/ 539784 h 1493364"/>
                <a:gd name="csX6" fmla="*/ 569324 w 1360981"/>
                <a:gd name="csY6" fmla="*/ 947143 h 1493364"/>
                <a:gd name="csX7" fmla="*/ 387380 w 1360981"/>
                <a:gd name="csY7" fmla="*/ 1344414 h 1493364"/>
                <a:gd name="csX8" fmla="*/ 358489 w 1360981"/>
                <a:gd name="csY8" fmla="*/ 1493364 h 1493364"/>
                <a:gd name="csX9" fmla="*/ 0 w 1360981"/>
                <a:gd name="csY9" fmla="*/ 858691 h 1493364"/>
                <a:gd name="csX10" fmla="*/ 45884 w 1360981"/>
                <a:gd name="csY10" fmla="*/ 768847 h 1493364"/>
                <a:gd name="csX11" fmla="*/ 125571 w 1360981"/>
                <a:gd name="csY11" fmla="*/ 641063 h 1493364"/>
                <a:gd name="csX12" fmla="*/ 601256 w 1360981"/>
                <a:gd name="csY12" fmla="*/ 191294 h 14933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360981" h="1493364">
                  <a:moveTo>
                    <a:pt x="601256" y="191294"/>
                  </a:moveTo>
                  <a:cubicBezTo>
                    <a:pt x="784848" y="82866"/>
                    <a:pt x="990509" y="17729"/>
                    <a:pt x="1209366" y="1272"/>
                  </a:cubicBezTo>
                  <a:lnTo>
                    <a:pt x="1360981" y="0"/>
                  </a:lnTo>
                  <a:lnTo>
                    <a:pt x="1360981" y="541921"/>
                  </a:lnTo>
                  <a:lnTo>
                    <a:pt x="1335517" y="538585"/>
                  </a:lnTo>
                  <a:cubicBezTo>
                    <a:pt x="1308306" y="537069"/>
                    <a:pt x="1279678" y="537452"/>
                    <a:pt x="1249220" y="539784"/>
                  </a:cubicBezTo>
                  <a:cubicBezTo>
                    <a:pt x="900470" y="565832"/>
                    <a:pt x="687011" y="775756"/>
                    <a:pt x="569324" y="947143"/>
                  </a:cubicBezTo>
                  <a:cubicBezTo>
                    <a:pt x="488632" y="1064371"/>
                    <a:pt x="427129" y="1200110"/>
                    <a:pt x="387380" y="1344414"/>
                  </a:cubicBezTo>
                  <a:lnTo>
                    <a:pt x="358489" y="1493364"/>
                  </a:lnTo>
                  <a:lnTo>
                    <a:pt x="0" y="858691"/>
                  </a:lnTo>
                  <a:lnTo>
                    <a:pt x="45884" y="768847"/>
                  </a:lnTo>
                  <a:cubicBezTo>
                    <a:pt x="70742" y="724849"/>
                    <a:pt x="97323" y="682183"/>
                    <a:pt x="125571" y="641063"/>
                  </a:cubicBezTo>
                  <a:cubicBezTo>
                    <a:pt x="256145" y="451442"/>
                    <a:pt x="417665" y="299722"/>
                    <a:pt x="601256" y="191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D708562-B9BB-4655-5BB1-10725A91755C}"/>
                </a:ext>
              </a:extLst>
            </p:cNvPr>
            <p:cNvSpPr/>
            <p:nvPr/>
          </p:nvSpPr>
          <p:spPr>
            <a:xfrm rot="21020589">
              <a:off x="3295812" y="5430766"/>
              <a:ext cx="1588301" cy="1563215"/>
            </a:xfrm>
            <a:custGeom>
              <a:avLst/>
              <a:gdLst>
                <a:gd name="csX0" fmla="*/ 653570 w 1588301"/>
                <a:gd name="csY0" fmla="*/ 20297 h 1563215"/>
                <a:gd name="csX1" fmla="*/ 1483224 w 1588301"/>
                <a:gd name="csY1" fmla="*/ 541822 h 1563215"/>
                <a:gd name="csX2" fmla="*/ 1509752 w 1588301"/>
                <a:gd name="csY2" fmla="*/ 1343288 h 1563215"/>
                <a:gd name="csX3" fmla="*/ 1435360 w 1588301"/>
                <a:gd name="csY3" fmla="*/ 1500494 h 1563215"/>
                <a:gd name="csX4" fmla="*/ 1397685 w 1588301"/>
                <a:gd name="csY4" fmla="*/ 1563215 h 1563215"/>
                <a:gd name="csX5" fmla="*/ 818258 w 1588301"/>
                <a:gd name="csY5" fmla="*/ 1464621 h 1563215"/>
                <a:gd name="csX6" fmla="*/ 885492 w 1588301"/>
                <a:gd name="csY6" fmla="*/ 1368655 h 1563215"/>
                <a:gd name="csX7" fmla="*/ 1009645 w 1588301"/>
                <a:gd name="csY7" fmla="*/ 1142348 h 1563215"/>
                <a:gd name="csX8" fmla="*/ 1005705 w 1588301"/>
                <a:gd name="csY8" fmla="*/ 791940 h 1563215"/>
                <a:gd name="csX9" fmla="*/ 576680 w 1588301"/>
                <a:gd name="csY9" fmla="*/ 553513 h 1563215"/>
                <a:gd name="csX10" fmla="*/ 133567 w 1588301"/>
                <a:gd name="csY10" fmla="*/ 540140 h 1563215"/>
                <a:gd name="csX11" fmla="*/ 0 w 1588301"/>
                <a:gd name="csY11" fmla="*/ 541207 h 1563215"/>
                <a:gd name="csX12" fmla="*/ 0 w 1588301"/>
                <a:gd name="csY12" fmla="*/ 2050 h 1563215"/>
                <a:gd name="csX13" fmla="*/ 126580 w 1588301"/>
                <a:gd name="csY13" fmla="*/ 1362 h 1563215"/>
                <a:gd name="csX14" fmla="*/ 653570 w 1588301"/>
                <a:gd name="csY14" fmla="*/ 20297 h 15632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588301" h="1563215">
                  <a:moveTo>
                    <a:pt x="653570" y="20297"/>
                  </a:moveTo>
                  <a:cubicBezTo>
                    <a:pt x="1035737" y="75455"/>
                    <a:pt x="1338216" y="264868"/>
                    <a:pt x="1483224" y="541822"/>
                  </a:cubicBezTo>
                  <a:cubicBezTo>
                    <a:pt x="1613849" y="791329"/>
                    <a:pt x="1622680" y="1060758"/>
                    <a:pt x="1509752" y="1343288"/>
                  </a:cubicBezTo>
                  <a:cubicBezTo>
                    <a:pt x="1488155" y="1397248"/>
                    <a:pt x="1462973" y="1449630"/>
                    <a:pt x="1435360" y="1500494"/>
                  </a:cubicBezTo>
                  <a:lnTo>
                    <a:pt x="1397685" y="1563215"/>
                  </a:lnTo>
                  <a:lnTo>
                    <a:pt x="818258" y="1464621"/>
                  </a:lnTo>
                  <a:lnTo>
                    <a:pt x="885492" y="1368655"/>
                  </a:lnTo>
                  <a:cubicBezTo>
                    <a:pt x="935866" y="1292837"/>
                    <a:pt x="979734" y="1216936"/>
                    <a:pt x="1009645" y="1142348"/>
                  </a:cubicBezTo>
                  <a:cubicBezTo>
                    <a:pt x="1064382" y="1006206"/>
                    <a:pt x="1063432" y="900993"/>
                    <a:pt x="1005705" y="791940"/>
                  </a:cubicBezTo>
                  <a:cubicBezTo>
                    <a:pt x="942937" y="672444"/>
                    <a:pt x="782231" y="583146"/>
                    <a:pt x="576680" y="553513"/>
                  </a:cubicBezTo>
                  <a:cubicBezTo>
                    <a:pt x="453772" y="535696"/>
                    <a:pt x="298398" y="537662"/>
                    <a:pt x="133567" y="540140"/>
                  </a:cubicBezTo>
                  <a:lnTo>
                    <a:pt x="0" y="541207"/>
                  </a:lnTo>
                  <a:lnTo>
                    <a:pt x="0" y="2050"/>
                  </a:lnTo>
                  <a:lnTo>
                    <a:pt x="126580" y="1362"/>
                  </a:lnTo>
                  <a:cubicBezTo>
                    <a:pt x="304608" y="-712"/>
                    <a:pt x="488750" y="-3700"/>
                    <a:pt x="653570" y="202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BFFED48-7F81-1A2B-C9B1-00DA23F198A5}"/>
                </a:ext>
              </a:extLst>
            </p:cNvPr>
            <p:cNvSpPr/>
            <p:nvPr/>
          </p:nvSpPr>
          <p:spPr>
            <a:xfrm rot="21020589">
              <a:off x="1433308" y="4115245"/>
              <a:ext cx="1665084" cy="2148669"/>
            </a:xfrm>
            <a:custGeom>
              <a:avLst/>
              <a:gdLst>
                <a:gd name="csX0" fmla="*/ 341896 w 1665084"/>
                <a:gd name="csY0" fmla="*/ 0 h 2148669"/>
                <a:gd name="csX1" fmla="*/ 349805 w 1665084"/>
                <a:gd name="csY1" fmla="*/ 6322 h 2148669"/>
                <a:gd name="csX2" fmla="*/ 612422 w 1665084"/>
                <a:gd name="csY2" fmla="*/ 388163 h 2148669"/>
                <a:gd name="csX3" fmla="*/ 722991 w 1665084"/>
                <a:gd name="csY3" fmla="*/ 872653 h 2148669"/>
                <a:gd name="csX4" fmla="*/ 828306 w 1665084"/>
                <a:gd name="csY4" fmla="*/ 1315031 h 2148669"/>
                <a:gd name="csX5" fmla="*/ 1608513 w 1665084"/>
                <a:gd name="csY5" fmla="*/ 1609375 h 2148669"/>
                <a:gd name="csX6" fmla="*/ 1665084 w 1665084"/>
                <a:gd name="csY6" fmla="*/ 1609068 h 2148669"/>
                <a:gd name="csX7" fmla="*/ 1665084 w 1665084"/>
                <a:gd name="csY7" fmla="*/ 2148225 h 2148669"/>
                <a:gd name="csX8" fmla="*/ 1609449 w 1665084"/>
                <a:gd name="csY8" fmla="*/ 2148669 h 2148669"/>
                <a:gd name="csX9" fmla="*/ 1023644 w 1665084"/>
                <a:gd name="csY9" fmla="*/ 2089736 h 2148669"/>
                <a:gd name="csX10" fmla="*/ 338579 w 1665084"/>
                <a:gd name="csY10" fmla="*/ 1540519 h 2148669"/>
                <a:gd name="csX11" fmla="*/ 188894 w 1665084"/>
                <a:gd name="csY11" fmla="*/ 948505 h 2148669"/>
                <a:gd name="csX12" fmla="*/ 36276 w 1665084"/>
                <a:gd name="csY12" fmla="*/ 458792 h 2148669"/>
                <a:gd name="csX13" fmla="*/ 0 w 1665084"/>
                <a:gd name="csY13" fmla="*/ 420458 h 2148669"/>
                <a:gd name="csX14" fmla="*/ 341896 w 1665084"/>
                <a:gd name="csY14" fmla="*/ 0 h 21486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665084" h="2148669">
                  <a:moveTo>
                    <a:pt x="341896" y="0"/>
                  </a:moveTo>
                  <a:lnTo>
                    <a:pt x="349805" y="6322"/>
                  </a:lnTo>
                  <a:cubicBezTo>
                    <a:pt x="466139" y="113485"/>
                    <a:pt x="552751" y="239565"/>
                    <a:pt x="612422" y="388163"/>
                  </a:cubicBezTo>
                  <a:cubicBezTo>
                    <a:pt x="677716" y="551150"/>
                    <a:pt x="701052" y="714768"/>
                    <a:pt x="722991" y="872653"/>
                  </a:cubicBezTo>
                  <a:cubicBezTo>
                    <a:pt x="745297" y="1031012"/>
                    <a:pt x="766269" y="1179801"/>
                    <a:pt x="828306" y="1315031"/>
                  </a:cubicBezTo>
                  <a:cubicBezTo>
                    <a:pt x="942486" y="1563239"/>
                    <a:pt x="1202133" y="1606919"/>
                    <a:pt x="1608513" y="1609375"/>
                  </a:cubicBezTo>
                  <a:lnTo>
                    <a:pt x="1665084" y="1609068"/>
                  </a:lnTo>
                  <a:lnTo>
                    <a:pt x="1665084" y="2148225"/>
                  </a:lnTo>
                  <a:lnTo>
                    <a:pt x="1609449" y="2148669"/>
                  </a:lnTo>
                  <a:cubicBezTo>
                    <a:pt x="1415929" y="2148116"/>
                    <a:pt x="1212257" y="2138151"/>
                    <a:pt x="1023644" y="2089736"/>
                  </a:cubicBezTo>
                  <a:cubicBezTo>
                    <a:pt x="698530" y="2006401"/>
                    <a:pt x="468079" y="1821922"/>
                    <a:pt x="338579" y="1540519"/>
                  </a:cubicBezTo>
                  <a:cubicBezTo>
                    <a:pt x="243435" y="1333991"/>
                    <a:pt x="214374" y="1128631"/>
                    <a:pt x="188894" y="948505"/>
                  </a:cubicBezTo>
                  <a:cubicBezTo>
                    <a:pt x="157239" y="724334"/>
                    <a:pt x="131758" y="577133"/>
                    <a:pt x="36276" y="458792"/>
                  </a:cubicBezTo>
                  <a:lnTo>
                    <a:pt x="0" y="420458"/>
                  </a:lnTo>
                  <a:lnTo>
                    <a:pt x="3418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3637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4030" y="634999"/>
            <a:ext cx="10923934" cy="111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030" y="2129475"/>
            <a:ext cx="10923934" cy="409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342900">
              <a:lnSpc>
                <a:spcPct val="120000"/>
              </a:lnSpc>
            </a:pPr>
            <a:r>
              <a:rPr lang="en-US"/>
              <a:t>Click to edit Master text styles</a:t>
            </a:r>
          </a:p>
          <a:p>
            <a:pPr marL="571500" lvl="1" indent="-342900">
              <a:lnSpc>
                <a:spcPct val="120000"/>
              </a:lnSpc>
            </a:pPr>
            <a:r>
              <a:rPr lang="en-US"/>
              <a:t>Second level</a:t>
            </a:r>
          </a:p>
          <a:p>
            <a:pPr marL="800100" lvl="2" indent="-342900">
              <a:lnSpc>
                <a:spcPct val="120000"/>
              </a:lnSpc>
            </a:pPr>
            <a:r>
              <a:rPr lang="en-US"/>
              <a:t>Third level</a:t>
            </a:r>
          </a:p>
          <a:p>
            <a:pPr marL="1028700" lvl="3" indent="-342900">
              <a:lnSpc>
                <a:spcPct val="120000"/>
              </a:lnSpc>
            </a:pPr>
            <a:r>
              <a:rPr lang="en-US"/>
              <a:t>Fourth level</a:t>
            </a:r>
          </a:p>
          <a:p>
            <a:pPr marL="1257300" lvl="4" indent="-342900">
              <a:lnSpc>
                <a:spcPct val="120000"/>
              </a:lnSpc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4030" y="6426678"/>
            <a:ext cx="2823549" cy="431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/>
                </a:solidFill>
              </a:defRPr>
            </a:lvl1pPr>
          </a:lstStyle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26678"/>
            <a:ext cx="4114800" cy="431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9044" y="6426678"/>
            <a:ext cx="2828920" cy="431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200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  <p:sldLayoutId id="2147483747" r:id="rId28"/>
    <p:sldLayoutId id="2147483748" r:id="rId29"/>
    <p:sldLayoutId id="2147483749" r:id="rId30"/>
    <p:sldLayoutId id="2147483750" r:id="rId31"/>
    <p:sldLayoutId id="2147483751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57" r:id="rId38"/>
    <p:sldLayoutId id="2147483758" r:id="rId39"/>
    <p:sldLayoutId id="2147483759" r:id="rId40"/>
    <p:sldLayoutId id="2147483760" r:id="rId41"/>
    <p:sldLayoutId id="2147483761" r:id="rId42"/>
    <p:sldLayoutId id="2147483762" r:id="rId43"/>
    <p:sldLayoutId id="2147483763" r:id="rId44"/>
    <p:sldLayoutId id="2147483764" r:id="rId45"/>
    <p:sldLayoutId id="2147483765" r:id="rId46"/>
    <p:sldLayoutId id="2147483766" r:id="rId47"/>
    <p:sldLayoutId id="2147483767" r:id="rId48"/>
    <p:sldLayoutId id="2147483768" r:id="rId49"/>
    <p:sldLayoutId id="2147483769" r:id="rId50"/>
    <p:sldLayoutId id="2147483770" r:id="rId51"/>
    <p:sldLayoutId id="2147483771" r:id="rId52"/>
    <p:sldLayoutId id="2147483772" r:id="rId53"/>
    <p:sldLayoutId id="2147483773" r:id="rId54"/>
    <p:sldLayoutId id="2147483774" r:id="rId55"/>
    <p:sldLayoutId id="2147483775" r:id="rId56"/>
    <p:sldLayoutId id="2147483776" r:id="rId5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lang="en-US" sz="1400" kern="1200" spc="1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lang="en-US" sz="1400" kern="1200" spc="1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lang="en-US" sz="1400" kern="1200" spc="1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lang="en-US" sz="1400" kern="1200" spc="1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lang="en-US" sz="1400" kern="1200" spc="1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87E432-7C21-4920-8EB1-0F49060EAD1F}" type="datetime1">
              <a:rPr lang="en-US" smtClean="0"/>
              <a:pPr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3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  <p:sldLayoutId id="2147484344" r:id="rId18"/>
    <p:sldLayoutId id="2147484345" r:id="rId19"/>
    <p:sldLayoutId id="2147484346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6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Relationship Id="rId6" Type="http://schemas.openxmlformats.org/officeDocument/2006/relationships/diagramData" Target="../diagrams/data2.xml"/><Relationship Id="rId5" Type="http://schemas.openxmlformats.org/officeDocument/2006/relationships/image" Target="../media/image15.png"/><Relationship Id="rId10" Type="http://schemas.microsoft.com/office/2007/relationships/diagramDrawing" Target="../diagrams/drawing2.xml"/><Relationship Id="rId4" Type="http://schemas.openxmlformats.org/officeDocument/2006/relationships/image" Target="../media/image14.jpe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20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ark underwater">
            <a:extLst>
              <a:ext uri="{FF2B5EF4-FFF2-40B4-BE49-F238E27FC236}">
                <a16:creationId xmlns:a16="http://schemas.microsoft.com/office/drawing/2014/main" id="{C7372674-CF73-09FC-6B2C-4EB15B3355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3F86E-D424-5FF3-BEEF-DBF4B862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154" y="1964267"/>
            <a:ext cx="7906971" cy="178125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11500" b="1" dirty="0"/>
              <a:t>Shark Tank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9A805-284C-A0F2-DE1B-1EF00FF0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3896294"/>
            <a:ext cx="7197726" cy="14054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/>
              <a:t>The Business Model Canvas and the New Brown Family Farm</a:t>
            </a:r>
            <a:endParaRPr lang="en-US" sz="4000" kern="1200" cap="all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52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BAFCB-634A-4350-1AA1-6418D6D5C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FB8A41-1AA2-750C-9504-841202908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1" y="240046"/>
            <a:ext cx="3017519" cy="53949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EBEBEB"/>
                </a:solidFill>
                <a:latin typeface="+mn-lt"/>
              </a:rPr>
              <a:t>Take Time to understand your customers and be clear on your Value Propositions</a:t>
            </a:r>
            <a:endParaRPr lang="en-US" sz="3200" dirty="0">
              <a:solidFill>
                <a:srgbClr val="EBEBEB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1EDCB-5AC0-47A7-09A2-62107163C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2342" y="240046"/>
            <a:ext cx="8326297" cy="588643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832D6E0F-5237-6462-B52C-487F4BEA8F7A}"/>
              </a:ext>
            </a:extLst>
          </p:cNvPr>
          <p:cNvSpPr/>
          <p:nvPr/>
        </p:nvSpPr>
        <p:spPr>
          <a:xfrm>
            <a:off x="6797040" y="1463040"/>
            <a:ext cx="2103120" cy="1173480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DEB8C13-3EA7-2CEE-CE7E-8009D5A33A61}"/>
              </a:ext>
            </a:extLst>
          </p:cNvPr>
          <p:cNvSpPr/>
          <p:nvPr/>
        </p:nvSpPr>
        <p:spPr>
          <a:xfrm>
            <a:off x="6901090" y="3859514"/>
            <a:ext cx="2103120" cy="1173480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61F3AC8-F12A-6AFB-026C-8E1666527A82}"/>
              </a:ext>
            </a:extLst>
          </p:cNvPr>
          <p:cNvSpPr/>
          <p:nvPr/>
        </p:nvSpPr>
        <p:spPr>
          <a:xfrm>
            <a:off x="5059680" y="2766028"/>
            <a:ext cx="5394960" cy="10934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30C393-1240-625B-AA47-1CCEDC50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9578"/>
            <a:ext cx="10131425" cy="1456267"/>
          </a:xfrm>
        </p:spPr>
        <p:txBody>
          <a:bodyPr>
            <a:normAutofit/>
          </a:bodyPr>
          <a:lstStyle/>
          <a:p>
            <a:r>
              <a:rPr lang="en-US" sz="4400" b="1" dirty="0"/>
              <a:t>Design the Future Brown Family Farm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FA4388-1C7F-6B13-D4F5-B9612E67E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74888"/>
            <a:ext cx="4709054" cy="576262"/>
          </a:xfrm>
        </p:spPr>
        <p:txBody>
          <a:bodyPr/>
          <a:lstStyle/>
          <a:p>
            <a:r>
              <a:rPr lang="en-US" sz="3600" b="1" u="sng" dirty="0"/>
              <a:t>Considerations: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85E528-41BE-9D5F-D732-E20328CB8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2" y="2219563"/>
            <a:ext cx="4273060" cy="4527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Use what you’ve learned in EFM</a:t>
            </a:r>
          </a:p>
          <a:p>
            <a:pPr marL="0" indent="0">
              <a:buNone/>
            </a:pPr>
            <a:r>
              <a:rPr lang="en-US" sz="2800" dirty="0"/>
              <a:t>You have </a:t>
            </a:r>
            <a:r>
              <a:rPr lang="en-US" sz="2800" b="1" dirty="0"/>
              <a:t>FINITE </a:t>
            </a:r>
            <a:r>
              <a:rPr lang="en-US" sz="2800" dirty="0"/>
              <a:t>resources – Tradeoffs will be required</a:t>
            </a:r>
          </a:p>
          <a:p>
            <a:pPr marL="0" indent="0">
              <a:buNone/>
            </a:pPr>
            <a:r>
              <a:rPr lang="en-US" sz="2800" dirty="0"/>
              <a:t>New businesses require </a:t>
            </a:r>
            <a:r>
              <a:rPr lang="en-US" sz="2800" b="1" dirty="0"/>
              <a:t>FUNDING SOLUTIONS</a:t>
            </a:r>
          </a:p>
          <a:p>
            <a:pPr marL="0" indent="0">
              <a:buNone/>
            </a:pPr>
            <a:r>
              <a:rPr lang="en-US" sz="2800" dirty="0"/>
              <a:t>Be innovative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3648F1-5C5A-C1E3-CEA2-0F89BFD50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23483" y="1474888"/>
            <a:ext cx="4722813" cy="576262"/>
          </a:xfrm>
        </p:spPr>
        <p:txBody>
          <a:bodyPr/>
          <a:lstStyle/>
          <a:p>
            <a:r>
              <a:rPr lang="en-US" sz="3600" b="1" u="sng" dirty="0"/>
              <a:t>Things to do: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945DD3-D757-835E-B717-A27112027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3483" y="2220926"/>
            <a:ext cx="5975794" cy="4527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Brainstorm potential growth </a:t>
            </a:r>
            <a:r>
              <a:rPr lang="en-US" sz="2800" b="1" dirty="0"/>
              <a:t>AND </a:t>
            </a:r>
            <a:r>
              <a:rPr lang="en-US" sz="2800" dirty="0"/>
              <a:t>reduction opportunities using POST-ITS</a:t>
            </a:r>
          </a:p>
          <a:p>
            <a:pPr marL="0" indent="0">
              <a:buNone/>
            </a:pPr>
            <a:r>
              <a:rPr lang="en-US" sz="2800" dirty="0"/>
              <a:t>Utilize the Business Model Canvas to assess the impact on current operations</a:t>
            </a:r>
          </a:p>
          <a:p>
            <a:pPr marL="0" indent="0">
              <a:buNone/>
            </a:pPr>
            <a:r>
              <a:rPr lang="en-US" sz="2800" dirty="0"/>
              <a:t>Complete the </a:t>
            </a:r>
            <a:r>
              <a:rPr lang="en-US" sz="2800" b="1" dirty="0"/>
              <a:t>financial analysis/ updates </a:t>
            </a:r>
            <a:r>
              <a:rPr lang="en-US" sz="2800" dirty="0"/>
              <a:t>to support your new business</a:t>
            </a:r>
          </a:p>
          <a:p>
            <a:pPr marL="0" indent="0">
              <a:buNone/>
            </a:pPr>
            <a:r>
              <a:rPr lang="en-US" sz="2800" dirty="0"/>
              <a:t>Address the </a:t>
            </a:r>
            <a:r>
              <a:rPr lang="en-US" sz="2800" b="1" dirty="0"/>
              <a:t>HR Challenges</a:t>
            </a:r>
          </a:p>
        </p:txBody>
      </p:sp>
    </p:spTree>
    <p:extLst>
      <p:ext uri="{BB962C8B-B14F-4D97-AF65-F5344CB8AC3E}">
        <p14:creationId xmlns:p14="http://schemas.microsoft.com/office/powerpoint/2010/main" val="463637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4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rgbClr val="0070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125E35-1CFE-12CA-2D08-868759F92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Rectangle 2">
            <a:extLst>
              <a:ext uri="{FF2B5EF4-FFF2-40B4-BE49-F238E27FC236}">
                <a16:creationId xmlns:a16="http://schemas.microsoft.com/office/drawing/2014/main" id="{46FCA089-0280-F183-04CC-18B8AEC4A7F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10543885"/>
              </p:ext>
            </p:extLst>
          </p:nvPr>
        </p:nvGraphicFramePr>
        <p:xfrm>
          <a:off x="0" y="135466"/>
          <a:ext cx="12191999" cy="6587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114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hark swimming in the blue waters">
            <a:extLst>
              <a:ext uri="{FF2B5EF4-FFF2-40B4-BE49-F238E27FC236}">
                <a16:creationId xmlns:a16="http://schemas.microsoft.com/office/drawing/2014/main" id="{1AB2FC75-5D9D-7EA8-EE78-9DC3FD5B86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2AD516-C6F9-C2D5-AFAA-68E064DE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CD87F-2792-D0B9-33FF-4D04B6F3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Create the NEW Brown Family Farm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4000" dirty="0"/>
              <a:t>Include all NINE building blocks of the Business Model Canvas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4000" dirty="0"/>
              <a:t>Don’t forget the people</a:t>
            </a:r>
          </a:p>
        </p:txBody>
      </p:sp>
    </p:spTree>
    <p:extLst>
      <p:ext uri="{BB962C8B-B14F-4D97-AF65-F5344CB8AC3E}">
        <p14:creationId xmlns:p14="http://schemas.microsoft.com/office/powerpoint/2010/main" val="394878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4000">
              <a:schemeClr val="accent2">
                <a:lumMod val="89000"/>
              </a:schemeClr>
            </a:gs>
            <a:gs pos="69000">
              <a:srgbClr val="00B0F0"/>
            </a:gs>
            <a:gs pos="97000">
              <a:srgbClr val="0070C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28A86-4740-7CB2-1F1D-4D3D37455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4037332" cy="499533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 NEW Brown Family Farm Business Model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195425-8AD7-C3AB-2B96-3310472177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085759"/>
              </p:ext>
            </p:extLst>
          </p:nvPr>
        </p:nvGraphicFramePr>
        <p:xfrm>
          <a:off x="4723133" y="135467"/>
          <a:ext cx="7465692" cy="672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420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cubes and ball">
            <a:extLst>
              <a:ext uri="{FF2B5EF4-FFF2-40B4-BE49-F238E27FC236}">
                <a16:creationId xmlns:a16="http://schemas.microsoft.com/office/drawing/2014/main" id="{CC99C167-57E5-8051-184B-16209448ED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75"/>
            <a:ext cx="49554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CF1DD1-025C-CEAA-8199-C48EE6354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90" y="609053"/>
            <a:ext cx="3384576" cy="3285067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/>
              <a:t>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D5AEC-6985-B2AD-B853-F92F74E98D55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679641" y="696433"/>
            <a:ext cx="6079967" cy="494823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bg1"/>
                </a:solidFill>
              </a:rPr>
              <a:t>Each team will have           15-20 min to present with 5 min for questions</a:t>
            </a:r>
          </a:p>
          <a:p>
            <a:pPr marL="0" indent="0">
              <a:spcBef>
                <a:spcPts val="250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bg1"/>
                </a:solidFill>
              </a:rPr>
              <a:t>Judges will score based on rubric criteria</a:t>
            </a:r>
          </a:p>
        </p:txBody>
      </p:sp>
    </p:spTree>
    <p:extLst>
      <p:ext uri="{BB962C8B-B14F-4D97-AF65-F5344CB8AC3E}">
        <p14:creationId xmlns:p14="http://schemas.microsoft.com/office/powerpoint/2010/main" val="59846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030E8D-3825-4C70-ADBA-EFB46B910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770057-550A-4957-AACA-B42922A7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4FFFC4-5679-499A-8D35-EDDE26630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93D1AF-D732-41A0-8FFB-379DCF6C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84C5DF-58E0-3979-CE4F-52A6F277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" y="9934"/>
            <a:ext cx="3351530" cy="29147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The Rubric</a:t>
            </a: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F7724F1-4B44-4E0A-9B7D-370097EA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144916E-F56C-EA46-F16E-BBFD2086AF5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47460729"/>
              </p:ext>
            </p:extLst>
          </p:nvPr>
        </p:nvGraphicFramePr>
        <p:xfrm>
          <a:off x="2445027" y="-9939"/>
          <a:ext cx="9740562" cy="6858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11653">
                  <a:extLst>
                    <a:ext uri="{9D8B030D-6E8A-4147-A177-3AD203B41FA5}">
                      <a16:colId xmlns:a16="http://schemas.microsoft.com/office/drawing/2014/main" val="825377039"/>
                    </a:ext>
                  </a:extLst>
                </a:gridCol>
                <a:gridCol w="434148">
                  <a:extLst>
                    <a:ext uri="{9D8B030D-6E8A-4147-A177-3AD203B41FA5}">
                      <a16:colId xmlns:a16="http://schemas.microsoft.com/office/drawing/2014/main" val="3365879521"/>
                    </a:ext>
                  </a:extLst>
                </a:gridCol>
                <a:gridCol w="443161">
                  <a:extLst>
                    <a:ext uri="{9D8B030D-6E8A-4147-A177-3AD203B41FA5}">
                      <a16:colId xmlns:a16="http://schemas.microsoft.com/office/drawing/2014/main" val="2090982517"/>
                    </a:ext>
                  </a:extLst>
                </a:gridCol>
                <a:gridCol w="511584">
                  <a:extLst>
                    <a:ext uri="{9D8B030D-6E8A-4147-A177-3AD203B41FA5}">
                      <a16:colId xmlns:a16="http://schemas.microsoft.com/office/drawing/2014/main" val="2508567463"/>
                    </a:ext>
                  </a:extLst>
                </a:gridCol>
                <a:gridCol w="840016">
                  <a:extLst>
                    <a:ext uri="{9D8B030D-6E8A-4147-A177-3AD203B41FA5}">
                      <a16:colId xmlns:a16="http://schemas.microsoft.com/office/drawing/2014/main" val="1365560291"/>
                    </a:ext>
                  </a:extLst>
                </a:gridCol>
              </a:tblGrid>
              <a:tr h="23441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rgbClr val="EF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21872"/>
                  </a:ext>
                </a:extLst>
              </a:tr>
              <a:tr h="37400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 dirty="0">
                          <a:effectLst/>
                        </a:rPr>
                        <a:t>Not at all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 dirty="0">
                          <a:effectLst/>
                        </a:rPr>
                        <a:t>Very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900" dirty="0">
                          <a:effectLst/>
                        </a:rPr>
                        <a:t>Little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 dirty="0">
                          <a:effectLst/>
                        </a:rPr>
                        <a:t>Some-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900" dirty="0">
                          <a:effectLst/>
                        </a:rPr>
                        <a:t>what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 dirty="0">
                          <a:effectLst/>
                        </a:rPr>
                        <a:t>To a Great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900" dirty="0">
                          <a:effectLst/>
                        </a:rPr>
                        <a:t>Extent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rgbClr val="EF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158908"/>
                  </a:ext>
                </a:extLst>
              </a:tr>
              <a:tr h="280941">
                <a:tc>
                  <a:txBody>
                    <a:bodyPr/>
                    <a:lstStyle/>
                    <a:p>
                      <a:pPr marL="457200" marR="0" lvl="1">
                        <a:buNone/>
                      </a:pPr>
                      <a:r>
                        <a:rPr lang="en-US" sz="1600" dirty="0">
                          <a:effectLst/>
                        </a:rPr>
                        <a:t>The Customer(s) are clearly identified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394394"/>
                  </a:ext>
                </a:extLst>
              </a:tr>
              <a:tr h="280941">
                <a:tc>
                  <a:txBody>
                    <a:bodyPr/>
                    <a:lstStyle/>
                    <a:p>
                      <a:pPr marL="457200" marR="0" lvl="1">
                        <a:buNone/>
                      </a:pPr>
                      <a:r>
                        <a:rPr lang="en-US" sz="1600" dirty="0">
                          <a:effectLst/>
                        </a:rPr>
                        <a:t>The Value Proposition addresses the pains &amp; gains of customers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extLst>
                  <a:ext uri="{0D108BD9-81ED-4DB2-BD59-A6C34878D82A}">
                    <a16:rowId xmlns:a16="http://schemas.microsoft.com/office/drawing/2014/main" val="989938222"/>
                  </a:ext>
                </a:extLst>
              </a:tr>
              <a:tr h="280941">
                <a:tc>
                  <a:txBody>
                    <a:bodyPr/>
                    <a:lstStyle/>
                    <a:p>
                      <a:pPr marL="457200" marR="0" lvl="1">
                        <a:buNone/>
                      </a:pPr>
                      <a:r>
                        <a:rPr lang="en-US" sz="1600">
                          <a:effectLst/>
                        </a:rPr>
                        <a:t>The products and services satisfy the jobs to be done?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080432"/>
                  </a:ext>
                </a:extLst>
              </a:tr>
              <a:tr h="304180">
                <a:tc>
                  <a:txBody>
                    <a:bodyPr/>
                    <a:lstStyle/>
                    <a:p>
                      <a:pPr marL="457200" marR="0" lvl="1">
                        <a:buNone/>
                      </a:pPr>
                      <a:r>
                        <a:rPr lang="en-US" sz="1600" dirty="0">
                          <a:effectLst/>
                        </a:rPr>
                        <a:t>The team included insights learned from the program: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extLst>
                  <a:ext uri="{0D108BD9-81ED-4DB2-BD59-A6C34878D82A}">
                    <a16:rowId xmlns:a16="http://schemas.microsoft.com/office/drawing/2014/main" val="948978354"/>
                  </a:ext>
                </a:extLst>
              </a:tr>
              <a:tr h="248165">
                <a:tc>
                  <a:txBody>
                    <a:bodyPr/>
                    <a:lstStyle/>
                    <a:p>
                      <a:pPr marL="1085850" marR="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Strategy &amp; Innovation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087275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 marL="1085850" marR="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Human Resources</a:t>
                      </a:r>
                    </a:p>
                  </a:txBody>
                  <a:tcPr marL="0" marR="0" marT="0" marB="0"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F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767162"/>
                  </a:ext>
                </a:extLst>
              </a:tr>
              <a:tr h="273792">
                <a:tc>
                  <a:txBody>
                    <a:bodyPr/>
                    <a:lstStyle/>
                    <a:p>
                      <a:pPr marL="1085850" marR="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Financial Management - Economics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444779"/>
                  </a:ext>
                </a:extLst>
              </a:tr>
              <a:tr h="248165">
                <a:tc>
                  <a:txBody>
                    <a:bodyPr/>
                    <a:lstStyle/>
                    <a:p>
                      <a:pPr marL="1085850" marR="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Succession Planning</a:t>
                      </a:r>
                    </a:p>
                  </a:txBody>
                  <a:tcPr marL="0" marR="0" marT="0" marB="0"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F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385636"/>
                  </a:ext>
                </a:extLst>
              </a:tr>
              <a:tr h="324681">
                <a:tc>
                  <a:txBody>
                    <a:bodyPr/>
                    <a:lstStyle/>
                    <a:p>
                      <a:pPr marL="457200" marR="0" lvl="1">
                        <a:buNone/>
                      </a:pPr>
                      <a:r>
                        <a:rPr lang="en-US" sz="1600" dirty="0">
                          <a:effectLst/>
                        </a:rPr>
                        <a:t>To what extent was the change presented from current to future state of the BFF?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394110"/>
                  </a:ext>
                </a:extLst>
              </a:tr>
              <a:tr h="280941">
                <a:tc>
                  <a:txBody>
                    <a:bodyPr/>
                    <a:lstStyle/>
                    <a:p>
                      <a:pPr marL="457200" marR="0" lvl="1">
                        <a:buNone/>
                      </a:pPr>
                      <a:r>
                        <a:rPr lang="en-US" sz="1600" dirty="0">
                          <a:effectLst/>
                        </a:rPr>
                        <a:t>Is this a business you would consider investing in?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extLst>
                  <a:ext uri="{0D108BD9-81ED-4DB2-BD59-A6C34878D82A}">
                    <a16:rowId xmlns:a16="http://schemas.microsoft.com/office/drawing/2014/main" val="1996353372"/>
                  </a:ext>
                </a:extLst>
              </a:tr>
              <a:tr h="280941">
                <a:tc>
                  <a:txBody>
                    <a:bodyPr/>
                    <a:lstStyle/>
                    <a:p>
                      <a:pPr marL="457200" marR="0" lvl="1">
                        <a:buNone/>
                      </a:pPr>
                      <a:r>
                        <a:rPr lang="en-US" sz="1600" dirty="0">
                          <a:effectLst/>
                        </a:rPr>
                        <a:t>How well thought out were the changes needed in: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234472"/>
                  </a:ext>
                </a:extLst>
              </a:tr>
              <a:tr h="307105">
                <a:tc>
                  <a:txBody>
                    <a:bodyPr/>
                    <a:lstStyle/>
                    <a:p>
                      <a:pPr marL="1085850" marR="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Channels and Relationships?</a:t>
                      </a:r>
                      <a:endParaRPr lang="en-US" sz="2000" u="none" strike="noStrike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extLst>
                  <a:ext uri="{0D108BD9-81ED-4DB2-BD59-A6C34878D82A}">
                    <a16:rowId xmlns:a16="http://schemas.microsoft.com/office/drawing/2014/main" val="1428440022"/>
                  </a:ext>
                </a:extLst>
              </a:tr>
              <a:tr h="307105">
                <a:tc>
                  <a:txBody>
                    <a:bodyPr/>
                    <a:lstStyle/>
                    <a:p>
                      <a:pPr marL="1085850" marR="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Key Activities and Resources?</a:t>
                      </a:r>
                      <a:endParaRPr lang="en-US" sz="2000" u="none" strike="noStrike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85780"/>
                  </a:ext>
                </a:extLst>
              </a:tr>
              <a:tr h="280941">
                <a:tc>
                  <a:txBody>
                    <a:bodyPr/>
                    <a:lstStyle/>
                    <a:p>
                      <a:pPr marL="457200" marR="0" lvl="1">
                        <a:buNone/>
                      </a:pPr>
                      <a:r>
                        <a:rPr lang="en-US" sz="1600">
                          <a:effectLst/>
                        </a:rPr>
                        <a:t>Were partnerships considered and choices explained?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extLst>
                  <a:ext uri="{0D108BD9-81ED-4DB2-BD59-A6C34878D82A}">
                    <a16:rowId xmlns:a16="http://schemas.microsoft.com/office/drawing/2014/main" val="2611553943"/>
                  </a:ext>
                </a:extLst>
              </a:tr>
              <a:tr h="280941">
                <a:tc>
                  <a:txBody>
                    <a:bodyPr/>
                    <a:lstStyle/>
                    <a:p>
                      <a:pPr marL="457200" marR="0" lvl="1">
                        <a:buNone/>
                      </a:pPr>
                      <a:r>
                        <a:rPr lang="en-US" sz="1600" dirty="0">
                          <a:effectLst/>
                        </a:rPr>
                        <a:t>Is the incremental revenue proposed enough to support changes?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683023"/>
                  </a:ext>
                </a:extLst>
              </a:tr>
              <a:tr h="280941">
                <a:tc>
                  <a:txBody>
                    <a:bodyPr/>
                    <a:lstStyle/>
                    <a:p>
                      <a:pPr marL="457200" marR="0" lvl="1">
                        <a:buNone/>
                      </a:pPr>
                      <a:r>
                        <a:rPr lang="en-US" sz="1600" dirty="0">
                          <a:effectLst/>
                        </a:rPr>
                        <a:t>Is the business model financially viable?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extLst>
                  <a:ext uri="{0D108BD9-81ED-4DB2-BD59-A6C34878D82A}">
                    <a16:rowId xmlns:a16="http://schemas.microsoft.com/office/drawing/2014/main" val="2812117136"/>
                  </a:ext>
                </a:extLst>
              </a:tr>
              <a:tr h="280941">
                <a:tc>
                  <a:txBody>
                    <a:bodyPr/>
                    <a:lstStyle/>
                    <a:p>
                      <a:pPr marL="457200" marR="0" lvl="1">
                        <a:buNone/>
                      </a:pPr>
                      <a:r>
                        <a:rPr lang="en-US" sz="1600" dirty="0">
                          <a:effectLst/>
                        </a:rPr>
                        <a:t>Did they demonstrate thoughtful changes or adjustments to: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797084"/>
                  </a:ext>
                </a:extLst>
              </a:tr>
              <a:tr h="280941">
                <a:tc>
                  <a:txBody>
                    <a:bodyPr/>
                    <a:lstStyle/>
                    <a:p>
                      <a:pPr marL="1085850" marR="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Succession plan</a:t>
                      </a:r>
                      <a:endParaRPr lang="en-US" sz="2000" u="none" strike="noStrike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extLst>
                  <a:ext uri="{0D108BD9-81ED-4DB2-BD59-A6C34878D82A}">
                    <a16:rowId xmlns:a16="http://schemas.microsoft.com/office/drawing/2014/main" val="2476159855"/>
                  </a:ext>
                </a:extLst>
              </a:tr>
              <a:tr h="280941">
                <a:tc>
                  <a:txBody>
                    <a:bodyPr/>
                    <a:lstStyle/>
                    <a:p>
                      <a:pPr marL="1085850" marR="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Job responsibilities &amp; Goals</a:t>
                      </a:r>
                      <a:endParaRPr lang="en-US" sz="2000" u="none" strike="noStrike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542787"/>
                  </a:ext>
                </a:extLst>
              </a:tr>
              <a:tr h="280941">
                <a:tc>
                  <a:txBody>
                    <a:bodyPr/>
                    <a:lstStyle/>
                    <a:p>
                      <a:pPr marL="1085850" marR="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Policies and practices</a:t>
                      </a:r>
                      <a:endParaRPr lang="en-US" sz="2000" u="none" strike="noStrike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extLst>
                  <a:ext uri="{0D108BD9-81ED-4DB2-BD59-A6C34878D82A}">
                    <a16:rowId xmlns:a16="http://schemas.microsoft.com/office/drawing/2014/main" val="4172564364"/>
                  </a:ext>
                </a:extLst>
              </a:tr>
              <a:tr h="280941">
                <a:tc>
                  <a:txBody>
                    <a:bodyPr/>
                    <a:lstStyle/>
                    <a:p>
                      <a:pPr marL="1085850" marR="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Plan for leadership changes and/or staffing levels</a:t>
                      </a:r>
                      <a:endParaRPr lang="en-US" sz="2000" u="none" strike="noStrike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201722"/>
                  </a:ext>
                </a:extLst>
              </a:tr>
              <a:tr h="286771">
                <a:tc>
                  <a:txBody>
                    <a:bodyPr/>
                    <a:lstStyle/>
                    <a:p>
                      <a:pPr marL="914400" marR="0" lvl="1" indent="-228600">
                        <a:buNone/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582" marR="46582" marT="46582" marB="46582"/>
                </a:tc>
                <a:extLst>
                  <a:ext uri="{0D108BD9-81ED-4DB2-BD59-A6C34878D82A}">
                    <a16:rowId xmlns:a16="http://schemas.microsoft.com/office/drawing/2014/main" val="28902847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DAC092-2D5B-0C69-8019-9B43510448E1}"/>
              </a:ext>
            </a:extLst>
          </p:cNvPr>
          <p:cNvSpPr txBox="1"/>
          <p:nvPr/>
        </p:nvSpPr>
        <p:spPr>
          <a:xfrm>
            <a:off x="2941983" y="2832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9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D1CA8B-DE17-E745-9FC6-0221E53358C7}"/>
              </a:ext>
            </a:extLst>
          </p:cNvPr>
          <p:cNvSpPr/>
          <p:nvPr/>
        </p:nvSpPr>
        <p:spPr>
          <a:xfrm>
            <a:off x="2624766" y="1136469"/>
            <a:ext cx="9348294" cy="5264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696B6-6889-5848-9E83-817D9B71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3" y="125104"/>
            <a:ext cx="10515600" cy="892118"/>
          </a:xfrm>
        </p:spPr>
        <p:txBody>
          <a:bodyPr/>
          <a:lstStyle/>
          <a:p>
            <a:pPr algn="l"/>
            <a:r>
              <a:rPr lang="en-US" b="1" dirty="0"/>
              <a:t>SWOT Analysis  - A Great Place to Start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093EC-DAEB-2B4C-A5D3-BE7950FF6ADE}"/>
              </a:ext>
            </a:extLst>
          </p:cNvPr>
          <p:cNvSpPr txBox="1"/>
          <p:nvPr/>
        </p:nvSpPr>
        <p:spPr>
          <a:xfrm>
            <a:off x="305211" y="1107561"/>
            <a:ext cx="240418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en-US" sz="2400" b="1" dirty="0"/>
              <a:t>Leverage the Brown’s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STRENGTHS</a:t>
            </a:r>
          </a:p>
          <a:p>
            <a:pPr fontAlgn="base">
              <a:spcAft>
                <a:spcPts val="1800"/>
              </a:spcAft>
            </a:pPr>
            <a:r>
              <a:rPr lang="en-US" sz="2400" b="1" dirty="0"/>
              <a:t>Address their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/>
                </a:solidFill>
              </a:rPr>
              <a:t>WEAKNESSES</a:t>
            </a:r>
          </a:p>
          <a:p>
            <a:pPr fontAlgn="base">
              <a:spcAft>
                <a:spcPts val="1800"/>
              </a:spcAft>
            </a:pPr>
            <a:r>
              <a:rPr lang="en-US" sz="2400" b="1" dirty="0"/>
              <a:t>Explore/ evaluate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OPPORTUNITIES</a:t>
            </a:r>
            <a:endParaRPr lang="en-US" sz="2000" b="1" dirty="0">
              <a:solidFill>
                <a:srgbClr val="00B050"/>
              </a:solidFill>
            </a:endParaRPr>
          </a:p>
          <a:p>
            <a:pPr fontAlgn="base">
              <a:spcAft>
                <a:spcPts val="1800"/>
              </a:spcAft>
            </a:pPr>
            <a:r>
              <a:rPr lang="en-US" sz="2400" b="1" dirty="0"/>
              <a:t>Disrupt and innovate to overcome </a:t>
            </a:r>
            <a:r>
              <a:rPr lang="en-US" sz="2400" b="1" dirty="0">
                <a:solidFill>
                  <a:srgbClr val="EB0000"/>
                </a:solidFill>
              </a:rPr>
              <a:t>THREATS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DDB64-8E34-2432-09AF-D027D9E896FE}"/>
              </a:ext>
            </a:extLst>
          </p:cNvPr>
          <p:cNvSpPr/>
          <p:nvPr/>
        </p:nvSpPr>
        <p:spPr>
          <a:xfrm>
            <a:off x="2768835" y="1306664"/>
            <a:ext cx="9076433" cy="4899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2E748-FFEA-5989-3F22-5CAF06E9AD2E}"/>
              </a:ext>
            </a:extLst>
          </p:cNvPr>
          <p:cNvSpPr txBox="1"/>
          <p:nvPr/>
        </p:nvSpPr>
        <p:spPr>
          <a:xfrm>
            <a:off x="2877329" y="1371660"/>
            <a:ext cx="1199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Strengths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3B4F5-7814-B882-547D-47B8E27A5754}"/>
              </a:ext>
            </a:extLst>
          </p:cNvPr>
          <p:cNvSpPr txBox="1"/>
          <p:nvPr/>
        </p:nvSpPr>
        <p:spPr>
          <a:xfrm>
            <a:off x="7560953" y="1366359"/>
            <a:ext cx="1493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Weaknesses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E992D0-6ADE-2CC8-04F9-0B8877672E31}"/>
              </a:ext>
            </a:extLst>
          </p:cNvPr>
          <p:cNvSpPr txBox="1"/>
          <p:nvPr/>
        </p:nvSpPr>
        <p:spPr>
          <a:xfrm>
            <a:off x="2815415" y="3781726"/>
            <a:ext cx="1681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Opportunities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18E847-068D-147F-C4D6-709A72CE1A8B}"/>
              </a:ext>
            </a:extLst>
          </p:cNvPr>
          <p:cNvSpPr txBox="1"/>
          <p:nvPr/>
        </p:nvSpPr>
        <p:spPr>
          <a:xfrm>
            <a:off x="7549987" y="3784872"/>
            <a:ext cx="98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Threats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236016-B577-5FB5-BD91-BDEDC1746344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>
            <a:off x="7307052" y="1306664"/>
            <a:ext cx="0" cy="4899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A7E39A-0A83-FFB0-F895-543DB7EFA66A}"/>
              </a:ext>
            </a:extLst>
          </p:cNvPr>
          <p:cNvCxnSpPr>
            <a:cxnSpLocks/>
            <a:stCxn id="8" idx="1"/>
            <a:endCxn id="8" idx="3"/>
          </p:cNvCxnSpPr>
          <p:nvPr/>
        </p:nvCxnSpPr>
        <p:spPr>
          <a:xfrm>
            <a:off x="2768835" y="3756626"/>
            <a:ext cx="9076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71EE22F-9F1F-5EF4-E812-AD715E466CD0}"/>
              </a:ext>
            </a:extLst>
          </p:cNvPr>
          <p:cNvSpPr txBox="1"/>
          <p:nvPr/>
        </p:nvSpPr>
        <p:spPr>
          <a:xfrm>
            <a:off x="3101114" y="1669423"/>
            <a:ext cx="4021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Multiple crops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Custom packing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Global gap certified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Established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New skills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348B-8025-0827-D997-AD194E7FB89F}"/>
              </a:ext>
            </a:extLst>
          </p:cNvPr>
          <p:cNvSpPr txBox="1"/>
          <p:nvPr/>
        </p:nvSpPr>
        <p:spPr>
          <a:xfrm>
            <a:off x="7657696" y="1680270"/>
            <a:ext cx="40815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Don’t know the customer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Price taker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Lack of succession plan/retirement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Manual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Lower labor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Packing operations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Product waste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5C5929-F332-9ED5-4607-E2BE91092E90}"/>
              </a:ext>
            </a:extLst>
          </p:cNvPr>
          <p:cNvSpPr txBox="1"/>
          <p:nvPr/>
        </p:nvSpPr>
        <p:spPr>
          <a:xfrm>
            <a:off x="3069957" y="4128366"/>
            <a:ext cx="4105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Move up value chain, go direct to end customer </a:t>
            </a:r>
            <a:r>
              <a:rPr lang="en-US" sz="1400" dirty="0">
                <a:solidFill>
                  <a:schemeClr val="bg1"/>
                </a:solidFill>
              </a:rPr>
              <a:t>(grocery, restaurant, consumer,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Niche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Beef cattle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Expand use of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4BB3A6-75BB-DB72-6CC3-BB090D219972}"/>
              </a:ext>
            </a:extLst>
          </p:cNvPr>
          <p:cNvSpPr txBox="1"/>
          <p:nvPr/>
        </p:nvSpPr>
        <p:spPr>
          <a:xfrm>
            <a:off x="7677779" y="4096819"/>
            <a:ext cx="3426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Consumer health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Labor competition/scarcity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Energy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Disease/bugs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Higher input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Legislation, policies,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9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50000"/>
              </a:schemeClr>
            </a:gs>
            <a:gs pos="74000">
              <a:srgbClr val="0500D2"/>
            </a:gs>
            <a:gs pos="83000">
              <a:srgbClr val="886DCA"/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6FE08A-7AFC-55E4-E3F6-DC21072E4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7361F6-D29B-BFB4-4A63-B455110ED2E3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80222647"/>
              </p:ext>
            </p:extLst>
          </p:nvPr>
        </p:nvGraphicFramePr>
        <p:xfrm>
          <a:off x="338664" y="113972"/>
          <a:ext cx="11514665" cy="4358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2933">
                  <a:extLst>
                    <a:ext uri="{9D8B030D-6E8A-4147-A177-3AD203B41FA5}">
                      <a16:colId xmlns:a16="http://schemas.microsoft.com/office/drawing/2014/main" val="4105780367"/>
                    </a:ext>
                  </a:extLst>
                </a:gridCol>
                <a:gridCol w="2302933">
                  <a:extLst>
                    <a:ext uri="{9D8B030D-6E8A-4147-A177-3AD203B41FA5}">
                      <a16:colId xmlns:a16="http://schemas.microsoft.com/office/drawing/2014/main" val="24206071"/>
                    </a:ext>
                  </a:extLst>
                </a:gridCol>
                <a:gridCol w="2302933">
                  <a:extLst>
                    <a:ext uri="{9D8B030D-6E8A-4147-A177-3AD203B41FA5}">
                      <a16:colId xmlns:a16="http://schemas.microsoft.com/office/drawing/2014/main" val="472993680"/>
                    </a:ext>
                  </a:extLst>
                </a:gridCol>
                <a:gridCol w="2302933">
                  <a:extLst>
                    <a:ext uri="{9D8B030D-6E8A-4147-A177-3AD203B41FA5}">
                      <a16:colId xmlns:a16="http://schemas.microsoft.com/office/drawing/2014/main" val="4291806867"/>
                    </a:ext>
                  </a:extLst>
                </a:gridCol>
                <a:gridCol w="2302933">
                  <a:extLst>
                    <a:ext uri="{9D8B030D-6E8A-4147-A177-3AD203B41FA5}">
                      <a16:colId xmlns:a16="http://schemas.microsoft.com/office/drawing/2014/main" val="4166843702"/>
                    </a:ext>
                  </a:extLst>
                </a:gridCol>
              </a:tblGrid>
              <a:tr h="2124240">
                <a:tc rowSpan="2"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Who will help you?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Key Partners</a:t>
                      </a:r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How do you do it?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Key Activities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What do you do?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Value Propositions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How do you interact?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Customer Relationships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Who do you help?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Customer Segments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647768"/>
                  </a:ext>
                </a:extLst>
              </a:tr>
              <a:tr h="21242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What do you need?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Key Resources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</a:rPr>
                        <a:t>How do you reach them?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Channels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68732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E57451-FC55-DCB3-5C88-7DAC0DEF6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475964"/>
              </p:ext>
            </p:extLst>
          </p:nvPr>
        </p:nvGraphicFramePr>
        <p:xfrm>
          <a:off x="335488" y="4487333"/>
          <a:ext cx="11514666" cy="21335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57333">
                  <a:extLst>
                    <a:ext uri="{9D8B030D-6E8A-4147-A177-3AD203B41FA5}">
                      <a16:colId xmlns:a16="http://schemas.microsoft.com/office/drawing/2014/main" val="3342472956"/>
                    </a:ext>
                  </a:extLst>
                </a:gridCol>
                <a:gridCol w="5757333">
                  <a:extLst>
                    <a:ext uri="{9D8B030D-6E8A-4147-A177-3AD203B41FA5}">
                      <a16:colId xmlns:a16="http://schemas.microsoft.com/office/drawing/2014/main" val="105223395"/>
                    </a:ext>
                  </a:extLst>
                </a:gridCol>
              </a:tblGrid>
              <a:tr h="2133599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What will it cost?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Cost Structure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How much will you make?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Revenue Streams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884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23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030E8D-3825-4C70-ADBA-EFB46B910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770057-550A-4957-AACA-B42922A7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4FFFC4-5679-499A-8D35-EDDE26630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93D1AF-D732-41A0-8FFB-379DCF6C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BD6F067-A4E9-A307-B8CB-3AF4D069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7" y="414866"/>
            <a:ext cx="3846442" cy="49953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Make Tough Decisions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FF"/>
                </a:solidFill>
              </a:rPr>
              <a:t>Tradeoffs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F7724F1-4B44-4E0A-9B7D-370097EA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5BA5E74-3F9C-59AA-636C-C348F96F7AA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4526098"/>
              </p:ext>
            </p:extLst>
          </p:nvPr>
        </p:nvGraphicFramePr>
        <p:xfrm>
          <a:off x="5081954" y="298939"/>
          <a:ext cx="6652845" cy="655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5716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C60C8E-CBEB-4FFC-AADB-4123E3122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30EAD-C446-7BBB-15D6-A1814F81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Resources are FINITE</a:t>
            </a:r>
          </a:p>
        </p:txBody>
      </p:sp>
      <p:pic>
        <p:nvPicPr>
          <p:cNvPr id="5" name="Picture 4" descr="Man diving under a wave">
            <a:extLst>
              <a:ext uri="{FF2B5EF4-FFF2-40B4-BE49-F238E27FC236}">
                <a16:creationId xmlns:a16="http://schemas.microsoft.com/office/drawing/2014/main" id="{BBEE913B-9C1A-1FEF-FA9F-D41D2ABA97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615F-AF6F-0224-A5A9-89F9D44177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/>
            <a:r>
              <a:rPr lang="en-US" sz="4400" dirty="0">
                <a:solidFill>
                  <a:schemeClr val="bg1"/>
                </a:solidFill>
              </a:rPr>
              <a:t>“Strategy is a natural consequence of scarce vital resources and the struggle for survival.”</a:t>
            </a:r>
          </a:p>
          <a:p>
            <a:pPr marL="0" indent="0" algn="r"/>
            <a:r>
              <a:rPr lang="en-US" sz="3900" dirty="0">
                <a:solidFill>
                  <a:schemeClr val="bg1"/>
                </a:solidFill>
              </a:rPr>
              <a:t>- Sir Lawrence Freedman</a:t>
            </a:r>
          </a:p>
        </p:txBody>
      </p:sp>
    </p:spTree>
    <p:extLst>
      <p:ext uri="{BB962C8B-B14F-4D97-AF65-F5344CB8AC3E}">
        <p14:creationId xmlns:p14="http://schemas.microsoft.com/office/powerpoint/2010/main" val="3684742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Candy lane">
  <a:themeElements>
    <a:clrScheme name="Custom 68">
      <a:dk1>
        <a:sysClr val="windowText" lastClr="000000"/>
      </a:dk1>
      <a:lt1>
        <a:sysClr val="window" lastClr="FFFFFF"/>
      </a:lt1>
      <a:dk2>
        <a:srgbClr val="3D47A1"/>
      </a:dk2>
      <a:lt2>
        <a:srgbClr val="F7F7F7"/>
      </a:lt2>
      <a:accent1>
        <a:srgbClr val="FF3C4A"/>
      </a:accent1>
      <a:accent2>
        <a:srgbClr val="FEB2CE"/>
      </a:accent2>
      <a:accent3>
        <a:srgbClr val="FF9838"/>
      </a:accent3>
      <a:accent4>
        <a:srgbClr val="00BE6A"/>
      </a:accent4>
      <a:accent5>
        <a:srgbClr val="00AFE8"/>
      </a:accent5>
      <a:accent6>
        <a:srgbClr val="886DCA"/>
      </a:accent6>
      <a:hlink>
        <a:srgbClr val="0563C1"/>
      </a:hlink>
      <a:folHlink>
        <a:srgbClr val="954F72"/>
      </a:folHlink>
    </a:clrScheme>
    <a:fontScheme name="Custom 1">
      <a:majorFont>
        <a:latin typeface="Verdana Pro Black"/>
        <a:ea typeface=""/>
        <a:cs typeface=""/>
      </a:majorFont>
      <a:minorFont>
        <a:latin typeface="Corbel"/>
        <a:ea typeface=""/>
        <a:cs typeface="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dy Lane_win32_V7" id="{9A800ADD-4FAA-4087-AE2F-00FA44405938}" vid="{5D51005B-B04D-4531-A632-C9A5C988D0B8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Background xmlns="71af3243-3dd4-4a8d-8c0d-dd76da1f02a5">false</Background>
    <Status xmlns="71af3243-3dd4-4a8d-8c0d-dd76da1f02a5">Not started</Status>
    <TaxCatchAll xmlns="230e9df3-be65-4c73-a93b-d1236ebd677e" xsi:nil="true"/>
    <ImageTagsTaxHTField xmlns="71af3243-3dd4-4a8d-8c0d-dd76da1f02a5">
      <Terms xmlns="http://schemas.microsoft.com/office/infopath/2007/PartnerControls"/>
    </ImageTagsTaxHTField>
    <Image xmlns="71af3243-3dd4-4a8d-8c0d-dd76da1f02a5">
      <Url xsi:nil="true"/>
      <Description xsi:nil="true"/>
    </Image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96DF56-A509-4488-B954-181B950BC16D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C8F774-7AB4-4D6E-B7E7-63712BC1A9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176C61-5937-4762-B4F4-193E625A631E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752</Words>
  <Application>Microsoft Macintosh PowerPoint</Application>
  <PresentationFormat>Widescreen</PresentationFormat>
  <Paragraphs>209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Corbel</vt:lpstr>
      <vt:lpstr>Verdana Pro Black</vt:lpstr>
      <vt:lpstr>Candy lane</vt:lpstr>
      <vt:lpstr>Celestial</vt:lpstr>
      <vt:lpstr>Shark Tank</vt:lpstr>
      <vt:lpstr>The Challenge</vt:lpstr>
      <vt:lpstr>The NEW Brown Family Farm Business Model</vt:lpstr>
      <vt:lpstr>Details</vt:lpstr>
      <vt:lpstr>The Rubric</vt:lpstr>
      <vt:lpstr>SWOT Analysis  - A Great Place to Start</vt:lpstr>
      <vt:lpstr>PowerPoint Presentation</vt:lpstr>
      <vt:lpstr>Make Tough Decisions  Tradeoffs</vt:lpstr>
      <vt:lpstr>Resources are FINITE</vt:lpstr>
      <vt:lpstr>Take Time to understand your customers and be clear on your Value Propositions</vt:lpstr>
      <vt:lpstr>Design the Future Brown Family Farm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Amanda R Smith</cp:lastModifiedBy>
  <cp:revision>41</cp:revision>
  <dcterms:created xsi:type="dcterms:W3CDTF">2025-11-02T19:50:04Z</dcterms:created>
  <dcterms:modified xsi:type="dcterms:W3CDTF">2026-02-09T14:22:00Z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0x01010079F111ED35F8CC479449609E8A0923A6</vt:lpwstr>
  </property>
</Properties>
</file>