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74" r:id="rId2"/>
    <p:sldMasterId id="2147483662" r:id="rId3"/>
  </p:sldMasterIdLst>
  <p:notesMasterIdLst>
    <p:notesMasterId r:id="rId39"/>
  </p:notesMasterIdLst>
  <p:handoutMasterIdLst>
    <p:handoutMasterId r:id="rId40"/>
  </p:handoutMasterIdLst>
  <p:sldIdLst>
    <p:sldId id="300" r:id="rId4"/>
    <p:sldId id="328" r:id="rId5"/>
    <p:sldId id="301" r:id="rId6"/>
    <p:sldId id="302" r:id="rId7"/>
    <p:sldId id="304" r:id="rId8"/>
    <p:sldId id="306" r:id="rId9"/>
    <p:sldId id="307" r:id="rId10"/>
    <p:sldId id="311" r:id="rId11"/>
    <p:sldId id="312" r:id="rId12"/>
    <p:sldId id="313" r:id="rId13"/>
    <p:sldId id="314" r:id="rId14"/>
    <p:sldId id="315" r:id="rId15"/>
    <p:sldId id="256" r:id="rId16"/>
    <p:sldId id="259" r:id="rId17"/>
    <p:sldId id="260" r:id="rId18"/>
    <p:sldId id="261" r:id="rId19"/>
    <p:sldId id="262" r:id="rId20"/>
    <p:sldId id="263" r:id="rId21"/>
    <p:sldId id="264" r:id="rId22"/>
    <p:sldId id="317" r:id="rId23"/>
    <p:sldId id="318" r:id="rId24"/>
    <p:sldId id="319" r:id="rId25"/>
    <p:sldId id="320" r:id="rId26"/>
    <p:sldId id="321" r:id="rId27"/>
    <p:sldId id="265" r:id="rId28"/>
    <p:sldId id="266" r:id="rId29"/>
    <p:sldId id="267" r:id="rId30"/>
    <p:sldId id="268" r:id="rId31"/>
    <p:sldId id="271" r:id="rId32"/>
    <p:sldId id="272" r:id="rId33"/>
    <p:sldId id="273" r:id="rId34"/>
    <p:sldId id="274" r:id="rId35"/>
    <p:sldId id="275" r:id="rId36"/>
    <p:sldId id="276" r:id="rId37"/>
    <p:sldId id="322" r:id="rId3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C7F71"/>
    <a:srgbClr val="F6BE00"/>
    <a:srgbClr val="FF99FF"/>
    <a:srgbClr val="FF66FF"/>
    <a:srgbClr val="FF00FF"/>
    <a:srgbClr val="CC00CC"/>
    <a:srgbClr val="66FF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69" autoAdjust="0"/>
    <p:restoredTop sz="96429" autoAdjust="0"/>
  </p:normalViewPr>
  <p:slideViewPr>
    <p:cSldViewPr>
      <p:cViewPr varScale="1">
        <p:scale>
          <a:sx n="58" d="100"/>
          <a:sy n="58" d="100"/>
        </p:scale>
        <p:origin x="1488" y="5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s>
</file>

<file path=ppt/_rels/viewProps.xml.rels><?xml version="1.0" encoding="UTF-8" standalone="yes"?>
<Relationships xmlns="http://schemas.openxmlformats.org/package/2006/relationships"><Relationship Id="rId1"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0475DD6-944C-4FED-AB63-34B97574FCDD}"/>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noProof="0"/>
              <a:t>Click to edit Master notes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147" name="Rectangle 3">
            <a:extLst>
              <a:ext uri="{FF2B5EF4-FFF2-40B4-BE49-F238E27FC236}">
                <a16:creationId xmlns:a16="http://schemas.microsoft.com/office/drawing/2014/main" id="{3DBA1A26-E906-41B7-93A4-6D4116C3A35B}"/>
              </a:ext>
            </a:extLst>
          </p:cNvPr>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58CEA782-6B55-4AA2-9BE8-810829AEB876}"/>
              </a:ext>
            </a:extLst>
          </p:cNvPr>
          <p:cNvSpPr>
            <a:spLocks noGrp="1" noRot="1" noChangeAspect="1" noTextEdit="1"/>
          </p:cNvSpPr>
          <p:nvPr>
            <p:ph type="sldImg"/>
          </p:nvPr>
        </p:nvSpPr>
        <p:spPr>
          <a:xfrm>
            <a:off x="1150938" y="692150"/>
            <a:ext cx="4556125" cy="3416300"/>
          </a:xfrm>
          <a:ln/>
        </p:spPr>
      </p:sp>
      <p:sp>
        <p:nvSpPr>
          <p:cNvPr id="10243" name="Notes Placeholder 2">
            <a:extLst>
              <a:ext uri="{FF2B5EF4-FFF2-40B4-BE49-F238E27FC236}">
                <a16:creationId xmlns:a16="http://schemas.microsoft.com/office/drawing/2014/main" id="{B459080F-81BD-45F9-99A7-F52A1C9646D4}"/>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a:cs typeface="Arial" panose="020B0604020202020204" pitchFamily="34" charset="0"/>
              </a:rPr>
              <a:t>Ask participants to write for 3 minutes their response to, “How does change typically effect you?” </a:t>
            </a:r>
            <a:br>
              <a:rPr lang="en-US" altLang="en-US" sz="900">
                <a:cs typeface="Arial" panose="020B0604020202020204" pitchFamily="34" charset="0"/>
              </a:rPr>
            </a:br>
            <a:br>
              <a:rPr lang="en-US" altLang="en-US" sz="900">
                <a:cs typeface="Arial" panose="020B0604020202020204" pitchFamily="34" charset="0"/>
              </a:rPr>
            </a:br>
            <a:r>
              <a:rPr lang="en-US" altLang="en-US" sz="900">
                <a:cs typeface="Arial" panose="020B0604020202020204" pitchFamily="34" charset="0"/>
              </a:rPr>
              <a:t>- 90 seconds into exercise, ask students to write with their other hand. </a:t>
            </a:r>
            <a:br>
              <a:rPr lang="en-US" altLang="en-US" sz="900">
                <a:cs typeface="Arial" panose="020B0604020202020204" pitchFamily="34" charset="0"/>
              </a:rPr>
            </a:br>
            <a:r>
              <a:rPr lang="en-US" altLang="en-US" sz="900">
                <a:cs typeface="Arial" panose="020B0604020202020204" pitchFamily="34" charset="0"/>
              </a:rPr>
              <a:t>- Upon completion, ask participants to write a discovery statement on 3x5 card about change based on this activity. </a:t>
            </a:r>
            <a:br>
              <a:rPr lang="en-US" altLang="en-US" sz="900">
                <a:cs typeface="Arial" panose="020B0604020202020204" pitchFamily="34" charset="0"/>
              </a:rPr>
            </a:br>
            <a:br>
              <a:rPr lang="en-US" altLang="en-US" sz="900">
                <a:cs typeface="Arial" panose="020B0604020202020204" pitchFamily="34" charset="0"/>
              </a:rPr>
            </a:br>
            <a:r>
              <a:rPr lang="en-US" altLang="en-US" sz="900">
                <a:cs typeface="Arial" panose="020B0604020202020204" pitchFamily="34" charset="0"/>
              </a:rPr>
              <a:t>2.Ask participants to draw their experience of change. What does change look like to you? </a:t>
            </a:r>
            <a:br>
              <a:rPr lang="en-US" altLang="en-US" sz="900">
                <a:cs typeface="Arial" panose="020B0604020202020204" pitchFamily="34" charset="0"/>
              </a:rPr>
            </a:br>
            <a:r>
              <a:rPr lang="en-US" altLang="en-US" sz="900">
                <a:cs typeface="Arial" panose="020B0604020202020204" pitchFamily="34" charset="0"/>
              </a:rPr>
              <a:t>- 90 seconds into exercise, ask students to close their eyes and continue to draw. </a:t>
            </a:r>
            <a:br>
              <a:rPr lang="en-US" altLang="en-US" sz="900">
                <a:cs typeface="Arial" panose="020B0604020202020204" pitchFamily="34" charset="0"/>
              </a:rPr>
            </a:br>
            <a:r>
              <a:rPr lang="en-US" altLang="en-US" sz="900">
                <a:cs typeface="Arial" panose="020B0604020202020204" pitchFamily="34" charset="0"/>
              </a:rPr>
              <a:t>- Upon completion, ask participants to write a discovery statement on a 3x5 card about change. </a:t>
            </a:r>
            <a:br>
              <a:rPr lang="en-US" altLang="en-US" sz="900">
                <a:cs typeface="Arial" panose="020B0604020202020204" pitchFamily="34" charset="0"/>
              </a:rPr>
            </a:br>
            <a:br>
              <a:rPr lang="en-US" altLang="en-US" sz="900">
                <a:cs typeface="Arial" panose="020B0604020202020204" pitchFamily="34" charset="0"/>
              </a:rPr>
            </a:br>
            <a:r>
              <a:rPr lang="en-US" altLang="en-US" sz="900">
                <a:cs typeface="Arial" panose="020B0604020202020204" pitchFamily="34" charset="0"/>
              </a:rPr>
              <a:t>3.Ask participants to get out of their seats and walk out of the room backwards, out through one door, down the hall to some predetermined position and back into the room and into their seats. Ask them to do this slowly and deliberately, at half their normal walking speed, being very conscious of their body and their movements. 3:28-3:30 </a:t>
            </a:r>
            <a:br>
              <a:rPr lang="en-US" altLang="en-US" sz="900">
                <a:cs typeface="Arial" panose="020B0604020202020204" pitchFamily="34" charset="0"/>
              </a:rPr>
            </a:br>
            <a:r>
              <a:rPr lang="en-US" altLang="en-US" sz="900">
                <a:cs typeface="Arial" panose="020B0604020202020204" pitchFamily="34" charset="0"/>
              </a:rPr>
              <a:t>Write discovery statement on 3x5 card about change. </a:t>
            </a:r>
            <a:br>
              <a:rPr lang="en-US" altLang="en-US" sz="900">
                <a:cs typeface="Arial" panose="020B0604020202020204" pitchFamily="34" charset="0"/>
              </a:rPr>
            </a:br>
            <a:br>
              <a:rPr lang="en-US" altLang="en-US" sz="900">
                <a:cs typeface="Arial" panose="020B0604020202020204" pitchFamily="34" charset="0"/>
              </a:rPr>
            </a:br>
            <a:r>
              <a:rPr lang="en-US" altLang="en-US" sz="900">
                <a:cs typeface="Arial" panose="020B0604020202020204" pitchFamily="34" charset="0"/>
              </a:rPr>
              <a:t>- Upon completion, ask participants to write a discovery statement on a 3x5 card about change. </a:t>
            </a:r>
          </a:p>
          <a:p>
            <a:r>
              <a:rPr lang="en-US" altLang="en-US" sz="900" b="1">
                <a:cs typeface="Arial" panose="020B0604020202020204" pitchFamily="34" charset="0"/>
              </a:rPr>
              <a:t>Debrief/Facilitator Notes:</a:t>
            </a:r>
            <a:r>
              <a:rPr lang="en-US" altLang="en-US" sz="900">
                <a:cs typeface="Arial" panose="020B0604020202020204" pitchFamily="34" charset="0"/>
              </a:rPr>
              <a:t> Have participants share their discovery statements. Help students uncover their habitual patterns in dealing with change. Here are some questions that may help. </a:t>
            </a:r>
            <a:br>
              <a:rPr lang="en-US" altLang="en-US" sz="900">
                <a:cs typeface="Arial" panose="020B0604020202020204" pitchFamily="34" charset="0"/>
              </a:rPr>
            </a:br>
            <a:br>
              <a:rPr lang="en-US" altLang="en-US" sz="900">
                <a:cs typeface="Arial" panose="020B0604020202020204" pitchFamily="34" charset="0"/>
              </a:rPr>
            </a:br>
            <a:r>
              <a:rPr lang="en-US" altLang="en-US" sz="900">
                <a:cs typeface="Arial" panose="020B0604020202020204" pitchFamily="34" charset="0"/>
              </a:rPr>
              <a:t>- How did these changes make you feel about yourself? Other participants, the staff? </a:t>
            </a:r>
            <a:br>
              <a:rPr lang="en-US" altLang="en-US" sz="900">
                <a:cs typeface="Arial" panose="020B0604020202020204" pitchFamily="34" charset="0"/>
              </a:rPr>
            </a:br>
            <a:br>
              <a:rPr lang="en-US" altLang="en-US" sz="900">
                <a:cs typeface="Arial" panose="020B0604020202020204" pitchFamily="34" charset="0"/>
              </a:rPr>
            </a:br>
            <a:r>
              <a:rPr lang="en-US" altLang="en-US" sz="900">
                <a:cs typeface="Arial" panose="020B0604020202020204" pitchFamily="34" charset="0"/>
              </a:rPr>
              <a:t>- Did you ask for help when you were going through stress caused by changes? </a:t>
            </a:r>
            <a:br>
              <a:rPr lang="en-US" altLang="en-US" sz="900">
                <a:cs typeface="Arial" panose="020B0604020202020204" pitchFamily="34" charset="0"/>
              </a:rPr>
            </a:br>
            <a:br>
              <a:rPr lang="en-US" altLang="en-US" sz="900">
                <a:cs typeface="Arial" panose="020B0604020202020204" pitchFamily="34" charset="0"/>
              </a:rPr>
            </a:br>
            <a:r>
              <a:rPr lang="en-US" altLang="en-US" sz="900">
                <a:cs typeface="Arial" panose="020B0604020202020204" pitchFamily="34" charset="0"/>
              </a:rPr>
              <a:t>- What thoughts came up as you experienced these changes? </a:t>
            </a:r>
            <a:br>
              <a:rPr lang="en-US" altLang="en-US" sz="900">
                <a:cs typeface="Arial" panose="020B0604020202020204" pitchFamily="34" charset="0"/>
              </a:rPr>
            </a:br>
            <a:br>
              <a:rPr lang="en-US" altLang="en-US" sz="900">
                <a:cs typeface="Arial" panose="020B0604020202020204" pitchFamily="34" charset="0"/>
              </a:rPr>
            </a:br>
            <a:r>
              <a:rPr lang="en-US" altLang="en-US" sz="900">
                <a:cs typeface="Arial" panose="020B0604020202020204" pitchFamily="34" charset="0"/>
              </a:rPr>
              <a:t>- Do you feel that you were able to adapt quickly or more slowly to the changes that you were asked to make? </a:t>
            </a:r>
            <a:br>
              <a:rPr lang="en-US" altLang="en-US" sz="900">
                <a:cs typeface="Arial" panose="020B0604020202020204" pitchFamily="34" charset="0"/>
              </a:rPr>
            </a:br>
            <a:br>
              <a:rPr lang="en-US" altLang="en-US" sz="900">
                <a:cs typeface="Arial" panose="020B0604020202020204" pitchFamily="34" charset="0"/>
              </a:rPr>
            </a:br>
            <a:r>
              <a:rPr lang="en-US" altLang="en-US" sz="900">
                <a:cs typeface="Arial" panose="020B0604020202020204" pitchFamily="34" charset="0"/>
              </a:rPr>
              <a:t>- Were your responses to these exercises typical of how you respond to change? </a:t>
            </a:r>
            <a:br>
              <a:rPr lang="en-US" altLang="en-US" sz="900">
                <a:cs typeface="Arial" panose="020B0604020202020204" pitchFamily="34" charset="0"/>
              </a:rPr>
            </a:br>
            <a:br>
              <a:rPr lang="en-US" altLang="en-US" sz="900">
                <a:cs typeface="Arial" panose="020B0604020202020204" pitchFamily="34" charset="0"/>
              </a:rPr>
            </a:br>
            <a:r>
              <a:rPr lang="en-US" altLang="en-US" sz="900">
                <a:cs typeface="Arial" panose="020B0604020202020204" pitchFamily="34" charset="0"/>
              </a:rPr>
              <a:t>- What worked for you? What didn’t? </a:t>
            </a:r>
          </a:p>
          <a:p>
            <a:endParaRPr lang="en-US" altLang="en-US">
              <a:cs typeface="Arial" panose="020B0604020202020204" pitchFamily="34" charset="0"/>
            </a:endParaRPr>
          </a:p>
        </p:txBody>
      </p:sp>
      <p:sp>
        <p:nvSpPr>
          <p:cNvPr id="10244" name="Slide Number Placeholder 3">
            <a:extLst>
              <a:ext uri="{FF2B5EF4-FFF2-40B4-BE49-F238E27FC236}">
                <a16:creationId xmlns:a16="http://schemas.microsoft.com/office/drawing/2014/main" id="{D5D98064-C4CE-491E-A181-53D821F28BF7}"/>
              </a:ext>
            </a:extLst>
          </p:cNvPr>
          <p:cNvSpPr>
            <a:spLocks noGrp="1"/>
          </p:cNvSpPr>
          <p:nvPr>
            <p:ph type="sldNum" sz="quarter" idx="4294967295"/>
          </p:nvPr>
        </p:nvSpPr>
        <p:spPr bwMode="auto">
          <a:xfrm>
            <a:off x="3881438" y="8828088"/>
            <a:ext cx="2971800" cy="4635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defRPr>
                <a:solidFill>
                  <a:schemeClr val="tx1"/>
                </a:solidFill>
                <a:latin typeface="Arial" panose="020B0604020202020204" pitchFamily="34" charset="0"/>
                <a:cs typeface="Arial" panose="020B0604020202020204" pitchFamily="34" charset="0"/>
              </a:defRPr>
            </a:lvl1pPr>
            <a:lvl2pPr marL="742950" indent="-285750" defTabSz="904875">
              <a:defRPr>
                <a:solidFill>
                  <a:schemeClr val="tx1"/>
                </a:solidFill>
                <a:latin typeface="Arial" panose="020B0604020202020204" pitchFamily="34" charset="0"/>
                <a:cs typeface="Arial" panose="020B0604020202020204" pitchFamily="34" charset="0"/>
              </a:defRPr>
            </a:lvl2pPr>
            <a:lvl3pPr marL="1143000" indent="-228600" defTabSz="904875">
              <a:defRPr>
                <a:solidFill>
                  <a:schemeClr val="tx1"/>
                </a:solidFill>
                <a:latin typeface="Arial" panose="020B0604020202020204" pitchFamily="34" charset="0"/>
                <a:cs typeface="Arial" panose="020B0604020202020204" pitchFamily="34" charset="0"/>
              </a:defRPr>
            </a:lvl3pPr>
            <a:lvl4pPr marL="1600200" indent="-228600" defTabSz="904875">
              <a:defRPr>
                <a:solidFill>
                  <a:schemeClr val="tx1"/>
                </a:solidFill>
                <a:latin typeface="Arial" panose="020B0604020202020204" pitchFamily="34" charset="0"/>
                <a:cs typeface="Arial" panose="020B0604020202020204" pitchFamily="34" charset="0"/>
              </a:defRPr>
            </a:lvl4pPr>
            <a:lvl5pPr marL="2057400" indent="-228600" defTabSz="904875">
              <a:defRPr>
                <a:solidFill>
                  <a:schemeClr val="tx1"/>
                </a:solidFill>
                <a:latin typeface="Arial" panose="020B0604020202020204" pitchFamily="34" charset="0"/>
                <a:cs typeface="Arial" panose="020B0604020202020204" pitchFamily="34" charset="0"/>
              </a:defRPr>
            </a:lvl5pPr>
            <a:lvl6pPr marL="2514600" indent="-228600" defTabSz="9048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048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048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048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81ABE78-6CA9-4176-B9F6-872D44E28DAC}" type="slidenum">
              <a:rPr lang="en-CA" altLang="en-US"/>
              <a:pPr/>
              <a:t>3</a:t>
            </a:fld>
            <a:endParaRPr lang="en-CA"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AB6FEA91-4D6C-4273-88F2-0A4F54783429}"/>
              </a:ext>
            </a:extLst>
          </p:cNvPr>
          <p:cNvSpPr>
            <a:spLocks noGrp="1" noRot="1" noChangeAspect="1" noChangeArrowheads="1" noTextEdit="1"/>
          </p:cNvSpPr>
          <p:nvPr>
            <p:ph type="sldImg"/>
          </p:nvPr>
        </p:nvSpPr>
        <p:spPr>
          <a:xfrm>
            <a:off x="1150938" y="692150"/>
            <a:ext cx="4556125" cy="3416300"/>
          </a:xfrm>
          <a:ln cap="flat"/>
        </p:spPr>
      </p:sp>
      <p:sp>
        <p:nvSpPr>
          <p:cNvPr id="39939" name="Rectangle 3">
            <a:extLst>
              <a:ext uri="{FF2B5EF4-FFF2-40B4-BE49-F238E27FC236}">
                <a16:creationId xmlns:a16="http://schemas.microsoft.com/office/drawing/2014/main" id="{7A8BB201-0922-4139-9598-DD96005C3A68}"/>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3E474BB-F4A5-4EB7-8E13-0FE3EFA54769}"/>
              </a:ext>
            </a:extLst>
          </p:cNvPr>
          <p:cNvSpPr>
            <a:spLocks noGrp="1" noRot="1" noChangeAspect="1" noChangeArrowheads="1" noTextEdit="1"/>
          </p:cNvSpPr>
          <p:nvPr>
            <p:ph type="sldImg"/>
          </p:nvPr>
        </p:nvSpPr>
        <p:spPr>
          <a:xfrm>
            <a:off x="1150938" y="692150"/>
            <a:ext cx="4556125" cy="3416300"/>
          </a:xfrm>
          <a:ln cap="flat"/>
        </p:spPr>
      </p:sp>
      <p:sp>
        <p:nvSpPr>
          <p:cNvPr id="41987" name="Rectangle 3">
            <a:extLst>
              <a:ext uri="{FF2B5EF4-FFF2-40B4-BE49-F238E27FC236}">
                <a16:creationId xmlns:a16="http://schemas.microsoft.com/office/drawing/2014/main" id="{CACE79F9-5680-45AB-B9ED-0B53A6A7EA7A}"/>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5CB55424-2F7E-4647-B474-A7A9FC7C719D}"/>
              </a:ext>
            </a:extLst>
          </p:cNvPr>
          <p:cNvSpPr>
            <a:spLocks noGrp="1" noRot="1" noChangeAspect="1" noChangeArrowheads="1" noTextEdit="1"/>
          </p:cNvSpPr>
          <p:nvPr>
            <p:ph type="sldImg"/>
          </p:nvPr>
        </p:nvSpPr>
        <p:spPr>
          <a:xfrm>
            <a:off x="1150938" y="692150"/>
            <a:ext cx="4556125" cy="3416300"/>
          </a:xfrm>
          <a:ln cap="flat"/>
        </p:spPr>
      </p:sp>
      <p:sp>
        <p:nvSpPr>
          <p:cNvPr id="44035" name="Rectangle 3">
            <a:extLst>
              <a:ext uri="{FF2B5EF4-FFF2-40B4-BE49-F238E27FC236}">
                <a16:creationId xmlns:a16="http://schemas.microsoft.com/office/drawing/2014/main" id="{BF9CF088-053A-4127-9827-A4DA50204744}"/>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40B8805C-E5F8-4830-8BD5-99FB0D711552}"/>
              </a:ext>
            </a:extLst>
          </p:cNvPr>
          <p:cNvSpPr>
            <a:spLocks noGrp="1" noRot="1" noChangeAspect="1" noChangeArrowheads="1" noTextEdit="1"/>
          </p:cNvSpPr>
          <p:nvPr>
            <p:ph type="sldImg"/>
          </p:nvPr>
        </p:nvSpPr>
        <p:spPr>
          <a:xfrm>
            <a:off x="1150938" y="692150"/>
            <a:ext cx="4556125" cy="3416300"/>
          </a:xfrm>
          <a:ln cap="flat"/>
        </p:spPr>
      </p:sp>
      <p:sp>
        <p:nvSpPr>
          <p:cNvPr id="46083" name="Rectangle 3">
            <a:extLst>
              <a:ext uri="{FF2B5EF4-FFF2-40B4-BE49-F238E27FC236}">
                <a16:creationId xmlns:a16="http://schemas.microsoft.com/office/drawing/2014/main" id="{F0255CEE-E7A9-47F9-BD46-C19368FCFCC0}"/>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6DEF9252-9A11-4E6C-859E-895444401028}"/>
              </a:ext>
            </a:extLst>
          </p:cNvPr>
          <p:cNvSpPr>
            <a:spLocks noGrp="1" noRot="1" noChangeAspect="1" noChangeArrowheads="1" noTextEdit="1"/>
          </p:cNvSpPr>
          <p:nvPr>
            <p:ph type="sldImg"/>
          </p:nvPr>
        </p:nvSpPr>
        <p:spPr>
          <a:xfrm>
            <a:off x="1150938" y="692150"/>
            <a:ext cx="4556125" cy="3416300"/>
          </a:xfrm>
          <a:ln cap="flat"/>
        </p:spPr>
      </p:sp>
      <p:sp>
        <p:nvSpPr>
          <p:cNvPr id="48131" name="Rectangle 3">
            <a:extLst>
              <a:ext uri="{FF2B5EF4-FFF2-40B4-BE49-F238E27FC236}">
                <a16:creationId xmlns:a16="http://schemas.microsoft.com/office/drawing/2014/main" id="{9E53A6BB-3E1C-45F4-874B-36910DD6173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63E1C683-A22A-4AF3-B049-5B5D1F0E90A2}"/>
              </a:ext>
            </a:extLst>
          </p:cNvPr>
          <p:cNvSpPr>
            <a:spLocks noGrp="1" noRot="1" noChangeAspect="1" noChangeArrowheads="1" noTextEdit="1"/>
          </p:cNvSpPr>
          <p:nvPr>
            <p:ph type="sldImg"/>
          </p:nvPr>
        </p:nvSpPr>
        <p:spPr>
          <a:xfrm>
            <a:off x="1150938" y="692150"/>
            <a:ext cx="4556125" cy="3416300"/>
          </a:xfrm>
          <a:ln cap="flat"/>
        </p:spPr>
      </p:sp>
      <p:sp>
        <p:nvSpPr>
          <p:cNvPr id="50179" name="Rectangle 3">
            <a:extLst>
              <a:ext uri="{FF2B5EF4-FFF2-40B4-BE49-F238E27FC236}">
                <a16:creationId xmlns:a16="http://schemas.microsoft.com/office/drawing/2014/main" id="{E20FF633-679F-4ACF-B734-1DE7E727507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u="sng">
                <a:cs typeface="Arial" panose="020B0604020202020204" pitchFamily="34" charset="0"/>
              </a:rPr>
              <a:t>Talking Points </a:t>
            </a:r>
          </a:p>
          <a:p>
            <a:endParaRPr lang="en-US" altLang="en-US">
              <a:cs typeface="Arial" panose="020B0604020202020204" pitchFamily="34" charset="0"/>
            </a:endParaRPr>
          </a:p>
          <a:p>
            <a:r>
              <a:rPr lang="en-US" altLang="en-US">
                <a:cs typeface="Arial" panose="020B0604020202020204" pitchFamily="34" charset="0"/>
              </a:rPr>
              <a:t>The three styles I have described are to some degree artificially de=discrete profiles on a continuum that is not really as discrete when you apply it to every person in reality. The transition from one style to the next is gradual at best and has “gray” areas where description and behaviours definition are less predictable. There is not a clean break from one style preference to another! </a:t>
            </a:r>
          </a:p>
          <a:p>
            <a:endParaRPr lang="en-US" altLang="en-US">
              <a:cs typeface="Arial" panose="020B0604020202020204" pitchFamily="34" charset="0"/>
            </a:endParaRPr>
          </a:p>
          <a:p>
            <a:pPr>
              <a:buFontTx/>
              <a:buChar char="•"/>
            </a:pPr>
            <a:r>
              <a:rPr lang="en-US" altLang="en-US">
                <a:cs typeface="Arial" panose="020B0604020202020204" pitchFamily="34" charset="0"/>
              </a:rPr>
              <a:t>Over 35,000 people have completed the CSI and it is found in the general population -  25% who complete the CSI score as a Conserver; 50% are Pragmatists and 25% are Originators</a:t>
            </a:r>
            <a:endParaRPr lang="en-CA" altLang="en-US">
              <a:cs typeface="Arial" panose="020B0604020202020204" pitchFamily="34" charset="0"/>
            </a:endParaRPr>
          </a:p>
          <a:p>
            <a:endParaRPr lang="en-US" altLang="en-US">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12947241-DF62-4BAB-A4DC-CEEE82327D07}"/>
              </a:ext>
            </a:extLst>
          </p:cNvPr>
          <p:cNvSpPr>
            <a:spLocks noGrp="1" noRot="1" noChangeAspect="1" noTextEdit="1"/>
          </p:cNvSpPr>
          <p:nvPr>
            <p:ph type="sldImg"/>
          </p:nvPr>
        </p:nvSpPr>
        <p:spPr>
          <a:xfrm>
            <a:off x="1150938" y="692150"/>
            <a:ext cx="4556125" cy="3416300"/>
          </a:xfrm>
          <a:ln/>
        </p:spPr>
      </p:sp>
      <p:sp>
        <p:nvSpPr>
          <p:cNvPr id="52227" name="Notes Placeholder 2">
            <a:extLst>
              <a:ext uri="{FF2B5EF4-FFF2-40B4-BE49-F238E27FC236}">
                <a16:creationId xmlns:a16="http://schemas.microsoft.com/office/drawing/2014/main" id="{37C82E9B-D23F-4ECB-967C-1D858C6FD4B8}"/>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en-US" sz="2000" b="1">
                <a:cs typeface="Arial" panose="020B0604020202020204" pitchFamily="34" charset="0"/>
              </a:rPr>
              <a:t>Horseshoe Activity</a:t>
            </a:r>
            <a:endParaRPr lang="en-US" altLang="en-US" b="1">
              <a:cs typeface="Arial" panose="020B0604020202020204" pitchFamily="34" charset="0"/>
            </a:endParaRPr>
          </a:p>
          <a:p>
            <a:pPr marL="120650" lvl="2" indent="-120650">
              <a:buFont typeface="Wingdings" panose="05000000000000000000" pitchFamily="2" charset="2"/>
              <a:buChar char="§"/>
            </a:pPr>
            <a:r>
              <a:rPr lang="en-US" altLang="en-US" sz="1400" b="1">
                <a:cs typeface="Arial" panose="020B0604020202020204" pitchFamily="34" charset="0"/>
              </a:rPr>
              <a:t>“What stands out to you?”</a:t>
            </a:r>
          </a:p>
          <a:p>
            <a:pPr marL="120650" lvl="2" indent="-120650">
              <a:buFont typeface="Wingdings" panose="05000000000000000000" pitchFamily="2" charset="2"/>
              <a:buChar char="§"/>
            </a:pPr>
            <a:r>
              <a:rPr lang="en-US" altLang="en-US" sz="1400" b="1">
                <a:cs typeface="Arial" panose="020B0604020202020204" pitchFamily="34" charset="0"/>
              </a:rPr>
              <a:t>“Anyone surprised by own score?”</a:t>
            </a:r>
          </a:p>
          <a:p>
            <a:pPr marL="120650" lvl="2" indent="-120650">
              <a:buFont typeface="Wingdings" panose="05000000000000000000" pitchFamily="2" charset="2"/>
              <a:buChar char="§"/>
            </a:pPr>
            <a:r>
              <a:rPr lang="en-US" altLang="en-US" sz="1400" b="1">
                <a:cs typeface="Arial" panose="020B0604020202020204" pitchFamily="34" charset="0"/>
              </a:rPr>
              <a:t>“Anyone surprised by anyone else’s score?”</a:t>
            </a:r>
          </a:p>
          <a:p>
            <a:pPr marL="120650" lvl="2" indent="-120650">
              <a:buFont typeface="Wingdings" panose="05000000000000000000" pitchFamily="2" charset="2"/>
              <a:buChar char="§"/>
            </a:pPr>
            <a:r>
              <a:rPr lang="en-US" altLang="en-US" sz="1400" b="1">
                <a:cs typeface="Arial" panose="020B0604020202020204" pitchFamily="34" charset="0"/>
              </a:rPr>
              <a:t>“Suppose you are going on vacation…”</a:t>
            </a:r>
          </a:p>
          <a:p>
            <a:pPr marL="577850" lvl="4" indent="-120650">
              <a:buFont typeface="Wingdings" panose="05000000000000000000" pitchFamily="2" charset="2"/>
              <a:buChar char="Ø"/>
            </a:pPr>
            <a:r>
              <a:rPr lang="en-US" altLang="en-US" sz="1400" b="1">
                <a:cs typeface="Arial" panose="020B0604020202020204" pitchFamily="34" charset="0"/>
              </a:rPr>
              <a:t>“What are preparatory steps?”</a:t>
            </a:r>
          </a:p>
          <a:p>
            <a:pPr marL="577850" lvl="4" indent="-120650">
              <a:buFont typeface="Wingdings" panose="05000000000000000000" pitchFamily="2" charset="2"/>
              <a:buChar char="Ø"/>
            </a:pPr>
            <a:r>
              <a:rPr lang="en-US" altLang="en-US" sz="1400" b="1">
                <a:cs typeface="Arial" panose="020B0604020202020204" pitchFamily="34" charset="0"/>
              </a:rPr>
              <a:t>“How far in advance do you begin looking at options?” (Long--conservers</a:t>
            </a:r>
            <a:r>
              <a:rPr lang="en-US" altLang="en-US" sz="1400" b="1">
                <a:cs typeface="Arial" panose="020B0604020202020204" pitchFamily="34" charset="0"/>
                <a:sym typeface="Wingdings" panose="05000000000000000000" pitchFamily="2" charset="2"/>
              </a:rPr>
              <a:t></a:t>
            </a:r>
            <a:r>
              <a:rPr lang="en-US" altLang="en-US" sz="1400" b="1">
                <a:cs typeface="Arial" panose="020B0604020202020204" pitchFamily="34" charset="0"/>
              </a:rPr>
              <a:t>Short--originators)</a:t>
            </a:r>
          </a:p>
          <a:p>
            <a:pPr marL="120650" lvl="2" indent="-120650">
              <a:buFont typeface="Wingdings" panose="05000000000000000000" pitchFamily="2" charset="2"/>
              <a:buChar char="§"/>
            </a:pPr>
            <a:r>
              <a:rPr lang="en-US" altLang="en-US" sz="1400" b="1">
                <a:cs typeface="Arial" panose="020B0604020202020204" pitchFamily="34" charset="0"/>
              </a:rPr>
              <a:t>“Have you ever worked with [other end of continuum]?” “What is it like working with these guys?</a:t>
            </a:r>
          </a:p>
          <a:p>
            <a:pPr marL="120650" lvl="2" indent="-120650">
              <a:buFont typeface="Wingdings" panose="05000000000000000000" pitchFamily="2" charset="2"/>
              <a:buChar char="§"/>
            </a:pPr>
            <a:r>
              <a:rPr lang="en-US" altLang="en-US" sz="1400" b="1">
                <a:cs typeface="Arial" panose="020B0604020202020204" pitchFamily="34" charset="0"/>
              </a:rPr>
              <a:t>“What do you appreciate about the other styles?”</a:t>
            </a:r>
          </a:p>
          <a:p>
            <a:pPr marL="120650" lvl="2" indent="-120650">
              <a:buFont typeface="Wingdings" panose="05000000000000000000" pitchFamily="2" charset="2"/>
              <a:buChar char="§"/>
            </a:pPr>
            <a:r>
              <a:rPr lang="en-US" altLang="en-US" sz="1400" b="1">
                <a:cs typeface="Arial" panose="020B0604020202020204" pitchFamily="34" charset="0"/>
              </a:rPr>
              <a:t>“Tell me what the folks across from you need to know about </a:t>
            </a:r>
            <a:r>
              <a:rPr lang="en-US" altLang="en-US" sz="1400" b="1" u="sng">
                <a:cs typeface="Arial" panose="020B0604020202020204" pitchFamily="34" charset="0"/>
              </a:rPr>
              <a:t>working effectively </a:t>
            </a:r>
            <a:r>
              <a:rPr lang="en-US" altLang="en-US" sz="1400" b="1">
                <a:cs typeface="Arial" panose="020B0604020202020204" pitchFamily="34" charset="0"/>
              </a:rPr>
              <a:t>with you”</a:t>
            </a:r>
          </a:p>
          <a:p>
            <a:pPr marL="120650" lvl="2" indent="-120650">
              <a:buFont typeface="Wingdings" panose="05000000000000000000" pitchFamily="2" charset="2"/>
              <a:buChar char="§"/>
            </a:pPr>
            <a:r>
              <a:rPr lang="en-US" altLang="en-US" sz="1400" b="1">
                <a:cs typeface="Arial" panose="020B0604020202020204" pitchFamily="34" charset="0"/>
              </a:rPr>
              <a:t>“What </a:t>
            </a:r>
            <a:r>
              <a:rPr lang="en-US" altLang="en-US" sz="1400" b="1" u="sng">
                <a:cs typeface="Arial" panose="020B0604020202020204" pitchFamily="34" charset="0"/>
              </a:rPr>
              <a:t>frustrates </a:t>
            </a:r>
            <a:r>
              <a:rPr lang="en-US" altLang="en-US" sz="1400" b="1">
                <a:cs typeface="Arial" panose="020B0604020202020204" pitchFamily="34" charset="0"/>
              </a:rPr>
              <a:t>you about working with the other groups?”</a:t>
            </a:r>
          </a:p>
          <a:p>
            <a:pPr marL="120650" lvl="2" indent="-120650">
              <a:buFont typeface="Wingdings" panose="05000000000000000000" pitchFamily="2" charset="2"/>
              <a:buChar char="§"/>
            </a:pPr>
            <a:r>
              <a:rPr lang="en-US" altLang="en-US" sz="1400" b="1">
                <a:cs typeface="Arial" panose="020B0604020202020204" pitchFamily="34" charset="0"/>
              </a:rPr>
              <a:t>“What </a:t>
            </a:r>
            <a:r>
              <a:rPr lang="en-US" altLang="en-US" sz="1400" b="1" u="sng">
                <a:cs typeface="Arial" panose="020B0604020202020204" pitchFamily="34" charset="0"/>
              </a:rPr>
              <a:t>pushes your buttons</a:t>
            </a:r>
            <a:r>
              <a:rPr lang="en-US" altLang="en-US" sz="1400" b="1">
                <a:cs typeface="Arial" panose="020B0604020202020204" pitchFamily="34" charset="0"/>
              </a:rPr>
              <a:t>?”</a:t>
            </a:r>
          </a:p>
          <a:p>
            <a:pPr eaLnBrk="1" hangingPunct="1"/>
            <a:endParaRPr lang="en-US" altLang="en-US">
              <a:cs typeface="Arial" panose="020B0604020202020204" pitchFamily="34" charset="0"/>
            </a:endParaRPr>
          </a:p>
        </p:txBody>
      </p:sp>
      <p:sp>
        <p:nvSpPr>
          <p:cNvPr id="52228" name="Slide Number Placeholder 3">
            <a:extLst>
              <a:ext uri="{FF2B5EF4-FFF2-40B4-BE49-F238E27FC236}">
                <a16:creationId xmlns:a16="http://schemas.microsoft.com/office/drawing/2014/main" id="{25AD3AFB-6210-490D-8BC2-3FBB644D0147}"/>
              </a:ext>
            </a:extLst>
          </p:cNvPr>
          <p:cNvSpPr>
            <a:spLocks noGrp="1"/>
          </p:cNvSpPr>
          <p:nvPr>
            <p:ph type="sldNum" sz="quarter" idx="4294967295"/>
          </p:nvPr>
        </p:nvSpPr>
        <p:spPr bwMode="auto">
          <a:xfrm>
            <a:off x="3881438" y="8828088"/>
            <a:ext cx="2971800" cy="4635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spcBef>
                <a:spcPct val="30000"/>
              </a:spcBef>
              <a:defRPr sz="1200">
                <a:solidFill>
                  <a:schemeClr val="tx1"/>
                </a:solidFill>
                <a:latin typeface="Arial" panose="020B0604020202020204" pitchFamily="34" charset="0"/>
              </a:defRPr>
            </a:lvl1pPr>
            <a:lvl2pPr marL="742950" indent="-285750" defTabSz="904875">
              <a:spcBef>
                <a:spcPct val="30000"/>
              </a:spcBef>
              <a:defRPr sz="1200">
                <a:solidFill>
                  <a:schemeClr val="tx1"/>
                </a:solidFill>
                <a:latin typeface="Arial" panose="020B0604020202020204" pitchFamily="34" charset="0"/>
              </a:defRPr>
            </a:lvl2pPr>
            <a:lvl3pPr marL="1143000" indent="-228600" defTabSz="904875">
              <a:spcBef>
                <a:spcPct val="30000"/>
              </a:spcBef>
              <a:defRPr sz="1200">
                <a:solidFill>
                  <a:schemeClr val="tx1"/>
                </a:solidFill>
                <a:latin typeface="Arial" panose="020B0604020202020204" pitchFamily="34" charset="0"/>
              </a:defRPr>
            </a:lvl3pPr>
            <a:lvl4pPr marL="1600200" indent="-228600" defTabSz="904875">
              <a:spcBef>
                <a:spcPct val="30000"/>
              </a:spcBef>
              <a:defRPr sz="1200">
                <a:solidFill>
                  <a:schemeClr val="tx1"/>
                </a:solidFill>
                <a:latin typeface="Arial" panose="020B0604020202020204" pitchFamily="34" charset="0"/>
              </a:defRPr>
            </a:lvl4pPr>
            <a:lvl5pPr marL="2057400" indent="-228600" defTabSz="904875">
              <a:spcBef>
                <a:spcPct val="30000"/>
              </a:spcBef>
              <a:defRPr sz="1200">
                <a:solidFill>
                  <a:schemeClr val="tx1"/>
                </a:solidFill>
                <a:latin typeface="Arial" panose="020B0604020202020204" pitchFamily="34" charset="0"/>
              </a:defRPr>
            </a:lvl5pPr>
            <a:lvl6pPr marL="2514600" indent="-228600" defTabSz="90487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487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487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487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3B06700-61CE-4B0A-A4E6-855A9A87CFF0}" type="slidenum">
              <a:rPr lang="en-CA" altLang="en-US"/>
              <a:pPr>
                <a:spcBef>
                  <a:spcPct val="0"/>
                </a:spcBef>
              </a:pPr>
              <a:t>22</a:t>
            </a:fld>
            <a:endParaRPr lang="en-CA"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3153B1B9-E924-4C3C-86F5-F32F50C9E73F}"/>
              </a:ext>
            </a:extLst>
          </p:cNvPr>
          <p:cNvSpPr>
            <a:spLocks noGrp="1" noRot="1" noChangeAspect="1" noChangeArrowheads="1" noTextEdit="1"/>
          </p:cNvSpPr>
          <p:nvPr>
            <p:ph type="sldImg"/>
          </p:nvPr>
        </p:nvSpPr>
        <p:spPr>
          <a:xfrm>
            <a:off x="1150938" y="692150"/>
            <a:ext cx="4556125" cy="3416300"/>
          </a:xfrm>
          <a:ln cap="flat"/>
        </p:spPr>
      </p:sp>
      <p:sp>
        <p:nvSpPr>
          <p:cNvPr id="56323" name="Rectangle 3">
            <a:extLst>
              <a:ext uri="{FF2B5EF4-FFF2-40B4-BE49-F238E27FC236}">
                <a16:creationId xmlns:a16="http://schemas.microsoft.com/office/drawing/2014/main" id="{1B2E7FA6-ECB1-43FA-9B10-AADA8738B232}"/>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8265BB72-5724-4CDC-BE9F-E1DD15D638F9}"/>
              </a:ext>
            </a:extLst>
          </p:cNvPr>
          <p:cNvSpPr>
            <a:spLocks noGrp="1" noRot="1" noChangeAspect="1" noChangeArrowheads="1" noTextEdit="1"/>
          </p:cNvSpPr>
          <p:nvPr>
            <p:ph type="sldImg"/>
          </p:nvPr>
        </p:nvSpPr>
        <p:spPr>
          <a:xfrm>
            <a:off x="1150938" y="692150"/>
            <a:ext cx="4556125" cy="3416300"/>
          </a:xfrm>
          <a:ln cap="flat"/>
        </p:spPr>
      </p:sp>
      <p:sp>
        <p:nvSpPr>
          <p:cNvPr id="58371" name="Rectangle 3">
            <a:extLst>
              <a:ext uri="{FF2B5EF4-FFF2-40B4-BE49-F238E27FC236}">
                <a16:creationId xmlns:a16="http://schemas.microsoft.com/office/drawing/2014/main" id="{6528C035-6820-450A-A783-E5FC696BAC0B}"/>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BED9B06C-F305-4FF5-8B50-EF4C2B9C076F}"/>
              </a:ext>
            </a:extLst>
          </p:cNvPr>
          <p:cNvSpPr>
            <a:spLocks noGrp="1" noRot="1" noChangeAspect="1" noChangeArrowheads="1" noTextEdit="1"/>
          </p:cNvSpPr>
          <p:nvPr>
            <p:ph type="sldImg"/>
          </p:nvPr>
        </p:nvSpPr>
        <p:spPr>
          <a:xfrm>
            <a:off x="1150938" y="692150"/>
            <a:ext cx="4556125" cy="3416300"/>
          </a:xfrm>
          <a:ln cap="flat"/>
        </p:spPr>
      </p:sp>
      <p:sp>
        <p:nvSpPr>
          <p:cNvPr id="60419" name="Rectangle 3">
            <a:extLst>
              <a:ext uri="{FF2B5EF4-FFF2-40B4-BE49-F238E27FC236}">
                <a16:creationId xmlns:a16="http://schemas.microsoft.com/office/drawing/2014/main" id="{921D2725-9AE2-4CC4-A405-DB0477FFD97A}"/>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A6A9D56D-07DC-404E-AC3C-B5088C59519B}"/>
              </a:ext>
            </a:extLst>
          </p:cNvPr>
          <p:cNvSpPr>
            <a:spLocks noGrp="1" noRot="1" noChangeAspect="1" noTextEdit="1"/>
          </p:cNvSpPr>
          <p:nvPr>
            <p:ph type="sldImg"/>
          </p:nvPr>
        </p:nvSpPr>
        <p:spPr>
          <a:xfrm>
            <a:off x="1150938" y="692150"/>
            <a:ext cx="4556125" cy="3416300"/>
          </a:xfrm>
          <a:ln/>
        </p:spPr>
      </p:sp>
      <p:sp>
        <p:nvSpPr>
          <p:cNvPr id="15363" name="Notes Placeholder 2">
            <a:extLst>
              <a:ext uri="{FF2B5EF4-FFF2-40B4-BE49-F238E27FC236}">
                <a16:creationId xmlns:a16="http://schemas.microsoft.com/office/drawing/2014/main" id="{5B2568E8-A33C-4349-A020-14E814D6A714}"/>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cs typeface="Arial" panose="020B0604020202020204" pitchFamily="34" charset="0"/>
            </a:endParaRPr>
          </a:p>
        </p:txBody>
      </p:sp>
      <p:sp>
        <p:nvSpPr>
          <p:cNvPr id="15364" name="Slide Number Placeholder 3">
            <a:extLst>
              <a:ext uri="{FF2B5EF4-FFF2-40B4-BE49-F238E27FC236}">
                <a16:creationId xmlns:a16="http://schemas.microsoft.com/office/drawing/2014/main" id="{2895F1E1-64AA-4408-AF74-5D2C73604A53}"/>
              </a:ext>
            </a:extLst>
          </p:cNvPr>
          <p:cNvSpPr>
            <a:spLocks noGrp="1"/>
          </p:cNvSpPr>
          <p:nvPr>
            <p:ph type="sldNum" sz="quarter" idx="4294967295"/>
          </p:nvPr>
        </p:nvSpPr>
        <p:spPr bwMode="auto">
          <a:xfrm>
            <a:off x="3881438" y="8828088"/>
            <a:ext cx="2971800" cy="4635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spcBef>
                <a:spcPct val="30000"/>
              </a:spcBef>
              <a:defRPr sz="1200">
                <a:solidFill>
                  <a:schemeClr val="tx1"/>
                </a:solidFill>
                <a:latin typeface="Arial" panose="020B0604020202020204" pitchFamily="34" charset="0"/>
              </a:defRPr>
            </a:lvl1pPr>
            <a:lvl2pPr marL="742950" indent="-285750" defTabSz="904875">
              <a:spcBef>
                <a:spcPct val="30000"/>
              </a:spcBef>
              <a:defRPr sz="1200">
                <a:solidFill>
                  <a:schemeClr val="tx1"/>
                </a:solidFill>
                <a:latin typeface="Arial" panose="020B0604020202020204" pitchFamily="34" charset="0"/>
              </a:defRPr>
            </a:lvl2pPr>
            <a:lvl3pPr marL="1143000" indent="-228600" defTabSz="904875">
              <a:spcBef>
                <a:spcPct val="30000"/>
              </a:spcBef>
              <a:defRPr sz="1200">
                <a:solidFill>
                  <a:schemeClr val="tx1"/>
                </a:solidFill>
                <a:latin typeface="Arial" panose="020B0604020202020204" pitchFamily="34" charset="0"/>
              </a:defRPr>
            </a:lvl3pPr>
            <a:lvl4pPr marL="1600200" indent="-228600" defTabSz="904875">
              <a:spcBef>
                <a:spcPct val="30000"/>
              </a:spcBef>
              <a:defRPr sz="1200">
                <a:solidFill>
                  <a:schemeClr val="tx1"/>
                </a:solidFill>
                <a:latin typeface="Arial" panose="020B0604020202020204" pitchFamily="34" charset="0"/>
              </a:defRPr>
            </a:lvl4pPr>
            <a:lvl5pPr marL="2057400" indent="-228600" defTabSz="904875">
              <a:spcBef>
                <a:spcPct val="30000"/>
              </a:spcBef>
              <a:defRPr sz="1200">
                <a:solidFill>
                  <a:schemeClr val="tx1"/>
                </a:solidFill>
                <a:latin typeface="Arial" panose="020B0604020202020204" pitchFamily="34" charset="0"/>
              </a:defRPr>
            </a:lvl5pPr>
            <a:lvl6pPr marL="2514600" indent="-228600" defTabSz="90487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487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487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487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BAA89E-17A3-4799-8A4E-A891F2B8428C}" type="slidenum">
              <a:rPr lang="en-CA" altLang="en-US"/>
              <a:pPr>
                <a:spcBef>
                  <a:spcPct val="0"/>
                </a:spcBef>
              </a:pPr>
              <a:t>5</a:t>
            </a:fld>
            <a:endParaRPr lang="en-CA"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B2170AAC-AEB7-4A84-9400-A9C53767802C}"/>
              </a:ext>
            </a:extLst>
          </p:cNvPr>
          <p:cNvSpPr>
            <a:spLocks noGrp="1" noRot="1" noChangeAspect="1" noChangeArrowheads="1" noTextEdit="1"/>
          </p:cNvSpPr>
          <p:nvPr>
            <p:ph type="sldImg"/>
          </p:nvPr>
        </p:nvSpPr>
        <p:spPr>
          <a:xfrm>
            <a:off x="1150938" y="692150"/>
            <a:ext cx="4556125" cy="3416300"/>
          </a:xfrm>
          <a:ln cap="flat"/>
        </p:spPr>
      </p:sp>
      <p:sp>
        <p:nvSpPr>
          <p:cNvPr id="62467" name="Rectangle 3">
            <a:extLst>
              <a:ext uri="{FF2B5EF4-FFF2-40B4-BE49-F238E27FC236}">
                <a16:creationId xmlns:a16="http://schemas.microsoft.com/office/drawing/2014/main" id="{A18FF9A5-464C-41D7-A74D-AEA9044C0135}"/>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2ED236A7-ADB2-4EA6-BC8D-6DBFA29903F0}"/>
              </a:ext>
            </a:extLst>
          </p:cNvPr>
          <p:cNvSpPr>
            <a:spLocks noGrp="1" noRot="1" noChangeAspect="1" noChangeArrowheads="1" noTextEdit="1"/>
          </p:cNvSpPr>
          <p:nvPr>
            <p:ph type="sldImg"/>
          </p:nvPr>
        </p:nvSpPr>
        <p:spPr>
          <a:xfrm>
            <a:off x="1150938" y="692150"/>
            <a:ext cx="4556125" cy="3416300"/>
          </a:xfrm>
          <a:ln cap="flat"/>
        </p:spPr>
      </p:sp>
      <p:sp>
        <p:nvSpPr>
          <p:cNvPr id="66563" name="Rectangle 3">
            <a:extLst>
              <a:ext uri="{FF2B5EF4-FFF2-40B4-BE49-F238E27FC236}">
                <a16:creationId xmlns:a16="http://schemas.microsoft.com/office/drawing/2014/main" id="{55A69579-9CFC-4B83-96D5-B23E1D5B7634}"/>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7843AE44-7001-457C-B07B-E9FF26722F2F}"/>
              </a:ext>
            </a:extLst>
          </p:cNvPr>
          <p:cNvSpPr>
            <a:spLocks noGrp="1" noRot="1" noChangeAspect="1" noChangeArrowheads="1" noTextEdit="1"/>
          </p:cNvSpPr>
          <p:nvPr>
            <p:ph type="sldImg"/>
          </p:nvPr>
        </p:nvSpPr>
        <p:spPr>
          <a:xfrm>
            <a:off x="1150938" y="692150"/>
            <a:ext cx="4556125" cy="3416300"/>
          </a:xfrm>
          <a:ln cap="flat"/>
        </p:spPr>
      </p:sp>
      <p:sp>
        <p:nvSpPr>
          <p:cNvPr id="68611" name="Rectangle 3">
            <a:extLst>
              <a:ext uri="{FF2B5EF4-FFF2-40B4-BE49-F238E27FC236}">
                <a16:creationId xmlns:a16="http://schemas.microsoft.com/office/drawing/2014/main" id="{5778A1D5-059B-4FE1-9F1D-E4524DDD8738}"/>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47AB84F8-9276-4785-982B-DB0546460595}"/>
              </a:ext>
            </a:extLst>
          </p:cNvPr>
          <p:cNvSpPr>
            <a:spLocks noGrp="1" noRot="1" noChangeAspect="1" noChangeArrowheads="1" noTextEdit="1"/>
          </p:cNvSpPr>
          <p:nvPr>
            <p:ph type="sldImg"/>
          </p:nvPr>
        </p:nvSpPr>
        <p:spPr>
          <a:xfrm>
            <a:off x="1150938" y="692150"/>
            <a:ext cx="4556125" cy="3416300"/>
          </a:xfrm>
          <a:ln cap="flat"/>
        </p:spPr>
      </p:sp>
      <p:sp>
        <p:nvSpPr>
          <p:cNvPr id="70659" name="Rectangle 3">
            <a:extLst>
              <a:ext uri="{FF2B5EF4-FFF2-40B4-BE49-F238E27FC236}">
                <a16:creationId xmlns:a16="http://schemas.microsoft.com/office/drawing/2014/main" id="{53E16B9F-9437-4FAA-9506-C6B0BCB65C09}"/>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90261C6B-7064-4E64-8DDC-D06F260EE391}"/>
              </a:ext>
            </a:extLst>
          </p:cNvPr>
          <p:cNvSpPr>
            <a:spLocks noGrp="1" noRot="1" noChangeAspect="1" noChangeArrowheads="1" noTextEdit="1"/>
          </p:cNvSpPr>
          <p:nvPr>
            <p:ph type="sldImg"/>
          </p:nvPr>
        </p:nvSpPr>
        <p:spPr>
          <a:xfrm>
            <a:off x="1150938" y="692150"/>
            <a:ext cx="4556125" cy="3416300"/>
          </a:xfrm>
          <a:ln cap="flat"/>
        </p:spPr>
      </p:sp>
      <p:sp>
        <p:nvSpPr>
          <p:cNvPr id="72707" name="Rectangle 3">
            <a:extLst>
              <a:ext uri="{FF2B5EF4-FFF2-40B4-BE49-F238E27FC236}">
                <a16:creationId xmlns:a16="http://schemas.microsoft.com/office/drawing/2014/main" id="{E91B3905-65CE-4B4A-8DD9-0D62025BCCC7}"/>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9000C23F-5195-4E44-B11A-63983FAA99E4}"/>
              </a:ext>
            </a:extLst>
          </p:cNvPr>
          <p:cNvSpPr>
            <a:spLocks noGrp="1" noRot="1" noChangeAspect="1" noChangeArrowheads="1" noTextEdit="1"/>
          </p:cNvSpPr>
          <p:nvPr>
            <p:ph type="sldImg"/>
          </p:nvPr>
        </p:nvSpPr>
        <p:spPr>
          <a:xfrm>
            <a:off x="1150938" y="692150"/>
            <a:ext cx="4556125" cy="3416300"/>
          </a:xfrm>
          <a:ln cap="flat"/>
        </p:spPr>
      </p:sp>
      <p:sp>
        <p:nvSpPr>
          <p:cNvPr id="74755" name="Rectangle 3">
            <a:extLst>
              <a:ext uri="{FF2B5EF4-FFF2-40B4-BE49-F238E27FC236}">
                <a16:creationId xmlns:a16="http://schemas.microsoft.com/office/drawing/2014/main" id="{5D4AA2EF-0298-44C4-9658-BB2659150173}"/>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835ACA77-0483-492B-A90D-D9A8EAAEDDDA}"/>
              </a:ext>
            </a:extLst>
          </p:cNvPr>
          <p:cNvSpPr>
            <a:spLocks noGrp="1" noRot="1" noChangeAspect="1" noChangeArrowheads="1" noTextEdit="1"/>
          </p:cNvSpPr>
          <p:nvPr>
            <p:ph type="sldImg"/>
          </p:nvPr>
        </p:nvSpPr>
        <p:spPr>
          <a:xfrm>
            <a:off x="1150938" y="692150"/>
            <a:ext cx="4556125" cy="3416300"/>
          </a:xfrm>
          <a:ln cap="flat"/>
        </p:spPr>
      </p:sp>
      <p:sp>
        <p:nvSpPr>
          <p:cNvPr id="76803" name="Rectangle 3">
            <a:extLst>
              <a:ext uri="{FF2B5EF4-FFF2-40B4-BE49-F238E27FC236}">
                <a16:creationId xmlns:a16="http://schemas.microsoft.com/office/drawing/2014/main" id="{57E669B2-86CD-4805-B91D-4436E7B426B8}"/>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19920A21-A03E-4162-A9C7-8BA4C4F22929}"/>
              </a:ext>
            </a:extLst>
          </p:cNvPr>
          <p:cNvSpPr>
            <a:spLocks noGrp="1" noRot="1" noChangeAspect="1" noTextEdit="1"/>
          </p:cNvSpPr>
          <p:nvPr>
            <p:ph type="sldImg"/>
          </p:nvPr>
        </p:nvSpPr>
        <p:spPr>
          <a:xfrm>
            <a:off x="1150938" y="692150"/>
            <a:ext cx="4556125" cy="3416300"/>
          </a:xfrm>
          <a:ln/>
        </p:spPr>
      </p:sp>
      <p:sp>
        <p:nvSpPr>
          <p:cNvPr id="80899" name="Notes Placeholder 2">
            <a:extLst>
              <a:ext uri="{FF2B5EF4-FFF2-40B4-BE49-F238E27FC236}">
                <a16:creationId xmlns:a16="http://schemas.microsoft.com/office/drawing/2014/main" id="{A51C86D7-3D13-47AC-B25C-5AD9E2A3646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cs typeface="Arial" panose="020B0604020202020204" pitchFamily="34" charset="0"/>
              </a:rPr>
              <a:t>Conservers:  </a:t>
            </a:r>
          </a:p>
          <a:p>
            <a:r>
              <a:rPr lang="en-US" altLang="en-US">
                <a:cs typeface="Arial" panose="020B0604020202020204" pitchFamily="34" charset="0"/>
              </a:rPr>
              <a:t>Effective  Toyata TPS</a:t>
            </a:r>
          </a:p>
          <a:p>
            <a:r>
              <a:rPr lang="en-US" altLang="en-US">
                <a:cs typeface="Arial" panose="020B0604020202020204" pitchFamily="34" charset="0"/>
              </a:rPr>
              <a:t>Ineffective:  wort nightmare bureaucrat</a:t>
            </a:r>
          </a:p>
          <a:p>
            <a:endParaRPr lang="en-US" altLang="en-US">
              <a:cs typeface="Arial" panose="020B0604020202020204" pitchFamily="34" charset="0"/>
            </a:endParaRPr>
          </a:p>
          <a:p>
            <a:r>
              <a:rPr lang="en-US" altLang="en-US">
                <a:cs typeface="Arial" panose="020B0604020202020204" pitchFamily="34" charset="0"/>
              </a:rPr>
              <a:t>Pragmatists:  Effective   find common ground</a:t>
            </a:r>
          </a:p>
          <a:p>
            <a:r>
              <a:rPr lang="en-US" altLang="en-US">
                <a:cs typeface="Arial" panose="020B0604020202020204" pitchFamily="34" charset="0"/>
              </a:rPr>
              <a:t>Ineffective  perceived as wishy washy</a:t>
            </a:r>
          </a:p>
          <a:p>
            <a:r>
              <a:rPr lang="en-US" altLang="en-US">
                <a:cs typeface="Arial" panose="020B0604020202020204" pitchFamily="34" charset="0"/>
              </a:rPr>
              <a:t>Research:  more team oriented and mediating than either of the others</a:t>
            </a:r>
          </a:p>
          <a:p>
            <a:endParaRPr lang="en-US" altLang="en-US">
              <a:cs typeface="Arial" panose="020B0604020202020204" pitchFamily="34" charset="0"/>
            </a:endParaRPr>
          </a:p>
          <a:p>
            <a:r>
              <a:rPr lang="en-US" altLang="en-US">
                <a:cs typeface="Arial" panose="020B0604020202020204" pitchFamily="34" charset="0"/>
              </a:rPr>
              <a:t>Originators:  Effective:  Apple 3M Google</a:t>
            </a:r>
          </a:p>
          <a:p>
            <a:r>
              <a:rPr lang="en-US" altLang="en-US">
                <a:cs typeface="Arial" panose="020B0604020202020204" pitchFamily="34" charset="0"/>
              </a:rPr>
              <a:t>Ineffective:  Innovation death spiral  Lots of ideas, never enough time to work them through.  Flavor of the month</a:t>
            </a:r>
          </a:p>
          <a:p>
            <a:endParaRPr lang="en-US" altLang="en-US">
              <a:cs typeface="Arial" panose="020B0604020202020204" pitchFamily="34" charset="0"/>
            </a:endParaRPr>
          </a:p>
        </p:txBody>
      </p:sp>
      <p:sp>
        <p:nvSpPr>
          <p:cNvPr id="80900" name="Slide Number Placeholder 3">
            <a:extLst>
              <a:ext uri="{FF2B5EF4-FFF2-40B4-BE49-F238E27FC236}">
                <a16:creationId xmlns:a16="http://schemas.microsoft.com/office/drawing/2014/main" id="{1757CE7B-2D50-4858-B5E3-EF6B4EE7B068}"/>
              </a:ext>
            </a:extLst>
          </p:cNvPr>
          <p:cNvSpPr>
            <a:spLocks noGrp="1"/>
          </p:cNvSpPr>
          <p:nvPr>
            <p:ph type="sldNum" sz="quarter" idx="4294967295"/>
          </p:nvPr>
        </p:nvSpPr>
        <p:spPr bwMode="auto">
          <a:xfrm>
            <a:off x="3881438" y="8828088"/>
            <a:ext cx="2971800" cy="4635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spcBef>
                <a:spcPct val="30000"/>
              </a:spcBef>
              <a:defRPr sz="1200">
                <a:solidFill>
                  <a:schemeClr val="tx1"/>
                </a:solidFill>
                <a:latin typeface="Arial" panose="020B0604020202020204" pitchFamily="34" charset="0"/>
              </a:defRPr>
            </a:lvl1pPr>
            <a:lvl2pPr marL="742950" indent="-285750" defTabSz="904875">
              <a:spcBef>
                <a:spcPct val="30000"/>
              </a:spcBef>
              <a:defRPr sz="1200">
                <a:solidFill>
                  <a:schemeClr val="tx1"/>
                </a:solidFill>
                <a:latin typeface="Arial" panose="020B0604020202020204" pitchFamily="34" charset="0"/>
              </a:defRPr>
            </a:lvl2pPr>
            <a:lvl3pPr marL="1143000" indent="-228600" defTabSz="904875">
              <a:spcBef>
                <a:spcPct val="30000"/>
              </a:spcBef>
              <a:defRPr sz="1200">
                <a:solidFill>
                  <a:schemeClr val="tx1"/>
                </a:solidFill>
                <a:latin typeface="Arial" panose="020B0604020202020204" pitchFamily="34" charset="0"/>
              </a:defRPr>
            </a:lvl3pPr>
            <a:lvl4pPr marL="1600200" indent="-228600" defTabSz="904875">
              <a:spcBef>
                <a:spcPct val="30000"/>
              </a:spcBef>
              <a:defRPr sz="1200">
                <a:solidFill>
                  <a:schemeClr val="tx1"/>
                </a:solidFill>
                <a:latin typeface="Arial" panose="020B0604020202020204" pitchFamily="34" charset="0"/>
              </a:defRPr>
            </a:lvl4pPr>
            <a:lvl5pPr marL="2057400" indent="-228600" defTabSz="904875">
              <a:spcBef>
                <a:spcPct val="30000"/>
              </a:spcBef>
              <a:defRPr sz="1200">
                <a:solidFill>
                  <a:schemeClr val="tx1"/>
                </a:solidFill>
                <a:latin typeface="Arial" panose="020B0604020202020204" pitchFamily="34" charset="0"/>
              </a:defRPr>
            </a:lvl5pPr>
            <a:lvl6pPr marL="2514600" indent="-228600" defTabSz="90487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487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487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487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4F7DD09-095F-4F54-841E-9E060D383E09}" type="slidenum">
              <a:rPr lang="en-CA" altLang="en-US"/>
              <a:pPr>
                <a:spcBef>
                  <a:spcPct val="0"/>
                </a:spcBef>
              </a:pPr>
              <a:t>35</a:t>
            </a:fld>
            <a:endParaRPr lang="en-CA"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EBA7700E-7CB5-4BA9-9424-A575068BB4A0}"/>
              </a:ext>
            </a:extLst>
          </p:cNvPr>
          <p:cNvSpPr>
            <a:spLocks noGrp="1" noRot="1" noChangeAspect="1" noTextEdit="1"/>
          </p:cNvSpPr>
          <p:nvPr>
            <p:ph type="sldImg"/>
          </p:nvPr>
        </p:nvSpPr>
        <p:spPr>
          <a:xfrm>
            <a:off x="1150938" y="692150"/>
            <a:ext cx="4556125" cy="3416300"/>
          </a:xfrm>
          <a:ln/>
        </p:spPr>
      </p:sp>
      <p:sp>
        <p:nvSpPr>
          <p:cNvPr id="17411" name="Notes Placeholder 2">
            <a:extLst>
              <a:ext uri="{FF2B5EF4-FFF2-40B4-BE49-F238E27FC236}">
                <a16:creationId xmlns:a16="http://schemas.microsoft.com/office/drawing/2014/main" id="{4AFF3B67-0B8C-4540-891F-74F71597C3EF}"/>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
        <p:nvSpPr>
          <p:cNvPr id="17412" name="Slide Number Placeholder 3">
            <a:extLst>
              <a:ext uri="{FF2B5EF4-FFF2-40B4-BE49-F238E27FC236}">
                <a16:creationId xmlns:a16="http://schemas.microsoft.com/office/drawing/2014/main" id="{9F5A65D6-DE7F-46D0-BA4A-55F1FBF94849}"/>
              </a:ext>
            </a:extLst>
          </p:cNvPr>
          <p:cNvSpPr>
            <a:spLocks noGrp="1"/>
          </p:cNvSpPr>
          <p:nvPr>
            <p:ph type="sldNum" sz="quarter" idx="4294967295"/>
          </p:nvPr>
        </p:nvSpPr>
        <p:spPr bwMode="auto">
          <a:xfrm>
            <a:off x="3881438" y="8828088"/>
            <a:ext cx="2971800" cy="4635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350">
              <a:spcBef>
                <a:spcPct val="30000"/>
              </a:spcBef>
              <a:defRPr sz="1200">
                <a:solidFill>
                  <a:schemeClr val="tx1"/>
                </a:solidFill>
                <a:latin typeface="Arial" panose="020B0604020202020204" pitchFamily="34" charset="0"/>
              </a:defRPr>
            </a:lvl1pPr>
            <a:lvl2pPr marL="742950" indent="-285750" defTabSz="895350">
              <a:spcBef>
                <a:spcPct val="30000"/>
              </a:spcBef>
              <a:defRPr sz="1200">
                <a:solidFill>
                  <a:schemeClr val="tx1"/>
                </a:solidFill>
                <a:latin typeface="Arial" panose="020B0604020202020204" pitchFamily="34" charset="0"/>
              </a:defRPr>
            </a:lvl2pPr>
            <a:lvl3pPr marL="1143000" indent="-228600" defTabSz="895350">
              <a:spcBef>
                <a:spcPct val="30000"/>
              </a:spcBef>
              <a:defRPr sz="1200">
                <a:solidFill>
                  <a:schemeClr val="tx1"/>
                </a:solidFill>
                <a:latin typeface="Arial" panose="020B0604020202020204" pitchFamily="34" charset="0"/>
              </a:defRPr>
            </a:lvl3pPr>
            <a:lvl4pPr marL="1600200" indent="-228600" defTabSz="895350">
              <a:spcBef>
                <a:spcPct val="30000"/>
              </a:spcBef>
              <a:defRPr sz="1200">
                <a:solidFill>
                  <a:schemeClr val="tx1"/>
                </a:solidFill>
                <a:latin typeface="Arial" panose="020B0604020202020204" pitchFamily="34" charset="0"/>
              </a:defRPr>
            </a:lvl4pPr>
            <a:lvl5pPr marL="2057400" indent="-228600" defTabSz="895350">
              <a:spcBef>
                <a:spcPct val="30000"/>
              </a:spcBef>
              <a:defRPr sz="1200">
                <a:solidFill>
                  <a:schemeClr val="tx1"/>
                </a:solidFill>
                <a:latin typeface="Arial" panose="020B0604020202020204" pitchFamily="34" charset="0"/>
              </a:defRPr>
            </a:lvl5pPr>
            <a:lvl6pPr marL="2514600" indent="-228600" defTabSz="8953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8953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8953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8953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B327E56-8779-47F6-B9A3-BA72CCE6648D}" type="slidenum">
              <a:rPr lang="en-CA" altLang="en-US"/>
              <a:pPr>
                <a:spcBef>
                  <a:spcPct val="0"/>
                </a:spcBef>
              </a:pPr>
              <a:t>6</a:t>
            </a:fld>
            <a:endParaRPr lang="en-CA"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98C01654-42F8-4684-8557-FF724393A952}"/>
              </a:ext>
            </a:extLst>
          </p:cNvPr>
          <p:cNvSpPr>
            <a:spLocks noGrp="1" noRot="1" noChangeAspect="1" noTextEdit="1"/>
          </p:cNvSpPr>
          <p:nvPr>
            <p:ph type="sldImg"/>
          </p:nvPr>
        </p:nvSpPr>
        <p:spPr>
          <a:xfrm>
            <a:off x="1150938" y="692150"/>
            <a:ext cx="4556125" cy="3416300"/>
          </a:xfrm>
          <a:ln/>
        </p:spPr>
      </p:sp>
      <p:sp>
        <p:nvSpPr>
          <p:cNvPr id="19459" name="Notes Placeholder 2">
            <a:extLst>
              <a:ext uri="{FF2B5EF4-FFF2-40B4-BE49-F238E27FC236}">
                <a16:creationId xmlns:a16="http://schemas.microsoft.com/office/drawing/2014/main" id="{35DCBF12-732A-4288-8AE5-6C8E0AAE6BD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
        <p:nvSpPr>
          <p:cNvPr id="19460" name="Slide Number Placeholder 3">
            <a:extLst>
              <a:ext uri="{FF2B5EF4-FFF2-40B4-BE49-F238E27FC236}">
                <a16:creationId xmlns:a16="http://schemas.microsoft.com/office/drawing/2014/main" id="{269C19D9-36DC-4AEF-BDF0-70EF253754EA}"/>
              </a:ext>
            </a:extLst>
          </p:cNvPr>
          <p:cNvSpPr>
            <a:spLocks noGrp="1"/>
          </p:cNvSpPr>
          <p:nvPr>
            <p:ph type="sldNum" sz="quarter" idx="4294967295"/>
          </p:nvPr>
        </p:nvSpPr>
        <p:spPr bwMode="auto">
          <a:xfrm>
            <a:off x="3881438" y="8828088"/>
            <a:ext cx="2971800" cy="4635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350">
              <a:spcBef>
                <a:spcPct val="30000"/>
              </a:spcBef>
              <a:defRPr sz="1200">
                <a:solidFill>
                  <a:schemeClr val="tx1"/>
                </a:solidFill>
                <a:latin typeface="Arial" panose="020B0604020202020204" pitchFamily="34" charset="0"/>
              </a:defRPr>
            </a:lvl1pPr>
            <a:lvl2pPr marL="742950" indent="-285750" defTabSz="895350">
              <a:spcBef>
                <a:spcPct val="30000"/>
              </a:spcBef>
              <a:defRPr sz="1200">
                <a:solidFill>
                  <a:schemeClr val="tx1"/>
                </a:solidFill>
                <a:latin typeface="Arial" panose="020B0604020202020204" pitchFamily="34" charset="0"/>
              </a:defRPr>
            </a:lvl2pPr>
            <a:lvl3pPr marL="1143000" indent="-228600" defTabSz="895350">
              <a:spcBef>
                <a:spcPct val="30000"/>
              </a:spcBef>
              <a:defRPr sz="1200">
                <a:solidFill>
                  <a:schemeClr val="tx1"/>
                </a:solidFill>
                <a:latin typeface="Arial" panose="020B0604020202020204" pitchFamily="34" charset="0"/>
              </a:defRPr>
            </a:lvl3pPr>
            <a:lvl4pPr marL="1600200" indent="-228600" defTabSz="895350">
              <a:spcBef>
                <a:spcPct val="30000"/>
              </a:spcBef>
              <a:defRPr sz="1200">
                <a:solidFill>
                  <a:schemeClr val="tx1"/>
                </a:solidFill>
                <a:latin typeface="Arial" panose="020B0604020202020204" pitchFamily="34" charset="0"/>
              </a:defRPr>
            </a:lvl4pPr>
            <a:lvl5pPr marL="2057400" indent="-228600" defTabSz="895350">
              <a:spcBef>
                <a:spcPct val="30000"/>
              </a:spcBef>
              <a:defRPr sz="1200">
                <a:solidFill>
                  <a:schemeClr val="tx1"/>
                </a:solidFill>
                <a:latin typeface="Arial" panose="020B0604020202020204" pitchFamily="34" charset="0"/>
              </a:defRPr>
            </a:lvl5pPr>
            <a:lvl6pPr marL="2514600" indent="-228600" defTabSz="8953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8953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8953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8953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62FEC87-2DC4-40F1-B065-580FD901FC3E}" type="slidenum">
              <a:rPr lang="en-CA" altLang="en-US"/>
              <a:pPr>
                <a:spcBef>
                  <a:spcPct val="0"/>
                </a:spcBef>
              </a:pPr>
              <a:t>7</a:t>
            </a:fld>
            <a:endParaRPr lang="en-CA"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BA91E3C3-2FE2-4E32-9306-906C3AE0F069}"/>
              </a:ext>
            </a:extLst>
          </p:cNvPr>
          <p:cNvSpPr txBox="1">
            <a:spLocks noGrp="1" noChangeArrowheads="1"/>
          </p:cNvSpPr>
          <p:nvPr/>
        </p:nvSpPr>
        <p:spPr bwMode="auto">
          <a:xfrm>
            <a:off x="3883025" y="8828088"/>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38" tIns="46170" rIns="92338" bIns="46170" anchor="b"/>
          <a:lstStyle>
            <a:lvl1pPr defTabSz="923925">
              <a:spcBef>
                <a:spcPct val="30000"/>
              </a:spcBef>
              <a:defRPr sz="1200">
                <a:solidFill>
                  <a:schemeClr val="tx1"/>
                </a:solidFill>
                <a:latin typeface="Arial" panose="020B0604020202020204" pitchFamily="34" charset="0"/>
              </a:defRPr>
            </a:lvl1pPr>
            <a:lvl2pPr marL="742950" indent="-285750" defTabSz="923925">
              <a:spcBef>
                <a:spcPct val="30000"/>
              </a:spcBef>
              <a:defRPr sz="1200">
                <a:solidFill>
                  <a:schemeClr val="tx1"/>
                </a:solidFill>
                <a:latin typeface="Arial" panose="020B0604020202020204" pitchFamily="34" charset="0"/>
              </a:defRPr>
            </a:lvl2pPr>
            <a:lvl3pPr marL="1143000" indent="-228600" defTabSz="923925">
              <a:spcBef>
                <a:spcPct val="30000"/>
              </a:spcBef>
              <a:defRPr sz="1200">
                <a:solidFill>
                  <a:schemeClr val="tx1"/>
                </a:solidFill>
                <a:latin typeface="Arial" panose="020B0604020202020204" pitchFamily="34" charset="0"/>
              </a:defRPr>
            </a:lvl3pPr>
            <a:lvl4pPr marL="1600200" indent="-228600" defTabSz="923925">
              <a:spcBef>
                <a:spcPct val="30000"/>
              </a:spcBef>
              <a:defRPr sz="1200">
                <a:solidFill>
                  <a:schemeClr val="tx1"/>
                </a:solidFill>
                <a:latin typeface="Arial" panose="020B0604020202020204" pitchFamily="34" charset="0"/>
              </a:defRPr>
            </a:lvl4pPr>
            <a:lvl5pPr marL="2057400" indent="-228600" defTabSz="923925">
              <a:spcBef>
                <a:spcPct val="30000"/>
              </a:spcBef>
              <a:defRPr sz="1200">
                <a:solidFill>
                  <a:schemeClr val="tx1"/>
                </a:solidFill>
                <a:latin typeface="Arial" panose="020B0604020202020204" pitchFamily="34" charset="0"/>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452EC893-1950-48C7-A89A-8D4881E77904}" type="slidenum">
              <a:rPr lang="en-US" altLang="en-US" b="1">
                <a:latin typeface="Times" panose="02020603060405020304" pitchFamily="18" charset="0"/>
              </a:rPr>
              <a:pPr algn="r" eaLnBrk="1" hangingPunct="1">
                <a:spcBef>
                  <a:spcPct val="0"/>
                </a:spcBef>
              </a:pPr>
              <a:t>8</a:t>
            </a:fld>
            <a:endParaRPr lang="en-US" altLang="en-US" b="1">
              <a:latin typeface="Times" panose="02020603060405020304" pitchFamily="18" charset="0"/>
            </a:endParaRPr>
          </a:p>
        </p:txBody>
      </p:sp>
      <p:sp>
        <p:nvSpPr>
          <p:cNvPr id="26627" name="Rectangle 2">
            <a:extLst>
              <a:ext uri="{FF2B5EF4-FFF2-40B4-BE49-F238E27FC236}">
                <a16:creationId xmlns:a16="http://schemas.microsoft.com/office/drawing/2014/main" id="{3AF69443-1E46-4F9A-9229-52BA53CC73A4}"/>
              </a:ext>
            </a:extLst>
          </p:cNvPr>
          <p:cNvSpPr>
            <a:spLocks noGrp="1" noRot="1" noChangeAspect="1" noChangeArrowheads="1" noTextEdit="1"/>
          </p:cNvSpPr>
          <p:nvPr>
            <p:ph type="sldImg"/>
          </p:nvPr>
        </p:nvSpPr>
        <p:spPr>
          <a:xfrm>
            <a:off x="1114425" y="703263"/>
            <a:ext cx="4629150" cy="3471862"/>
          </a:xfrm>
          <a:ln cap="flat"/>
        </p:spPr>
      </p:sp>
      <p:sp>
        <p:nvSpPr>
          <p:cNvPr id="26628" name="Rectangle 3">
            <a:extLst>
              <a:ext uri="{FF2B5EF4-FFF2-40B4-BE49-F238E27FC236}">
                <a16:creationId xmlns:a16="http://schemas.microsoft.com/office/drawing/2014/main" id="{DC372842-22B7-42E3-A703-4067D0CEE1C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7" tIns="44887" rIns="91377" bIns="44887"/>
          <a:lstStyle/>
          <a:p>
            <a:endParaRPr lang="en-US" altLang="en-US">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6481C3F-8A92-4EC4-80D3-F50B378E0A9D}"/>
              </a:ext>
            </a:extLst>
          </p:cNvPr>
          <p:cNvSpPr>
            <a:spLocks noGrp="1" noRot="1" noChangeAspect="1" noChangeArrowheads="1" noTextEdit="1"/>
          </p:cNvSpPr>
          <p:nvPr>
            <p:ph type="sldImg"/>
          </p:nvPr>
        </p:nvSpPr>
        <p:spPr>
          <a:xfrm>
            <a:off x="1150938" y="692150"/>
            <a:ext cx="4556125" cy="3416300"/>
          </a:xfrm>
          <a:ln cap="flat"/>
        </p:spPr>
      </p:sp>
      <p:sp>
        <p:nvSpPr>
          <p:cNvPr id="31747" name="Rectangle 3">
            <a:extLst>
              <a:ext uri="{FF2B5EF4-FFF2-40B4-BE49-F238E27FC236}">
                <a16:creationId xmlns:a16="http://schemas.microsoft.com/office/drawing/2014/main" id="{E68A571D-D6B7-4336-8AA8-80981AF1E73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a:cs typeface="Arial" panose="020B0604020202020204" pitchFamily="34" charset="0"/>
              </a:rPr>
              <a:t>There are three styles that make up the CSI.</a:t>
            </a:r>
          </a:p>
          <a:p>
            <a:pPr eaLnBrk="1" hangingPunct="1">
              <a:buFontTx/>
              <a:buChar char="•"/>
            </a:pPr>
            <a:endParaRPr lang="en-US" altLang="en-US">
              <a:cs typeface="Arial" panose="020B0604020202020204" pitchFamily="34" charset="0"/>
            </a:endParaRPr>
          </a:p>
          <a:p>
            <a:pPr eaLnBrk="1" hangingPunct="1">
              <a:buFontTx/>
              <a:buChar char="•"/>
            </a:pPr>
            <a:r>
              <a:rPr lang="en-US" altLang="en-US">
                <a:cs typeface="Arial" panose="020B0604020202020204" pitchFamily="34" charset="0"/>
              </a:rPr>
              <a:t>The results of your CSI will place you on a continuum ranging from the </a:t>
            </a:r>
            <a:r>
              <a:rPr lang="en-US" altLang="en-US" b="1" u="sng">
                <a:cs typeface="Arial" panose="020B0604020202020204" pitchFamily="34" charset="0"/>
              </a:rPr>
              <a:t>Conserver</a:t>
            </a:r>
            <a:r>
              <a:rPr lang="en-US" altLang="en-US" b="1">
                <a:cs typeface="Arial" panose="020B0604020202020204" pitchFamily="34" charset="0"/>
              </a:rPr>
              <a:t> </a:t>
            </a:r>
            <a:r>
              <a:rPr lang="en-US" altLang="en-US">
                <a:cs typeface="Arial" panose="020B0604020202020204" pitchFamily="34" charset="0"/>
              </a:rPr>
              <a:t>style to an </a:t>
            </a:r>
            <a:r>
              <a:rPr lang="en-US" altLang="en-US" b="1" u="sng">
                <a:cs typeface="Arial" panose="020B0604020202020204" pitchFamily="34" charset="0"/>
              </a:rPr>
              <a:t>Originator </a:t>
            </a:r>
            <a:r>
              <a:rPr lang="en-US" altLang="en-US">
                <a:cs typeface="Arial" panose="020B0604020202020204" pitchFamily="34" charset="0"/>
              </a:rPr>
              <a:t>style with the </a:t>
            </a:r>
            <a:r>
              <a:rPr lang="en-US" altLang="en-US" b="1" u="sng">
                <a:cs typeface="Arial" panose="020B0604020202020204" pitchFamily="34" charset="0"/>
              </a:rPr>
              <a:t>Pragmatist </a:t>
            </a:r>
            <a:r>
              <a:rPr lang="en-US" altLang="en-US">
                <a:cs typeface="Arial" panose="020B0604020202020204" pitchFamily="34" charset="0"/>
              </a:rPr>
              <a:t>style occupying the middle of the continuum </a:t>
            </a:r>
          </a:p>
          <a:p>
            <a:pPr eaLnBrk="1" hangingPunct="1">
              <a:buFontTx/>
              <a:buChar char="•"/>
            </a:pPr>
            <a:endParaRPr lang="en-US" altLang="en-US">
              <a:cs typeface="Arial" panose="020B0604020202020204" pitchFamily="34" charset="0"/>
            </a:endParaRPr>
          </a:p>
          <a:p>
            <a:pPr eaLnBrk="1" hangingPunct="1">
              <a:buFontTx/>
              <a:buChar char="•"/>
            </a:pPr>
            <a:r>
              <a:rPr lang="en-US" altLang="en-US" b="1">
                <a:cs typeface="Arial" panose="020B0604020202020204" pitchFamily="34" charset="0"/>
              </a:rPr>
              <a:t>The closer to the end of the continuum, the stronger the preference for a conserver or originator approach to change </a:t>
            </a:r>
          </a:p>
          <a:p>
            <a:endParaRPr lang="en-US" altLang="en-US">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0B3A4319-A7A5-41B8-B3E1-CE060866D3A1}"/>
              </a:ext>
            </a:extLst>
          </p:cNvPr>
          <p:cNvSpPr>
            <a:spLocks noGrp="1" noRot="1" noChangeAspect="1" noChangeArrowheads="1" noTextEdit="1"/>
          </p:cNvSpPr>
          <p:nvPr>
            <p:ph type="sldImg"/>
          </p:nvPr>
        </p:nvSpPr>
        <p:spPr>
          <a:xfrm>
            <a:off x="1150938" y="692150"/>
            <a:ext cx="4556125" cy="3416300"/>
          </a:xfrm>
          <a:ln cap="flat"/>
        </p:spPr>
      </p:sp>
      <p:sp>
        <p:nvSpPr>
          <p:cNvPr id="33795" name="Rectangle 3">
            <a:extLst>
              <a:ext uri="{FF2B5EF4-FFF2-40B4-BE49-F238E27FC236}">
                <a16:creationId xmlns:a16="http://schemas.microsoft.com/office/drawing/2014/main" id="{195076CE-034D-4677-810A-740658D55BB6}"/>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827EA051-70D2-4B04-9298-97C58AF74632}"/>
              </a:ext>
            </a:extLst>
          </p:cNvPr>
          <p:cNvSpPr>
            <a:spLocks noGrp="1" noRot="1" noChangeAspect="1" noChangeArrowheads="1" noTextEdit="1"/>
          </p:cNvSpPr>
          <p:nvPr>
            <p:ph type="sldImg"/>
          </p:nvPr>
        </p:nvSpPr>
        <p:spPr>
          <a:xfrm>
            <a:off x="1150938" y="692150"/>
            <a:ext cx="4556125" cy="3416300"/>
          </a:xfrm>
          <a:ln cap="flat"/>
        </p:spPr>
      </p:sp>
      <p:sp>
        <p:nvSpPr>
          <p:cNvPr id="35843" name="Rectangle 3">
            <a:extLst>
              <a:ext uri="{FF2B5EF4-FFF2-40B4-BE49-F238E27FC236}">
                <a16:creationId xmlns:a16="http://schemas.microsoft.com/office/drawing/2014/main" id="{E2D884F7-30C4-4802-AB1B-4D820254AEC7}"/>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76713BCC-B1E4-4643-8785-623FF34C5CEF}"/>
              </a:ext>
            </a:extLst>
          </p:cNvPr>
          <p:cNvSpPr>
            <a:spLocks noGrp="1" noRot="1" noChangeAspect="1" noChangeArrowheads="1" noTextEdit="1"/>
          </p:cNvSpPr>
          <p:nvPr>
            <p:ph type="sldImg"/>
          </p:nvPr>
        </p:nvSpPr>
        <p:spPr>
          <a:xfrm>
            <a:off x="1150938" y="692150"/>
            <a:ext cx="4556125" cy="3416300"/>
          </a:xfrm>
          <a:ln cap="flat"/>
        </p:spPr>
      </p:sp>
      <p:sp>
        <p:nvSpPr>
          <p:cNvPr id="37891" name="Rectangle 3">
            <a:extLst>
              <a:ext uri="{FF2B5EF4-FFF2-40B4-BE49-F238E27FC236}">
                <a16:creationId xmlns:a16="http://schemas.microsoft.com/office/drawing/2014/main" id="{AE4968B0-E50D-44DE-A293-A385612D0BFD}"/>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a:extLst>
              <a:ext uri="{FF2B5EF4-FFF2-40B4-BE49-F238E27FC236}">
                <a16:creationId xmlns:a16="http://schemas.microsoft.com/office/drawing/2014/main" id="{E45E54D1-BDFB-44A8-A995-B46F4FC7E1B7}"/>
              </a:ext>
            </a:extLst>
          </p:cNvPr>
          <p:cNvSpPr>
            <a:spLocks noGrp="1"/>
          </p:cNvSpPr>
          <p:nvPr>
            <p:ph type="dt" sz="half" idx="10"/>
          </p:nvPr>
        </p:nvSpPr>
        <p:spPr/>
        <p:txBody>
          <a:bodyPr/>
          <a:lstStyle>
            <a:lvl1pPr>
              <a:defRPr/>
            </a:lvl1pPr>
          </a:lstStyle>
          <a:p>
            <a:pPr>
              <a:defRPr/>
            </a:pPr>
            <a:r>
              <a:rPr lang="en-US" altLang="en-US"/>
              <a:t> ©2003 Discovery Learning, Inc.  All Rights Reserved.</a:t>
            </a:r>
          </a:p>
          <a:p>
            <a:pPr>
              <a:defRPr/>
            </a:pPr>
            <a:endParaRPr lang="en-US" altLang="en-US"/>
          </a:p>
        </p:txBody>
      </p:sp>
    </p:spTree>
    <p:extLst>
      <p:ext uri="{BB962C8B-B14F-4D97-AF65-F5344CB8AC3E}">
        <p14:creationId xmlns:p14="http://schemas.microsoft.com/office/powerpoint/2010/main" val="2053152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a:extLst>
              <a:ext uri="{FF2B5EF4-FFF2-40B4-BE49-F238E27FC236}">
                <a16:creationId xmlns:a16="http://schemas.microsoft.com/office/drawing/2014/main" id="{B5086A28-7FBF-44D1-8898-AEA9DC16F775}"/>
              </a:ext>
            </a:extLst>
          </p:cNvPr>
          <p:cNvSpPr>
            <a:spLocks noGrp="1" noChangeArrowheads="1"/>
          </p:cNvSpPr>
          <p:nvPr>
            <p:ph type="dt" sz="half" idx="10"/>
          </p:nvPr>
        </p:nvSpPr>
        <p:spPr>
          <a:ln/>
        </p:spPr>
        <p:txBody>
          <a:bodyPr/>
          <a:lstStyle>
            <a:lvl1pPr>
              <a:defRPr/>
            </a:lvl1pPr>
          </a:lstStyle>
          <a:p>
            <a:pPr>
              <a:defRPr/>
            </a:pPr>
            <a:r>
              <a:rPr lang="en-US" altLang="en-US"/>
              <a:t> ©2003 Discovery Learning, Inc.  All Rights Reserved.</a:t>
            </a:r>
          </a:p>
          <a:p>
            <a:pPr>
              <a:defRPr/>
            </a:pPr>
            <a:endParaRPr lang="en-US" altLang="en-US"/>
          </a:p>
        </p:txBody>
      </p:sp>
      <p:sp>
        <p:nvSpPr>
          <p:cNvPr id="5" name="Rectangle 4">
            <a:extLst>
              <a:ext uri="{FF2B5EF4-FFF2-40B4-BE49-F238E27FC236}">
                <a16:creationId xmlns:a16="http://schemas.microsoft.com/office/drawing/2014/main" id="{B7E3568B-EE45-45B7-A66B-4D20059595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DC5747AD-BA0C-40BC-A0C8-5CEDC9776D00}"/>
              </a:ext>
            </a:extLst>
          </p:cNvPr>
          <p:cNvSpPr>
            <a:spLocks noGrp="1" noChangeArrowheads="1"/>
          </p:cNvSpPr>
          <p:nvPr>
            <p:ph type="sldNum" sz="quarter" idx="12"/>
          </p:nvPr>
        </p:nvSpPr>
        <p:spPr>
          <a:ln/>
        </p:spPr>
        <p:txBody>
          <a:bodyPr/>
          <a:lstStyle>
            <a:lvl1pPr>
              <a:defRPr/>
            </a:lvl1pPr>
          </a:lstStyle>
          <a:p>
            <a:pPr>
              <a:defRPr/>
            </a:pPr>
            <a:fld id="{F1C7FC2A-DDDB-40E1-97A1-1AB6AA2CBC81}" type="slidenum">
              <a:rPr lang="en-US" altLang="en-US"/>
              <a:pPr>
                <a:defRPr/>
              </a:pPr>
              <a:t>‹#›</a:t>
            </a:fld>
            <a:endParaRPr lang="en-US" altLang="en-US"/>
          </a:p>
        </p:txBody>
      </p:sp>
    </p:spTree>
    <p:extLst>
      <p:ext uri="{BB962C8B-B14F-4D97-AF65-F5344CB8AC3E}">
        <p14:creationId xmlns:p14="http://schemas.microsoft.com/office/powerpoint/2010/main" val="1646977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a:extLst>
              <a:ext uri="{FF2B5EF4-FFF2-40B4-BE49-F238E27FC236}">
                <a16:creationId xmlns:a16="http://schemas.microsoft.com/office/drawing/2014/main" id="{74C49E1F-F92A-417F-96E9-6419641F8C7D}"/>
              </a:ext>
            </a:extLst>
          </p:cNvPr>
          <p:cNvSpPr>
            <a:spLocks noGrp="1" noChangeArrowheads="1"/>
          </p:cNvSpPr>
          <p:nvPr>
            <p:ph type="dt" sz="half" idx="10"/>
          </p:nvPr>
        </p:nvSpPr>
        <p:spPr>
          <a:ln/>
        </p:spPr>
        <p:txBody>
          <a:bodyPr/>
          <a:lstStyle>
            <a:lvl1pPr>
              <a:defRPr/>
            </a:lvl1pPr>
          </a:lstStyle>
          <a:p>
            <a:pPr>
              <a:defRPr/>
            </a:pPr>
            <a:r>
              <a:rPr lang="en-US" altLang="en-US"/>
              <a:t> ©2003 Discovery Learning, Inc.  All Rights Reserved.</a:t>
            </a:r>
          </a:p>
          <a:p>
            <a:pPr>
              <a:defRPr/>
            </a:pPr>
            <a:endParaRPr lang="en-US" altLang="en-US"/>
          </a:p>
        </p:txBody>
      </p:sp>
      <p:sp>
        <p:nvSpPr>
          <p:cNvPr id="5" name="Rectangle 4">
            <a:extLst>
              <a:ext uri="{FF2B5EF4-FFF2-40B4-BE49-F238E27FC236}">
                <a16:creationId xmlns:a16="http://schemas.microsoft.com/office/drawing/2014/main" id="{54157E38-8369-41EA-800F-327D91D9821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68F2A28C-4102-4D77-B282-4BF5192083FF}"/>
              </a:ext>
            </a:extLst>
          </p:cNvPr>
          <p:cNvSpPr>
            <a:spLocks noGrp="1" noChangeArrowheads="1"/>
          </p:cNvSpPr>
          <p:nvPr>
            <p:ph type="sldNum" sz="quarter" idx="12"/>
          </p:nvPr>
        </p:nvSpPr>
        <p:spPr>
          <a:ln/>
        </p:spPr>
        <p:txBody>
          <a:bodyPr/>
          <a:lstStyle>
            <a:lvl1pPr>
              <a:defRPr/>
            </a:lvl1pPr>
          </a:lstStyle>
          <a:p>
            <a:pPr>
              <a:defRPr/>
            </a:pPr>
            <a:fld id="{4E2A543C-FE51-4BD4-9294-573D9CC9DE87}" type="slidenum">
              <a:rPr lang="en-US" altLang="en-US"/>
              <a:pPr>
                <a:defRPr/>
              </a:pPr>
              <a:t>‹#›</a:t>
            </a:fld>
            <a:endParaRPr lang="en-US" altLang="en-US"/>
          </a:p>
        </p:txBody>
      </p:sp>
    </p:spTree>
    <p:extLst>
      <p:ext uri="{BB962C8B-B14F-4D97-AF65-F5344CB8AC3E}">
        <p14:creationId xmlns:p14="http://schemas.microsoft.com/office/powerpoint/2010/main" val="42854175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8229600" cy="21859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3938588"/>
            <a:ext cx="8229600" cy="21875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a:extLst>
              <a:ext uri="{FF2B5EF4-FFF2-40B4-BE49-F238E27FC236}">
                <a16:creationId xmlns:a16="http://schemas.microsoft.com/office/drawing/2014/main" id="{BE0D25F9-16AC-4E51-9EC9-6CBCEE6D25D6}"/>
              </a:ext>
            </a:extLst>
          </p:cNvPr>
          <p:cNvSpPr>
            <a:spLocks noGrp="1" noChangeArrowheads="1"/>
          </p:cNvSpPr>
          <p:nvPr>
            <p:ph type="dt" sz="half" idx="10"/>
          </p:nvPr>
        </p:nvSpPr>
        <p:spPr>
          <a:ln/>
        </p:spPr>
        <p:txBody>
          <a:bodyPr/>
          <a:lstStyle>
            <a:lvl1pPr>
              <a:defRPr/>
            </a:lvl1pPr>
          </a:lstStyle>
          <a:p>
            <a:pPr>
              <a:defRPr/>
            </a:pPr>
            <a:r>
              <a:rPr lang="en-US" altLang="en-US"/>
              <a:t> ©2003 Discovery Learning, Inc.  All Rights Reserved.</a:t>
            </a:r>
          </a:p>
          <a:p>
            <a:pPr>
              <a:defRPr/>
            </a:pPr>
            <a:endParaRPr lang="en-US" altLang="en-US"/>
          </a:p>
        </p:txBody>
      </p:sp>
      <p:sp>
        <p:nvSpPr>
          <p:cNvPr id="6" name="Rectangle 4">
            <a:extLst>
              <a:ext uri="{FF2B5EF4-FFF2-40B4-BE49-F238E27FC236}">
                <a16:creationId xmlns:a16="http://schemas.microsoft.com/office/drawing/2014/main" id="{BD2B4434-3CA5-4670-B4F3-D25398E7B6A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34CC9FD5-BE6F-4CF8-A93F-B03AA97114E6}"/>
              </a:ext>
            </a:extLst>
          </p:cNvPr>
          <p:cNvSpPr>
            <a:spLocks noGrp="1" noChangeArrowheads="1"/>
          </p:cNvSpPr>
          <p:nvPr>
            <p:ph type="sldNum" sz="quarter" idx="12"/>
          </p:nvPr>
        </p:nvSpPr>
        <p:spPr>
          <a:ln/>
        </p:spPr>
        <p:txBody>
          <a:bodyPr/>
          <a:lstStyle>
            <a:lvl1pPr>
              <a:defRPr/>
            </a:lvl1pPr>
          </a:lstStyle>
          <a:p>
            <a:pPr>
              <a:defRPr/>
            </a:pPr>
            <a:fld id="{67A99FF8-E6A8-4F9B-B6D2-3EB6C3E5AB65}" type="slidenum">
              <a:rPr lang="en-US" altLang="en-US"/>
              <a:pPr>
                <a:defRPr/>
              </a:pPr>
              <a:t>‹#›</a:t>
            </a:fld>
            <a:endParaRPr lang="en-US" altLang="en-US"/>
          </a:p>
        </p:txBody>
      </p:sp>
    </p:spTree>
    <p:extLst>
      <p:ext uri="{BB962C8B-B14F-4D97-AF65-F5344CB8AC3E}">
        <p14:creationId xmlns:p14="http://schemas.microsoft.com/office/powerpoint/2010/main" val="144487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177800"/>
            <a:ext cx="6227763" cy="639763"/>
          </a:xfrm>
        </p:spPr>
        <p:txBody>
          <a:bodyPr/>
          <a:lstStyle/>
          <a:p>
            <a:r>
              <a:rPr lang="en-US"/>
              <a:t>Click to edit Master title style</a:t>
            </a:r>
          </a:p>
        </p:txBody>
      </p:sp>
      <p:sp>
        <p:nvSpPr>
          <p:cNvPr id="3" name="Table Placeholder 2"/>
          <p:cNvSpPr>
            <a:spLocks noGrp="1"/>
          </p:cNvSpPr>
          <p:nvPr>
            <p:ph type="tbl" idx="1"/>
          </p:nvPr>
        </p:nvSpPr>
        <p:spPr>
          <a:xfrm>
            <a:off x="609600" y="1295400"/>
            <a:ext cx="8229600" cy="4716463"/>
          </a:xfrm>
          <a:prstGeom prst="rect">
            <a:avLst/>
          </a:prstGeom>
        </p:spPr>
        <p:txBody>
          <a:bodyPr/>
          <a:lstStyle/>
          <a:p>
            <a:pPr lvl="0"/>
            <a:endParaRPr lang="en-US" noProof="0"/>
          </a:p>
        </p:txBody>
      </p:sp>
    </p:spTree>
    <p:extLst>
      <p:ext uri="{BB962C8B-B14F-4D97-AF65-F5344CB8AC3E}">
        <p14:creationId xmlns:p14="http://schemas.microsoft.com/office/powerpoint/2010/main" val="1242673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62FD9637-D67F-42B2-A2F2-AA74664CD771}"/>
              </a:ext>
            </a:extLst>
          </p:cNvPr>
          <p:cNvSpPr>
            <a:spLocks noGrp="1"/>
          </p:cNvSpPr>
          <p:nvPr>
            <p:ph type="dt" sz="half" idx="10"/>
          </p:nvPr>
        </p:nvSpPr>
        <p:spPr/>
        <p:txBody>
          <a:bodyPr/>
          <a:lstStyle>
            <a:lvl1pPr>
              <a:defRPr/>
            </a:lvl1pPr>
          </a:lstStyle>
          <a:p>
            <a:pPr>
              <a:defRPr/>
            </a:pPr>
            <a:fld id="{F03E24B7-0397-40DA-82BA-F42E0BE33DEC}" type="datetimeFigureOut">
              <a:rPr lang="en-US"/>
              <a:pPr>
                <a:defRPr/>
              </a:pPr>
              <a:t>12/7/2022</a:t>
            </a:fld>
            <a:endParaRPr lang="en-US"/>
          </a:p>
        </p:txBody>
      </p:sp>
      <p:sp>
        <p:nvSpPr>
          <p:cNvPr id="5" name="Footer Placeholder 4">
            <a:extLst>
              <a:ext uri="{FF2B5EF4-FFF2-40B4-BE49-F238E27FC236}">
                <a16:creationId xmlns:a16="http://schemas.microsoft.com/office/drawing/2014/main" id="{DA5CB3C9-DE87-495F-8ED5-2AF1C925483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7CE91CF-A331-4DC3-AE5B-0CD4A640FB8D}"/>
              </a:ext>
            </a:extLst>
          </p:cNvPr>
          <p:cNvSpPr>
            <a:spLocks noGrp="1"/>
          </p:cNvSpPr>
          <p:nvPr>
            <p:ph type="sldNum" sz="quarter" idx="12"/>
          </p:nvPr>
        </p:nvSpPr>
        <p:spPr/>
        <p:txBody>
          <a:bodyPr/>
          <a:lstStyle>
            <a:lvl1pPr>
              <a:defRPr/>
            </a:lvl1pPr>
          </a:lstStyle>
          <a:p>
            <a:pPr>
              <a:defRPr/>
            </a:pPr>
            <a:fld id="{33D37CAD-FB56-4F36-837F-7632CE19635B}" type="slidenum">
              <a:rPr lang="en-US" altLang="en-US"/>
              <a:pPr>
                <a:defRPr/>
              </a:pPr>
              <a:t>‹#›</a:t>
            </a:fld>
            <a:endParaRPr lang="en-US" altLang="en-US"/>
          </a:p>
        </p:txBody>
      </p:sp>
    </p:spTree>
    <p:extLst>
      <p:ext uri="{BB962C8B-B14F-4D97-AF65-F5344CB8AC3E}">
        <p14:creationId xmlns:p14="http://schemas.microsoft.com/office/powerpoint/2010/main" val="1379020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BD5388-4F04-4D45-8FEA-25CFB3704B91}"/>
              </a:ext>
            </a:extLst>
          </p:cNvPr>
          <p:cNvSpPr>
            <a:spLocks noGrp="1"/>
          </p:cNvSpPr>
          <p:nvPr>
            <p:ph type="dt" sz="half" idx="10"/>
          </p:nvPr>
        </p:nvSpPr>
        <p:spPr/>
        <p:txBody>
          <a:bodyPr/>
          <a:lstStyle>
            <a:lvl1pPr>
              <a:defRPr/>
            </a:lvl1pPr>
          </a:lstStyle>
          <a:p>
            <a:pPr>
              <a:defRPr/>
            </a:pPr>
            <a:fld id="{467183B8-4F51-4F95-B9A0-9A75C57970B9}" type="datetimeFigureOut">
              <a:rPr lang="en-US"/>
              <a:pPr>
                <a:defRPr/>
              </a:pPr>
              <a:t>12/7/2022</a:t>
            </a:fld>
            <a:endParaRPr lang="en-US"/>
          </a:p>
        </p:txBody>
      </p:sp>
      <p:sp>
        <p:nvSpPr>
          <p:cNvPr id="5" name="Footer Placeholder 4">
            <a:extLst>
              <a:ext uri="{FF2B5EF4-FFF2-40B4-BE49-F238E27FC236}">
                <a16:creationId xmlns:a16="http://schemas.microsoft.com/office/drawing/2014/main" id="{404FA6DE-7580-400A-9C8E-208DDB0B835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B0215B8-35D7-4B9F-B3A1-B2D9A942700C}"/>
              </a:ext>
            </a:extLst>
          </p:cNvPr>
          <p:cNvSpPr>
            <a:spLocks noGrp="1"/>
          </p:cNvSpPr>
          <p:nvPr>
            <p:ph type="sldNum" sz="quarter" idx="12"/>
          </p:nvPr>
        </p:nvSpPr>
        <p:spPr/>
        <p:txBody>
          <a:bodyPr/>
          <a:lstStyle>
            <a:lvl1pPr>
              <a:defRPr/>
            </a:lvl1pPr>
          </a:lstStyle>
          <a:p>
            <a:pPr>
              <a:defRPr/>
            </a:pPr>
            <a:fld id="{EB0666F6-9F01-4745-9B3F-1793C7628C5B}" type="slidenum">
              <a:rPr lang="en-US" altLang="en-US"/>
              <a:pPr>
                <a:defRPr/>
              </a:pPr>
              <a:t>‹#›</a:t>
            </a:fld>
            <a:endParaRPr lang="en-US" altLang="en-US"/>
          </a:p>
        </p:txBody>
      </p:sp>
    </p:spTree>
    <p:extLst>
      <p:ext uri="{BB962C8B-B14F-4D97-AF65-F5344CB8AC3E}">
        <p14:creationId xmlns:p14="http://schemas.microsoft.com/office/powerpoint/2010/main" val="575091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EEF18D-E3DA-403F-8495-8FC6AFCD3D7D}"/>
              </a:ext>
            </a:extLst>
          </p:cNvPr>
          <p:cNvSpPr>
            <a:spLocks noGrp="1"/>
          </p:cNvSpPr>
          <p:nvPr>
            <p:ph type="dt" sz="half" idx="10"/>
          </p:nvPr>
        </p:nvSpPr>
        <p:spPr/>
        <p:txBody>
          <a:bodyPr/>
          <a:lstStyle>
            <a:lvl1pPr>
              <a:defRPr/>
            </a:lvl1pPr>
          </a:lstStyle>
          <a:p>
            <a:pPr>
              <a:defRPr/>
            </a:pPr>
            <a:fld id="{B72E4722-4C8C-4FB3-A782-FFFF52C2F633}" type="datetimeFigureOut">
              <a:rPr lang="en-US"/>
              <a:pPr>
                <a:defRPr/>
              </a:pPr>
              <a:t>12/7/2022</a:t>
            </a:fld>
            <a:endParaRPr lang="en-US"/>
          </a:p>
        </p:txBody>
      </p:sp>
      <p:sp>
        <p:nvSpPr>
          <p:cNvPr id="5" name="Footer Placeholder 4">
            <a:extLst>
              <a:ext uri="{FF2B5EF4-FFF2-40B4-BE49-F238E27FC236}">
                <a16:creationId xmlns:a16="http://schemas.microsoft.com/office/drawing/2014/main" id="{C6714102-86AA-41DC-9B37-20E8F40BF6E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320D5FB-4606-4875-9A87-9B642D87F7E0}"/>
              </a:ext>
            </a:extLst>
          </p:cNvPr>
          <p:cNvSpPr>
            <a:spLocks noGrp="1"/>
          </p:cNvSpPr>
          <p:nvPr>
            <p:ph type="sldNum" sz="quarter" idx="12"/>
          </p:nvPr>
        </p:nvSpPr>
        <p:spPr/>
        <p:txBody>
          <a:bodyPr/>
          <a:lstStyle>
            <a:lvl1pPr>
              <a:defRPr/>
            </a:lvl1pPr>
          </a:lstStyle>
          <a:p>
            <a:pPr>
              <a:defRPr/>
            </a:pPr>
            <a:fld id="{1DC48099-D6D2-4861-A3B2-D9BB493A5F42}" type="slidenum">
              <a:rPr lang="en-US" altLang="en-US"/>
              <a:pPr>
                <a:defRPr/>
              </a:pPr>
              <a:t>‹#›</a:t>
            </a:fld>
            <a:endParaRPr lang="en-US" altLang="en-US"/>
          </a:p>
        </p:txBody>
      </p:sp>
    </p:spTree>
    <p:extLst>
      <p:ext uri="{BB962C8B-B14F-4D97-AF65-F5344CB8AC3E}">
        <p14:creationId xmlns:p14="http://schemas.microsoft.com/office/powerpoint/2010/main" val="29717994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0B1A0B0-FDEE-42BE-8E45-B3DF84CE7108}"/>
              </a:ext>
            </a:extLst>
          </p:cNvPr>
          <p:cNvSpPr>
            <a:spLocks noGrp="1"/>
          </p:cNvSpPr>
          <p:nvPr>
            <p:ph type="dt" sz="half" idx="10"/>
          </p:nvPr>
        </p:nvSpPr>
        <p:spPr/>
        <p:txBody>
          <a:bodyPr/>
          <a:lstStyle>
            <a:lvl1pPr>
              <a:defRPr/>
            </a:lvl1pPr>
          </a:lstStyle>
          <a:p>
            <a:pPr>
              <a:defRPr/>
            </a:pPr>
            <a:fld id="{B3D4F1C5-0225-4A7B-A3A6-8976DB438A2A}" type="datetimeFigureOut">
              <a:rPr lang="en-US"/>
              <a:pPr>
                <a:defRPr/>
              </a:pPr>
              <a:t>12/7/2022</a:t>
            </a:fld>
            <a:endParaRPr lang="en-US"/>
          </a:p>
        </p:txBody>
      </p:sp>
      <p:sp>
        <p:nvSpPr>
          <p:cNvPr id="6" name="Footer Placeholder 4">
            <a:extLst>
              <a:ext uri="{FF2B5EF4-FFF2-40B4-BE49-F238E27FC236}">
                <a16:creationId xmlns:a16="http://schemas.microsoft.com/office/drawing/2014/main" id="{0CC911CF-5D25-478A-B81D-06A2F7B6BA3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0315C31-5611-4070-BC50-89DE1ED76FB1}"/>
              </a:ext>
            </a:extLst>
          </p:cNvPr>
          <p:cNvSpPr>
            <a:spLocks noGrp="1"/>
          </p:cNvSpPr>
          <p:nvPr>
            <p:ph type="sldNum" sz="quarter" idx="12"/>
          </p:nvPr>
        </p:nvSpPr>
        <p:spPr/>
        <p:txBody>
          <a:bodyPr/>
          <a:lstStyle>
            <a:lvl1pPr>
              <a:defRPr/>
            </a:lvl1pPr>
          </a:lstStyle>
          <a:p>
            <a:pPr>
              <a:defRPr/>
            </a:pPr>
            <a:fld id="{87CD54D8-17F5-4969-9B18-A486BDEEC41A}" type="slidenum">
              <a:rPr lang="en-US" altLang="en-US"/>
              <a:pPr>
                <a:defRPr/>
              </a:pPr>
              <a:t>‹#›</a:t>
            </a:fld>
            <a:endParaRPr lang="en-US" altLang="en-US"/>
          </a:p>
        </p:txBody>
      </p:sp>
    </p:spTree>
    <p:extLst>
      <p:ext uri="{BB962C8B-B14F-4D97-AF65-F5344CB8AC3E}">
        <p14:creationId xmlns:p14="http://schemas.microsoft.com/office/powerpoint/2010/main" val="26013313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55BB95D-D770-4EDC-BF83-6412E9698BAE}"/>
              </a:ext>
            </a:extLst>
          </p:cNvPr>
          <p:cNvSpPr>
            <a:spLocks noGrp="1"/>
          </p:cNvSpPr>
          <p:nvPr>
            <p:ph type="dt" sz="half" idx="10"/>
          </p:nvPr>
        </p:nvSpPr>
        <p:spPr/>
        <p:txBody>
          <a:bodyPr/>
          <a:lstStyle>
            <a:lvl1pPr>
              <a:defRPr/>
            </a:lvl1pPr>
          </a:lstStyle>
          <a:p>
            <a:pPr>
              <a:defRPr/>
            </a:pPr>
            <a:fld id="{D781F6BB-0E02-46A2-82C3-076B30CC5F7B}" type="datetimeFigureOut">
              <a:rPr lang="en-US"/>
              <a:pPr>
                <a:defRPr/>
              </a:pPr>
              <a:t>12/7/2022</a:t>
            </a:fld>
            <a:endParaRPr lang="en-US"/>
          </a:p>
        </p:txBody>
      </p:sp>
      <p:sp>
        <p:nvSpPr>
          <p:cNvPr id="8" name="Footer Placeholder 4">
            <a:extLst>
              <a:ext uri="{FF2B5EF4-FFF2-40B4-BE49-F238E27FC236}">
                <a16:creationId xmlns:a16="http://schemas.microsoft.com/office/drawing/2014/main" id="{C0EC1B34-B752-4C00-A5E9-3FE5186B19E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A500E25-FFF8-4766-B534-7901F5400FC0}"/>
              </a:ext>
            </a:extLst>
          </p:cNvPr>
          <p:cNvSpPr>
            <a:spLocks noGrp="1"/>
          </p:cNvSpPr>
          <p:nvPr>
            <p:ph type="sldNum" sz="quarter" idx="12"/>
          </p:nvPr>
        </p:nvSpPr>
        <p:spPr/>
        <p:txBody>
          <a:bodyPr/>
          <a:lstStyle>
            <a:lvl1pPr>
              <a:defRPr/>
            </a:lvl1pPr>
          </a:lstStyle>
          <a:p>
            <a:pPr>
              <a:defRPr/>
            </a:pPr>
            <a:fld id="{1773474A-581D-4437-BB3F-F9FF6137A1F8}" type="slidenum">
              <a:rPr lang="en-US" altLang="en-US"/>
              <a:pPr>
                <a:defRPr/>
              </a:pPr>
              <a:t>‹#›</a:t>
            </a:fld>
            <a:endParaRPr lang="en-US" altLang="en-US"/>
          </a:p>
        </p:txBody>
      </p:sp>
    </p:spTree>
    <p:extLst>
      <p:ext uri="{BB962C8B-B14F-4D97-AF65-F5344CB8AC3E}">
        <p14:creationId xmlns:p14="http://schemas.microsoft.com/office/powerpoint/2010/main" val="29018961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167AA96-5C5F-4CF5-9540-C1C6D4ED29AC}"/>
              </a:ext>
            </a:extLst>
          </p:cNvPr>
          <p:cNvSpPr>
            <a:spLocks noGrp="1"/>
          </p:cNvSpPr>
          <p:nvPr>
            <p:ph type="dt" sz="half" idx="10"/>
          </p:nvPr>
        </p:nvSpPr>
        <p:spPr/>
        <p:txBody>
          <a:bodyPr/>
          <a:lstStyle>
            <a:lvl1pPr>
              <a:defRPr/>
            </a:lvl1pPr>
          </a:lstStyle>
          <a:p>
            <a:pPr>
              <a:defRPr/>
            </a:pPr>
            <a:fld id="{1436D326-20CC-4763-B2E3-017E04D89BC7}" type="datetimeFigureOut">
              <a:rPr lang="en-US"/>
              <a:pPr>
                <a:defRPr/>
              </a:pPr>
              <a:t>12/7/2022</a:t>
            </a:fld>
            <a:endParaRPr lang="en-US"/>
          </a:p>
        </p:txBody>
      </p:sp>
      <p:sp>
        <p:nvSpPr>
          <p:cNvPr id="4" name="Footer Placeholder 4">
            <a:extLst>
              <a:ext uri="{FF2B5EF4-FFF2-40B4-BE49-F238E27FC236}">
                <a16:creationId xmlns:a16="http://schemas.microsoft.com/office/drawing/2014/main" id="{0850125E-640A-4D4F-852E-AD8D0092B84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7526650-6BDF-4921-BDDD-0B90EC4D039B}"/>
              </a:ext>
            </a:extLst>
          </p:cNvPr>
          <p:cNvSpPr>
            <a:spLocks noGrp="1"/>
          </p:cNvSpPr>
          <p:nvPr>
            <p:ph type="sldNum" sz="quarter" idx="12"/>
          </p:nvPr>
        </p:nvSpPr>
        <p:spPr/>
        <p:txBody>
          <a:bodyPr/>
          <a:lstStyle>
            <a:lvl1pPr>
              <a:defRPr/>
            </a:lvl1pPr>
          </a:lstStyle>
          <a:p>
            <a:pPr>
              <a:defRPr/>
            </a:pPr>
            <a:fld id="{3640A507-A5C3-4AE9-8D45-C6BC1C5BB491}" type="slidenum">
              <a:rPr lang="en-US" altLang="en-US"/>
              <a:pPr>
                <a:defRPr/>
              </a:pPr>
              <a:t>‹#›</a:t>
            </a:fld>
            <a:endParaRPr lang="en-US" altLang="en-US"/>
          </a:p>
        </p:txBody>
      </p:sp>
    </p:spTree>
    <p:extLst>
      <p:ext uri="{BB962C8B-B14F-4D97-AF65-F5344CB8AC3E}">
        <p14:creationId xmlns:p14="http://schemas.microsoft.com/office/powerpoint/2010/main" val="2790480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a:extLst>
              <a:ext uri="{FF2B5EF4-FFF2-40B4-BE49-F238E27FC236}">
                <a16:creationId xmlns:a16="http://schemas.microsoft.com/office/drawing/2014/main" id="{54D047EE-6221-491B-94AE-052CDC6FB00C}"/>
              </a:ext>
            </a:extLst>
          </p:cNvPr>
          <p:cNvSpPr>
            <a:spLocks noGrp="1" noChangeArrowheads="1"/>
          </p:cNvSpPr>
          <p:nvPr>
            <p:ph type="dt" sz="half" idx="10"/>
          </p:nvPr>
        </p:nvSpPr>
        <p:spPr>
          <a:ln/>
        </p:spPr>
        <p:txBody>
          <a:bodyPr/>
          <a:lstStyle>
            <a:lvl1pPr>
              <a:defRPr/>
            </a:lvl1pPr>
          </a:lstStyle>
          <a:p>
            <a:pPr>
              <a:defRPr/>
            </a:pPr>
            <a:r>
              <a:rPr lang="en-US" altLang="en-US"/>
              <a:t> ©2003 Discovery Learning, Inc.  All Rights Reserved.</a:t>
            </a:r>
          </a:p>
          <a:p>
            <a:pPr>
              <a:defRPr/>
            </a:pPr>
            <a:endParaRPr lang="en-US" altLang="en-US"/>
          </a:p>
        </p:txBody>
      </p:sp>
      <p:sp>
        <p:nvSpPr>
          <p:cNvPr id="5" name="Rectangle 4">
            <a:extLst>
              <a:ext uri="{FF2B5EF4-FFF2-40B4-BE49-F238E27FC236}">
                <a16:creationId xmlns:a16="http://schemas.microsoft.com/office/drawing/2014/main" id="{F88BBACA-9A14-40DD-99C6-0778245D3F5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03A1A1F-0DBF-476B-B2DB-F5D58072BAFF}"/>
              </a:ext>
            </a:extLst>
          </p:cNvPr>
          <p:cNvSpPr>
            <a:spLocks noGrp="1" noChangeArrowheads="1"/>
          </p:cNvSpPr>
          <p:nvPr>
            <p:ph type="sldNum" sz="quarter" idx="12"/>
          </p:nvPr>
        </p:nvSpPr>
        <p:spPr>
          <a:ln/>
        </p:spPr>
        <p:txBody>
          <a:bodyPr/>
          <a:lstStyle>
            <a:lvl1pPr>
              <a:defRPr/>
            </a:lvl1pPr>
          </a:lstStyle>
          <a:p>
            <a:pPr>
              <a:defRPr/>
            </a:pPr>
            <a:fld id="{24350092-A80A-4E84-8702-2DBFA1ADC00F}" type="slidenum">
              <a:rPr lang="en-US" altLang="en-US"/>
              <a:pPr>
                <a:defRPr/>
              </a:pPr>
              <a:t>‹#›</a:t>
            </a:fld>
            <a:endParaRPr lang="en-US" altLang="en-US"/>
          </a:p>
        </p:txBody>
      </p:sp>
    </p:spTree>
    <p:extLst>
      <p:ext uri="{BB962C8B-B14F-4D97-AF65-F5344CB8AC3E}">
        <p14:creationId xmlns:p14="http://schemas.microsoft.com/office/powerpoint/2010/main" val="11147582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53FBF4D-75C4-4E73-9EDB-F95710A32254}"/>
              </a:ext>
            </a:extLst>
          </p:cNvPr>
          <p:cNvSpPr>
            <a:spLocks noGrp="1"/>
          </p:cNvSpPr>
          <p:nvPr>
            <p:ph type="dt" sz="half" idx="10"/>
          </p:nvPr>
        </p:nvSpPr>
        <p:spPr/>
        <p:txBody>
          <a:bodyPr/>
          <a:lstStyle>
            <a:lvl1pPr>
              <a:defRPr/>
            </a:lvl1pPr>
          </a:lstStyle>
          <a:p>
            <a:pPr>
              <a:defRPr/>
            </a:pPr>
            <a:fld id="{21DDFB5E-B5AF-45F2-8644-45780AF1CFD4}" type="datetimeFigureOut">
              <a:rPr lang="en-US"/>
              <a:pPr>
                <a:defRPr/>
              </a:pPr>
              <a:t>12/7/2022</a:t>
            </a:fld>
            <a:endParaRPr lang="en-US"/>
          </a:p>
        </p:txBody>
      </p:sp>
      <p:sp>
        <p:nvSpPr>
          <p:cNvPr id="3" name="Footer Placeholder 4">
            <a:extLst>
              <a:ext uri="{FF2B5EF4-FFF2-40B4-BE49-F238E27FC236}">
                <a16:creationId xmlns:a16="http://schemas.microsoft.com/office/drawing/2014/main" id="{86BF5396-468B-4D44-A66A-56789F86869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DE054199-C6C4-4E7D-A09A-051C6DA83188}"/>
              </a:ext>
            </a:extLst>
          </p:cNvPr>
          <p:cNvSpPr>
            <a:spLocks noGrp="1"/>
          </p:cNvSpPr>
          <p:nvPr>
            <p:ph type="sldNum" sz="quarter" idx="12"/>
          </p:nvPr>
        </p:nvSpPr>
        <p:spPr/>
        <p:txBody>
          <a:bodyPr/>
          <a:lstStyle>
            <a:lvl1pPr>
              <a:defRPr/>
            </a:lvl1pPr>
          </a:lstStyle>
          <a:p>
            <a:pPr>
              <a:defRPr/>
            </a:pPr>
            <a:fld id="{02CA63F4-2E0F-4AD4-8342-621B37114AD1}" type="slidenum">
              <a:rPr lang="en-US" altLang="en-US"/>
              <a:pPr>
                <a:defRPr/>
              </a:pPr>
              <a:t>‹#›</a:t>
            </a:fld>
            <a:endParaRPr lang="en-US" altLang="en-US"/>
          </a:p>
        </p:txBody>
      </p:sp>
    </p:spTree>
    <p:extLst>
      <p:ext uri="{BB962C8B-B14F-4D97-AF65-F5344CB8AC3E}">
        <p14:creationId xmlns:p14="http://schemas.microsoft.com/office/powerpoint/2010/main" val="2429807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CFC5943-B0BC-43F6-B918-A480DA0E9D8B}"/>
              </a:ext>
            </a:extLst>
          </p:cNvPr>
          <p:cNvSpPr>
            <a:spLocks noGrp="1"/>
          </p:cNvSpPr>
          <p:nvPr>
            <p:ph type="dt" sz="half" idx="10"/>
          </p:nvPr>
        </p:nvSpPr>
        <p:spPr/>
        <p:txBody>
          <a:bodyPr/>
          <a:lstStyle>
            <a:lvl1pPr>
              <a:defRPr/>
            </a:lvl1pPr>
          </a:lstStyle>
          <a:p>
            <a:pPr>
              <a:defRPr/>
            </a:pPr>
            <a:fld id="{66D7E8DE-24F3-46D1-B715-E783338A408C}" type="datetimeFigureOut">
              <a:rPr lang="en-US"/>
              <a:pPr>
                <a:defRPr/>
              </a:pPr>
              <a:t>12/7/2022</a:t>
            </a:fld>
            <a:endParaRPr lang="en-US"/>
          </a:p>
        </p:txBody>
      </p:sp>
      <p:sp>
        <p:nvSpPr>
          <p:cNvPr id="6" name="Footer Placeholder 4">
            <a:extLst>
              <a:ext uri="{FF2B5EF4-FFF2-40B4-BE49-F238E27FC236}">
                <a16:creationId xmlns:a16="http://schemas.microsoft.com/office/drawing/2014/main" id="{9A78C1DE-5360-422F-9B9A-459249A821D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B01208A-B551-43E2-BBC6-70F59CD3FF7B}"/>
              </a:ext>
            </a:extLst>
          </p:cNvPr>
          <p:cNvSpPr>
            <a:spLocks noGrp="1"/>
          </p:cNvSpPr>
          <p:nvPr>
            <p:ph type="sldNum" sz="quarter" idx="12"/>
          </p:nvPr>
        </p:nvSpPr>
        <p:spPr/>
        <p:txBody>
          <a:bodyPr/>
          <a:lstStyle>
            <a:lvl1pPr>
              <a:defRPr/>
            </a:lvl1pPr>
          </a:lstStyle>
          <a:p>
            <a:pPr>
              <a:defRPr/>
            </a:pPr>
            <a:fld id="{B527B6B7-39D3-44B7-8625-D7A45616A928}" type="slidenum">
              <a:rPr lang="en-US" altLang="en-US"/>
              <a:pPr>
                <a:defRPr/>
              </a:pPr>
              <a:t>‹#›</a:t>
            </a:fld>
            <a:endParaRPr lang="en-US" altLang="en-US"/>
          </a:p>
        </p:txBody>
      </p:sp>
    </p:spTree>
    <p:extLst>
      <p:ext uri="{BB962C8B-B14F-4D97-AF65-F5344CB8AC3E}">
        <p14:creationId xmlns:p14="http://schemas.microsoft.com/office/powerpoint/2010/main" val="28361427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87A89B8-78AF-4C3E-A7A2-666D84D84227}"/>
              </a:ext>
            </a:extLst>
          </p:cNvPr>
          <p:cNvSpPr>
            <a:spLocks noGrp="1"/>
          </p:cNvSpPr>
          <p:nvPr>
            <p:ph type="dt" sz="half" idx="10"/>
          </p:nvPr>
        </p:nvSpPr>
        <p:spPr/>
        <p:txBody>
          <a:bodyPr/>
          <a:lstStyle>
            <a:lvl1pPr>
              <a:defRPr/>
            </a:lvl1pPr>
          </a:lstStyle>
          <a:p>
            <a:pPr>
              <a:defRPr/>
            </a:pPr>
            <a:fld id="{7C133800-D2C2-4EAE-AA4B-E0CB38DDD9A8}" type="datetimeFigureOut">
              <a:rPr lang="en-US"/>
              <a:pPr>
                <a:defRPr/>
              </a:pPr>
              <a:t>12/7/2022</a:t>
            </a:fld>
            <a:endParaRPr lang="en-US"/>
          </a:p>
        </p:txBody>
      </p:sp>
      <p:sp>
        <p:nvSpPr>
          <p:cNvPr id="6" name="Footer Placeholder 4">
            <a:extLst>
              <a:ext uri="{FF2B5EF4-FFF2-40B4-BE49-F238E27FC236}">
                <a16:creationId xmlns:a16="http://schemas.microsoft.com/office/drawing/2014/main" id="{6482DD1B-38A9-4092-9887-C44233B5F7A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E5A7AFA-E4AE-4D25-95E3-F41E0F3E3465}"/>
              </a:ext>
            </a:extLst>
          </p:cNvPr>
          <p:cNvSpPr>
            <a:spLocks noGrp="1"/>
          </p:cNvSpPr>
          <p:nvPr>
            <p:ph type="sldNum" sz="quarter" idx="12"/>
          </p:nvPr>
        </p:nvSpPr>
        <p:spPr/>
        <p:txBody>
          <a:bodyPr/>
          <a:lstStyle>
            <a:lvl1pPr>
              <a:defRPr/>
            </a:lvl1pPr>
          </a:lstStyle>
          <a:p>
            <a:pPr>
              <a:defRPr/>
            </a:pPr>
            <a:fld id="{9E77C4A0-58A6-444C-8C56-84B9ED6788F5}" type="slidenum">
              <a:rPr lang="en-US" altLang="en-US"/>
              <a:pPr>
                <a:defRPr/>
              </a:pPr>
              <a:t>‹#›</a:t>
            </a:fld>
            <a:endParaRPr lang="en-US" altLang="en-US"/>
          </a:p>
        </p:txBody>
      </p:sp>
    </p:spTree>
    <p:extLst>
      <p:ext uri="{BB962C8B-B14F-4D97-AF65-F5344CB8AC3E}">
        <p14:creationId xmlns:p14="http://schemas.microsoft.com/office/powerpoint/2010/main" val="28349931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0CFD82-BE6A-4490-8704-D2E81F40A2AD}"/>
              </a:ext>
            </a:extLst>
          </p:cNvPr>
          <p:cNvSpPr>
            <a:spLocks noGrp="1"/>
          </p:cNvSpPr>
          <p:nvPr>
            <p:ph type="dt" sz="half" idx="10"/>
          </p:nvPr>
        </p:nvSpPr>
        <p:spPr/>
        <p:txBody>
          <a:bodyPr/>
          <a:lstStyle>
            <a:lvl1pPr>
              <a:defRPr/>
            </a:lvl1pPr>
          </a:lstStyle>
          <a:p>
            <a:pPr>
              <a:defRPr/>
            </a:pPr>
            <a:fld id="{5D3D1D7D-31D7-43CA-812B-0974510194B6}" type="datetimeFigureOut">
              <a:rPr lang="en-US"/>
              <a:pPr>
                <a:defRPr/>
              </a:pPr>
              <a:t>12/7/2022</a:t>
            </a:fld>
            <a:endParaRPr lang="en-US"/>
          </a:p>
        </p:txBody>
      </p:sp>
      <p:sp>
        <p:nvSpPr>
          <p:cNvPr id="5" name="Footer Placeholder 4">
            <a:extLst>
              <a:ext uri="{FF2B5EF4-FFF2-40B4-BE49-F238E27FC236}">
                <a16:creationId xmlns:a16="http://schemas.microsoft.com/office/drawing/2014/main" id="{DB60EBE5-24CE-4BE8-95D6-F03E5D45D2E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BBFB9C6-85ED-42F2-B4C0-FB44E1518A86}"/>
              </a:ext>
            </a:extLst>
          </p:cNvPr>
          <p:cNvSpPr>
            <a:spLocks noGrp="1"/>
          </p:cNvSpPr>
          <p:nvPr>
            <p:ph type="sldNum" sz="quarter" idx="12"/>
          </p:nvPr>
        </p:nvSpPr>
        <p:spPr/>
        <p:txBody>
          <a:bodyPr/>
          <a:lstStyle>
            <a:lvl1pPr>
              <a:defRPr/>
            </a:lvl1pPr>
          </a:lstStyle>
          <a:p>
            <a:pPr>
              <a:defRPr/>
            </a:pPr>
            <a:fld id="{E03481E4-CF2C-4048-964F-137C9B0E7790}" type="slidenum">
              <a:rPr lang="en-US" altLang="en-US"/>
              <a:pPr>
                <a:defRPr/>
              </a:pPr>
              <a:t>‹#›</a:t>
            </a:fld>
            <a:endParaRPr lang="en-US" altLang="en-US"/>
          </a:p>
        </p:txBody>
      </p:sp>
    </p:spTree>
    <p:extLst>
      <p:ext uri="{BB962C8B-B14F-4D97-AF65-F5344CB8AC3E}">
        <p14:creationId xmlns:p14="http://schemas.microsoft.com/office/powerpoint/2010/main" val="20855084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90A330-C3FE-413C-A93F-1F44BA05887B}"/>
              </a:ext>
            </a:extLst>
          </p:cNvPr>
          <p:cNvSpPr>
            <a:spLocks noGrp="1"/>
          </p:cNvSpPr>
          <p:nvPr>
            <p:ph type="dt" sz="half" idx="10"/>
          </p:nvPr>
        </p:nvSpPr>
        <p:spPr/>
        <p:txBody>
          <a:bodyPr/>
          <a:lstStyle>
            <a:lvl1pPr>
              <a:defRPr/>
            </a:lvl1pPr>
          </a:lstStyle>
          <a:p>
            <a:pPr>
              <a:defRPr/>
            </a:pPr>
            <a:fld id="{B4B105A8-63C5-49B3-B903-DFA75211B99F}" type="datetimeFigureOut">
              <a:rPr lang="en-US"/>
              <a:pPr>
                <a:defRPr/>
              </a:pPr>
              <a:t>12/7/2022</a:t>
            </a:fld>
            <a:endParaRPr lang="en-US"/>
          </a:p>
        </p:txBody>
      </p:sp>
      <p:sp>
        <p:nvSpPr>
          <p:cNvPr id="5" name="Footer Placeholder 4">
            <a:extLst>
              <a:ext uri="{FF2B5EF4-FFF2-40B4-BE49-F238E27FC236}">
                <a16:creationId xmlns:a16="http://schemas.microsoft.com/office/drawing/2014/main" id="{1DDC7221-5265-4FED-93B9-B0B62A65E64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462E5CA-764E-4C62-AA07-26016EC6FAEA}"/>
              </a:ext>
            </a:extLst>
          </p:cNvPr>
          <p:cNvSpPr>
            <a:spLocks noGrp="1"/>
          </p:cNvSpPr>
          <p:nvPr>
            <p:ph type="sldNum" sz="quarter" idx="12"/>
          </p:nvPr>
        </p:nvSpPr>
        <p:spPr/>
        <p:txBody>
          <a:bodyPr/>
          <a:lstStyle>
            <a:lvl1pPr>
              <a:defRPr/>
            </a:lvl1pPr>
          </a:lstStyle>
          <a:p>
            <a:pPr>
              <a:defRPr/>
            </a:pPr>
            <a:fld id="{205B6CDA-BBA8-4549-AF2E-9A3049317CE7}" type="slidenum">
              <a:rPr lang="en-US" altLang="en-US"/>
              <a:pPr>
                <a:defRPr/>
              </a:pPr>
              <a:t>‹#›</a:t>
            </a:fld>
            <a:endParaRPr lang="en-US" altLang="en-US"/>
          </a:p>
        </p:txBody>
      </p:sp>
    </p:spTree>
    <p:extLst>
      <p:ext uri="{BB962C8B-B14F-4D97-AF65-F5344CB8AC3E}">
        <p14:creationId xmlns:p14="http://schemas.microsoft.com/office/powerpoint/2010/main" val="29188429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BE1FE838-3A96-455A-9FF2-872E1E2186AC}"/>
              </a:ext>
            </a:extLst>
          </p:cNvPr>
          <p:cNvSpPr>
            <a:spLocks noGrp="1"/>
          </p:cNvSpPr>
          <p:nvPr>
            <p:ph type="dt" sz="half" idx="10"/>
          </p:nvPr>
        </p:nvSpPr>
        <p:spPr/>
        <p:txBody>
          <a:bodyPr/>
          <a:lstStyle>
            <a:lvl1pPr>
              <a:defRPr/>
            </a:lvl1pPr>
          </a:lstStyle>
          <a:p>
            <a:pPr>
              <a:defRPr/>
            </a:pPr>
            <a:fld id="{A2CF6AC3-E453-4DC0-AC2C-24A39CAA17A2}" type="datetimeFigureOut">
              <a:rPr lang="en-US"/>
              <a:pPr>
                <a:defRPr/>
              </a:pPr>
              <a:t>12/7/2022</a:t>
            </a:fld>
            <a:endParaRPr lang="en-US"/>
          </a:p>
        </p:txBody>
      </p:sp>
      <p:sp>
        <p:nvSpPr>
          <p:cNvPr id="5" name="Footer Placeholder 4">
            <a:extLst>
              <a:ext uri="{FF2B5EF4-FFF2-40B4-BE49-F238E27FC236}">
                <a16:creationId xmlns:a16="http://schemas.microsoft.com/office/drawing/2014/main" id="{B869CBBE-8574-4C2C-89BE-81F029F1E28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8BBA858-AC6D-4FFD-9CBB-415EE17F8184}"/>
              </a:ext>
            </a:extLst>
          </p:cNvPr>
          <p:cNvSpPr>
            <a:spLocks noGrp="1"/>
          </p:cNvSpPr>
          <p:nvPr>
            <p:ph type="sldNum" sz="quarter" idx="12"/>
          </p:nvPr>
        </p:nvSpPr>
        <p:spPr/>
        <p:txBody>
          <a:bodyPr/>
          <a:lstStyle>
            <a:lvl1pPr>
              <a:defRPr/>
            </a:lvl1pPr>
          </a:lstStyle>
          <a:p>
            <a:pPr>
              <a:defRPr/>
            </a:pPr>
            <a:fld id="{11A8904A-AA5A-4A75-80A3-2D80E5DD9DCD}" type="slidenum">
              <a:rPr lang="en-US" altLang="en-US"/>
              <a:pPr>
                <a:defRPr/>
              </a:pPr>
              <a:t>‹#›</a:t>
            </a:fld>
            <a:endParaRPr lang="en-US" altLang="en-US"/>
          </a:p>
        </p:txBody>
      </p:sp>
    </p:spTree>
    <p:extLst>
      <p:ext uri="{BB962C8B-B14F-4D97-AF65-F5344CB8AC3E}">
        <p14:creationId xmlns:p14="http://schemas.microsoft.com/office/powerpoint/2010/main" val="41671936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25A5D9-C24F-4D68-8C08-BAA17984AAF9}"/>
              </a:ext>
            </a:extLst>
          </p:cNvPr>
          <p:cNvSpPr>
            <a:spLocks noGrp="1"/>
          </p:cNvSpPr>
          <p:nvPr>
            <p:ph type="dt" sz="half" idx="10"/>
          </p:nvPr>
        </p:nvSpPr>
        <p:spPr/>
        <p:txBody>
          <a:bodyPr/>
          <a:lstStyle>
            <a:lvl1pPr>
              <a:defRPr/>
            </a:lvl1pPr>
          </a:lstStyle>
          <a:p>
            <a:pPr>
              <a:defRPr/>
            </a:pPr>
            <a:fld id="{76F28EAE-B04B-44BE-96AA-67DEBC2194F5}" type="datetimeFigureOut">
              <a:rPr lang="en-US"/>
              <a:pPr>
                <a:defRPr/>
              </a:pPr>
              <a:t>12/7/2022</a:t>
            </a:fld>
            <a:endParaRPr lang="en-US"/>
          </a:p>
        </p:txBody>
      </p:sp>
      <p:sp>
        <p:nvSpPr>
          <p:cNvPr id="5" name="Footer Placeholder 4">
            <a:extLst>
              <a:ext uri="{FF2B5EF4-FFF2-40B4-BE49-F238E27FC236}">
                <a16:creationId xmlns:a16="http://schemas.microsoft.com/office/drawing/2014/main" id="{6D6706AE-4C20-4447-BB62-2FE0717AD79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252095C-00D7-4151-A42F-95EF30C3C6A0}"/>
              </a:ext>
            </a:extLst>
          </p:cNvPr>
          <p:cNvSpPr>
            <a:spLocks noGrp="1"/>
          </p:cNvSpPr>
          <p:nvPr>
            <p:ph type="sldNum" sz="quarter" idx="12"/>
          </p:nvPr>
        </p:nvSpPr>
        <p:spPr/>
        <p:txBody>
          <a:bodyPr/>
          <a:lstStyle>
            <a:lvl1pPr>
              <a:defRPr/>
            </a:lvl1pPr>
          </a:lstStyle>
          <a:p>
            <a:pPr>
              <a:defRPr/>
            </a:pPr>
            <a:fld id="{98B12813-C70E-41CF-B36D-715FAAA523CF}" type="slidenum">
              <a:rPr lang="en-US" altLang="en-US"/>
              <a:pPr>
                <a:defRPr/>
              </a:pPr>
              <a:t>‹#›</a:t>
            </a:fld>
            <a:endParaRPr lang="en-US" altLang="en-US"/>
          </a:p>
        </p:txBody>
      </p:sp>
    </p:spTree>
    <p:extLst>
      <p:ext uri="{BB962C8B-B14F-4D97-AF65-F5344CB8AC3E}">
        <p14:creationId xmlns:p14="http://schemas.microsoft.com/office/powerpoint/2010/main" val="22786625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F66A3D-50DA-42FF-A61B-E9750BB79FC0}"/>
              </a:ext>
            </a:extLst>
          </p:cNvPr>
          <p:cNvSpPr>
            <a:spLocks noGrp="1"/>
          </p:cNvSpPr>
          <p:nvPr>
            <p:ph type="dt" sz="half" idx="10"/>
          </p:nvPr>
        </p:nvSpPr>
        <p:spPr/>
        <p:txBody>
          <a:bodyPr/>
          <a:lstStyle>
            <a:lvl1pPr>
              <a:defRPr/>
            </a:lvl1pPr>
          </a:lstStyle>
          <a:p>
            <a:pPr>
              <a:defRPr/>
            </a:pPr>
            <a:fld id="{9E7A0F13-03BF-4AE5-BFAD-7D0426BC06B5}" type="datetimeFigureOut">
              <a:rPr lang="en-US"/>
              <a:pPr>
                <a:defRPr/>
              </a:pPr>
              <a:t>12/7/2022</a:t>
            </a:fld>
            <a:endParaRPr lang="en-US"/>
          </a:p>
        </p:txBody>
      </p:sp>
      <p:sp>
        <p:nvSpPr>
          <p:cNvPr id="5" name="Footer Placeholder 4">
            <a:extLst>
              <a:ext uri="{FF2B5EF4-FFF2-40B4-BE49-F238E27FC236}">
                <a16:creationId xmlns:a16="http://schemas.microsoft.com/office/drawing/2014/main" id="{9FA770CA-BB58-4E8B-85DC-F714E6B173F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D864028-DBA2-4751-87A2-DA11BADABEA3}"/>
              </a:ext>
            </a:extLst>
          </p:cNvPr>
          <p:cNvSpPr>
            <a:spLocks noGrp="1"/>
          </p:cNvSpPr>
          <p:nvPr>
            <p:ph type="sldNum" sz="quarter" idx="12"/>
          </p:nvPr>
        </p:nvSpPr>
        <p:spPr/>
        <p:txBody>
          <a:bodyPr/>
          <a:lstStyle>
            <a:lvl1pPr>
              <a:defRPr/>
            </a:lvl1pPr>
          </a:lstStyle>
          <a:p>
            <a:pPr>
              <a:defRPr/>
            </a:pPr>
            <a:fld id="{F7EF13DB-5177-478C-B044-A97E3A11CEEC}" type="slidenum">
              <a:rPr lang="en-US" altLang="en-US"/>
              <a:pPr>
                <a:defRPr/>
              </a:pPr>
              <a:t>‹#›</a:t>
            </a:fld>
            <a:endParaRPr lang="en-US" altLang="en-US"/>
          </a:p>
        </p:txBody>
      </p:sp>
    </p:spTree>
    <p:extLst>
      <p:ext uri="{BB962C8B-B14F-4D97-AF65-F5344CB8AC3E}">
        <p14:creationId xmlns:p14="http://schemas.microsoft.com/office/powerpoint/2010/main" val="35862327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B8E4204-E2DF-4D67-8EA4-0F22EF415279}"/>
              </a:ext>
            </a:extLst>
          </p:cNvPr>
          <p:cNvSpPr>
            <a:spLocks noGrp="1"/>
          </p:cNvSpPr>
          <p:nvPr>
            <p:ph type="dt" sz="half" idx="10"/>
          </p:nvPr>
        </p:nvSpPr>
        <p:spPr/>
        <p:txBody>
          <a:bodyPr/>
          <a:lstStyle>
            <a:lvl1pPr>
              <a:defRPr/>
            </a:lvl1pPr>
          </a:lstStyle>
          <a:p>
            <a:pPr>
              <a:defRPr/>
            </a:pPr>
            <a:fld id="{26FE0515-D1D2-472E-B605-4BC2D20F571A}" type="datetimeFigureOut">
              <a:rPr lang="en-US"/>
              <a:pPr>
                <a:defRPr/>
              </a:pPr>
              <a:t>12/7/2022</a:t>
            </a:fld>
            <a:endParaRPr lang="en-US"/>
          </a:p>
        </p:txBody>
      </p:sp>
      <p:sp>
        <p:nvSpPr>
          <p:cNvPr id="6" name="Footer Placeholder 4">
            <a:extLst>
              <a:ext uri="{FF2B5EF4-FFF2-40B4-BE49-F238E27FC236}">
                <a16:creationId xmlns:a16="http://schemas.microsoft.com/office/drawing/2014/main" id="{EB15BA1D-0A9C-405C-8F2B-E87B2A8BA9E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84FC921-93AD-4A8B-ADBA-41BDDF58E32A}"/>
              </a:ext>
            </a:extLst>
          </p:cNvPr>
          <p:cNvSpPr>
            <a:spLocks noGrp="1"/>
          </p:cNvSpPr>
          <p:nvPr>
            <p:ph type="sldNum" sz="quarter" idx="12"/>
          </p:nvPr>
        </p:nvSpPr>
        <p:spPr/>
        <p:txBody>
          <a:bodyPr/>
          <a:lstStyle>
            <a:lvl1pPr>
              <a:defRPr/>
            </a:lvl1pPr>
          </a:lstStyle>
          <a:p>
            <a:pPr>
              <a:defRPr/>
            </a:pPr>
            <a:fld id="{02408BA3-AD59-40F0-8B52-2941F442FE98}" type="slidenum">
              <a:rPr lang="en-US" altLang="en-US"/>
              <a:pPr>
                <a:defRPr/>
              </a:pPr>
              <a:t>‹#›</a:t>
            </a:fld>
            <a:endParaRPr lang="en-US" altLang="en-US"/>
          </a:p>
        </p:txBody>
      </p:sp>
    </p:spTree>
    <p:extLst>
      <p:ext uri="{BB962C8B-B14F-4D97-AF65-F5344CB8AC3E}">
        <p14:creationId xmlns:p14="http://schemas.microsoft.com/office/powerpoint/2010/main" val="31724077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6EEA43E-52DD-482A-9F79-4D94052A6D05}"/>
              </a:ext>
            </a:extLst>
          </p:cNvPr>
          <p:cNvSpPr>
            <a:spLocks noGrp="1"/>
          </p:cNvSpPr>
          <p:nvPr>
            <p:ph type="dt" sz="half" idx="10"/>
          </p:nvPr>
        </p:nvSpPr>
        <p:spPr/>
        <p:txBody>
          <a:bodyPr/>
          <a:lstStyle>
            <a:lvl1pPr>
              <a:defRPr/>
            </a:lvl1pPr>
          </a:lstStyle>
          <a:p>
            <a:pPr>
              <a:defRPr/>
            </a:pPr>
            <a:fld id="{ECEF64FD-EDC6-4F98-8F48-B5AA26BBE6C0}" type="datetimeFigureOut">
              <a:rPr lang="en-US"/>
              <a:pPr>
                <a:defRPr/>
              </a:pPr>
              <a:t>12/7/2022</a:t>
            </a:fld>
            <a:endParaRPr lang="en-US"/>
          </a:p>
        </p:txBody>
      </p:sp>
      <p:sp>
        <p:nvSpPr>
          <p:cNvPr id="8" name="Footer Placeholder 4">
            <a:extLst>
              <a:ext uri="{FF2B5EF4-FFF2-40B4-BE49-F238E27FC236}">
                <a16:creationId xmlns:a16="http://schemas.microsoft.com/office/drawing/2014/main" id="{CB715792-2DE9-433B-B620-DFA389F7F31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4F7EF03-21D6-476D-95A7-AE5BC80F4222}"/>
              </a:ext>
            </a:extLst>
          </p:cNvPr>
          <p:cNvSpPr>
            <a:spLocks noGrp="1"/>
          </p:cNvSpPr>
          <p:nvPr>
            <p:ph type="sldNum" sz="quarter" idx="12"/>
          </p:nvPr>
        </p:nvSpPr>
        <p:spPr/>
        <p:txBody>
          <a:bodyPr/>
          <a:lstStyle>
            <a:lvl1pPr>
              <a:defRPr/>
            </a:lvl1pPr>
          </a:lstStyle>
          <a:p>
            <a:pPr>
              <a:defRPr/>
            </a:pPr>
            <a:fld id="{29152684-0BBC-4436-A793-5D584C731271}" type="slidenum">
              <a:rPr lang="en-US" altLang="en-US"/>
              <a:pPr>
                <a:defRPr/>
              </a:pPr>
              <a:t>‹#›</a:t>
            </a:fld>
            <a:endParaRPr lang="en-US" altLang="en-US"/>
          </a:p>
        </p:txBody>
      </p:sp>
    </p:spTree>
    <p:extLst>
      <p:ext uri="{BB962C8B-B14F-4D97-AF65-F5344CB8AC3E}">
        <p14:creationId xmlns:p14="http://schemas.microsoft.com/office/powerpoint/2010/main" val="1444047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a:extLst>
              <a:ext uri="{FF2B5EF4-FFF2-40B4-BE49-F238E27FC236}">
                <a16:creationId xmlns:a16="http://schemas.microsoft.com/office/drawing/2014/main" id="{EA369081-6DF6-4C48-813B-EA7352618761}"/>
              </a:ext>
            </a:extLst>
          </p:cNvPr>
          <p:cNvSpPr>
            <a:spLocks noGrp="1" noChangeArrowheads="1"/>
          </p:cNvSpPr>
          <p:nvPr>
            <p:ph type="dt" sz="half" idx="10"/>
          </p:nvPr>
        </p:nvSpPr>
        <p:spPr>
          <a:ln/>
        </p:spPr>
        <p:txBody>
          <a:bodyPr/>
          <a:lstStyle>
            <a:lvl1pPr>
              <a:defRPr/>
            </a:lvl1pPr>
          </a:lstStyle>
          <a:p>
            <a:pPr>
              <a:defRPr/>
            </a:pPr>
            <a:r>
              <a:rPr lang="en-US" altLang="en-US"/>
              <a:t> ©2003 Discovery Learning, Inc.  All Rights Reserved.</a:t>
            </a:r>
          </a:p>
          <a:p>
            <a:pPr>
              <a:defRPr/>
            </a:pPr>
            <a:endParaRPr lang="en-US" altLang="en-US"/>
          </a:p>
        </p:txBody>
      </p:sp>
      <p:sp>
        <p:nvSpPr>
          <p:cNvPr id="5" name="Rectangle 4">
            <a:extLst>
              <a:ext uri="{FF2B5EF4-FFF2-40B4-BE49-F238E27FC236}">
                <a16:creationId xmlns:a16="http://schemas.microsoft.com/office/drawing/2014/main" id="{39ABC23F-D7C2-418C-BF24-AF1069B747A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AB432BB-3DE3-4B0A-9B0A-645DD3161FE8}"/>
              </a:ext>
            </a:extLst>
          </p:cNvPr>
          <p:cNvSpPr>
            <a:spLocks noGrp="1" noChangeArrowheads="1"/>
          </p:cNvSpPr>
          <p:nvPr>
            <p:ph type="sldNum" sz="quarter" idx="12"/>
          </p:nvPr>
        </p:nvSpPr>
        <p:spPr>
          <a:ln/>
        </p:spPr>
        <p:txBody>
          <a:bodyPr/>
          <a:lstStyle>
            <a:lvl1pPr>
              <a:defRPr/>
            </a:lvl1pPr>
          </a:lstStyle>
          <a:p>
            <a:pPr>
              <a:defRPr/>
            </a:pPr>
            <a:fld id="{A56CAB4F-665C-41F1-9B56-0603B5A2131B}" type="slidenum">
              <a:rPr lang="en-US" altLang="en-US"/>
              <a:pPr>
                <a:defRPr/>
              </a:pPr>
              <a:t>‹#›</a:t>
            </a:fld>
            <a:endParaRPr lang="en-US" altLang="en-US"/>
          </a:p>
        </p:txBody>
      </p:sp>
    </p:spTree>
    <p:extLst>
      <p:ext uri="{BB962C8B-B14F-4D97-AF65-F5344CB8AC3E}">
        <p14:creationId xmlns:p14="http://schemas.microsoft.com/office/powerpoint/2010/main" val="29200091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B92751F3-96F0-4E7C-84F7-B036DD041B47}"/>
              </a:ext>
            </a:extLst>
          </p:cNvPr>
          <p:cNvSpPr>
            <a:spLocks noGrp="1"/>
          </p:cNvSpPr>
          <p:nvPr>
            <p:ph type="dt" sz="half" idx="10"/>
          </p:nvPr>
        </p:nvSpPr>
        <p:spPr/>
        <p:txBody>
          <a:bodyPr/>
          <a:lstStyle>
            <a:lvl1pPr>
              <a:defRPr/>
            </a:lvl1pPr>
          </a:lstStyle>
          <a:p>
            <a:pPr>
              <a:defRPr/>
            </a:pPr>
            <a:fld id="{9C3DB628-0DA3-4389-A60C-A793AB380D82}" type="datetimeFigureOut">
              <a:rPr lang="en-US"/>
              <a:pPr>
                <a:defRPr/>
              </a:pPr>
              <a:t>12/7/2022</a:t>
            </a:fld>
            <a:endParaRPr lang="en-US"/>
          </a:p>
        </p:txBody>
      </p:sp>
      <p:sp>
        <p:nvSpPr>
          <p:cNvPr id="4" name="Footer Placeholder 4">
            <a:extLst>
              <a:ext uri="{FF2B5EF4-FFF2-40B4-BE49-F238E27FC236}">
                <a16:creationId xmlns:a16="http://schemas.microsoft.com/office/drawing/2014/main" id="{36A1768B-684E-48EC-A5B6-393F2DFB285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2A39FCCB-1A6E-44D0-8E81-3443C25C5D2A}"/>
              </a:ext>
            </a:extLst>
          </p:cNvPr>
          <p:cNvSpPr>
            <a:spLocks noGrp="1"/>
          </p:cNvSpPr>
          <p:nvPr>
            <p:ph type="sldNum" sz="quarter" idx="12"/>
          </p:nvPr>
        </p:nvSpPr>
        <p:spPr/>
        <p:txBody>
          <a:bodyPr/>
          <a:lstStyle>
            <a:lvl1pPr>
              <a:defRPr/>
            </a:lvl1pPr>
          </a:lstStyle>
          <a:p>
            <a:pPr>
              <a:defRPr/>
            </a:pPr>
            <a:fld id="{01EDEB4F-3468-4B8E-944F-69BD6E62B074}" type="slidenum">
              <a:rPr lang="en-US" altLang="en-US"/>
              <a:pPr>
                <a:defRPr/>
              </a:pPr>
              <a:t>‹#›</a:t>
            </a:fld>
            <a:endParaRPr lang="en-US" altLang="en-US"/>
          </a:p>
        </p:txBody>
      </p:sp>
    </p:spTree>
    <p:extLst>
      <p:ext uri="{BB962C8B-B14F-4D97-AF65-F5344CB8AC3E}">
        <p14:creationId xmlns:p14="http://schemas.microsoft.com/office/powerpoint/2010/main" val="2238410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6D957B-4A78-44F0-92B4-77C5486681BF}"/>
              </a:ext>
            </a:extLst>
          </p:cNvPr>
          <p:cNvSpPr>
            <a:spLocks noGrp="1"/>
          </p:cNvSpPr>
          <p:nvPr>
            <p:ph type="dt" sz="half" idx="10"/>
          </p:nvPr>
        </p:nvSpPr>
        <p:spPr/>
        <p:txBody>
          <a:bodyPr/>
          <a:lstStyle>
            <a:lvl1pPr>
              <a:defRPr/>
            </a:lvl1pPr>
          </a:lstStyle>
          <a:p>
            <a:pPr>
              <a:defRPr/>
            </a:pPr>
            <a:fld id="{515037AB-0031-477C-920B-0D4813CC0CEF}" type="datetimeFigureOut">
              <a:rPr lang="en-US"/>
              <a:pPr>
                <a:defRPr/>
              </a:pPr>
              <a:t>12/7/2022</a:t>
            </a:fld>
            <a:endParaRPr lang="en-US"/>
          </a:p>
        </p:txBody>
      </p:sp>
      <p:sp>
        <p:nvSpPr>
          <p:cNvPr id="3" name="Footer Placeholder 4">
            <a:extLst>
              <a:ext uri="{FF2B5EF4-FFF2-40B4-BE49-F238E27FC236}">
                <a16:creationId xmlns:a16="http://schemas.microsoft.com/office/drawing/2014/main" id="{E66FC575-B552-48BD-A8A6-4BF05289858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467F8F41-359E-4593-B94B-8277A14BD7C3}"/>
              </a:ext>
            </a:extLst>
          </p:cNvPr>
          <p:cNvSpPr>
            <a:spLocks noGrp="1"/>
          </p:cNvSpPr>
          <p:nvPr>
            <p:ph type="sldNum" sz="quarter" idx="12"/>
          </p:nvPr>
        </p:nvSpPr>
        <p:spPr/>
        <p:txBody>
          <a:bodyPr/>
          <a:lstStyle>
            <a:lvl1pPr>
              <a:defRPr/>
            </a:lvl1pPr>
          </a:lstStyle>
          <a:p>
            <a:pPr>
              <a:defRPr/>
            </a:pPr>
            <a:fld id="{17CF7E16-EB3A-4AF9-9519-4C613128854D}" type="slidenum">
              <a:rPr lang="en-US" altLang="en-US"/>
              <a:pPr>
                <a:defRPr/>
              </a:pPr>
              <a:t>‹#›</a:t>
            </a:fld>
            <a:endParaRPr lang="en-US" altLang="en-US"/>
          </a:p>
        </p:txBody>
      </p:sp>
    </p:spTree>
    <p:extLst>
      <p:ext uri="{BB962C8B-B14F-4D97-AF65-F5344CB8AC3E}">
        <p14:creationId xmlns:p14="http://schemas.microsoft.com/office/powerpoint/2010/main" val="5530289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5E96E08-1D02-47DC-8169-B1B40E412CCE}"/>
              </a:ext>
            </a:extLst>
          </p:cNvPr>
          <p:cNvSpPr>
            <a:spLocks noGrp="1"/>
          </p:cNvSpPr>
          <p:nvPr>
            <p:ph type="dt" sz="half" idx="10"/>
          </p:nvPr>
        </p:nvSpPr>
        <p:spPr/>
        <p:txBody>
          <a:bodyPr/>
          <a:lstStyle>
            <a:lvl1pPr>
              <a:defRPr/>
            </a:lvl1pPr>
          </a:lstStyle>
          <a:p>
            <a:pPr>
              <a:defRPr/>
            </a:pPr>
            <a:fld id="{94F31A6F-287E-440D-B4A4-59A21339CC46}" type="datetimeFigureOut">
              <a:rPr lang="en-US"/>
              <a:pPr>
                <a:defRPr/>
              </a:pPr>
              <a:t>12/7/2022</a:t>
            </a:fld>
            <a:endParaRPr lang="en-US"/>
          </a:p>
        </p:txBody>
      </p:sp>
      <p:sp>
        <p:nvSpPr>
          <p:cNvPr id="6" name="Footer Placeholder 4">
            <a:extLst>
              <a:ext uri="{FF2B5EF4-FFF2-40B4-BE49-F238E27FC236}">
                <a16:creationId xmlns:a16="http://schemas.microsoft.com/office/drawing/2014/main" id="{1EFF49B5-AB5C-4507-9DB9-0831FD4EE0E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06F25C7-95A4-4C20-AFBF-0158B965FBC7}"/>
              </a:ext>
            </a:extLst>
          </p:cNvPr>
          <p:cNvSpPr>
            <a:spLocks noGrp="1"/>
          </p:cNvSpPr>
          <p:nvPr>
            <p:ph type="sldNum" sz="quarter" idx="12"/>
          </p:nvPr>
        </p:nvSpPr>
        <p:spPr/>
        <p:txBody>
          <a:bodyPr/>
          <a:lstStyle>
            <a:lvl1pPr>
              <a:defRPr/>
            </a:lvl1pPr>
          </a:lstStyle>
          <a:p>
            <a:pPr>
              <a:defRPr/>
            </a:pPr>
            <a:fld id="{AD0FC21F-E45A-482C-B12F-1E8A8E9E3714}" type="slidenum">
              <a:rPr lang="en-US" altLang="en-US"/>
              <a:pPr>
                <a:defRPr/>
              </a:pPr>
              <a:t>‹#›</a:t>
            </a:fld>
            <a:endParaRPr lang="en-US" altLang="en-US"/>
          </a:p>
        </p:txBody>
      </p:sp>
    </p:spTree>
    <p:extLst>
      <p:ext uri="{BB962C8B-B14F-4D97-AF65-F5344CB8AC3E}">
        <p14:creationId xmlns:p14="http://schemas.microsoft.com/office/powerpoint/2010/main" val="37693653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990672F-3877-4681-B13D-FB6E19851A7C}"/>
              </a:ext>
            </a:extLst>
          </p:cNvPr>
          <p:cNvSpPr>
            <a:spLocks noGrp="1"/>
          </p:cNvSpPr>
          <p:nvPr>
            <p:ph type="dt" sz="half" idx="10"/>
          </p:nvPr>
        </p:nvSpPr>
        <p:spPr/>
        <p:txBody>
          <a:bodyPr/>
          <a:lstStyle>
            <a:lvl1pPr>
              <a:defRPr/>
            </a:lvl1pPr>
          </a:lstStyle>
          <a:p>
            <a:pPr>
              <a:defRPr/>
            </a:pPr>
            <a:fld id="{8E596A87-C288-43DD-B8CB-45FEC2DFF189}" type="datetimeFigureOut">
              <a:rPr lang="en-US"/>
              <a:pPr>
                <a:defRPr/>
              </a:pPr>
              <a:t>12/7/2022</a:t>
            </a:fld>
            <a:endParaRPr lang="en-US"/>
          </a:p>
        </p:txBody>
      </p:sp>
      <p:sp>
        <p:nvSpPr>
          <p:cNvPr id="6" name="Footer Placeholder 4">
            <a:extLst>
              <a:ext uri="{FF2B5EF4-FFF2-40B4-BE49-F238E27FC236}">
                <a16:creationId xmlns:a16="http://schemas.microsoft.com/office/drawing/2014/main" id="{AAE30D93-3AF2-4994-A321-5A5EB8CAA16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8585BF9-5EC9-4BE6-BB40-B98C49B90E58}"/>
              </a:ext>
            </a:extLst>
          </p:cNvPr>
          <p:cNvSpPr>
            <a:spLocks noGrp="1"/>
          </p:cNvSpPr>
          <p:nvPr>
            <p:ph type="sldNum" sz="quarter" idx="12"/>
          </p:nvPr>
        </p:nvSpPr>
        <p:spPr/>
        <p:txBody>
          <a:bodyPr/>
          <a:lstStyle>
            <a:lvl1pPr>
              <a:defRPr/>
            </a:lvl1pPr>
          </a:lstStyle>
          <a:p>
            <a:pPr>
              <a:defRPr/>
            </a:pPr>
            <a:fld id="{0EE8B059-7FE7-490E-AF43-15C95251901A}" type="slidenum">
              <a:rPr lang="en-US" altLang="en-US"/>
              <a:pPr>
                <a:defRPr/>
              </a:pPr>
              <a:t>‹#›</a:t>
            </a:fld>
            <a:endParaRPr lang="en-US" altLang="en-US"/>
          </a:p>
        </p:txBody>
      </p:sp>
    </p:spTree>
    <p:extLst>
      <p:ext uri="{BB962C8B-B14F-4D97-AF65-F5344CB8AC3E}">
        <p14:creationId xmlns:p14="http://schemas.microsoft.com/office/powerpoint/2010/main" val="8072983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37E337-8FF8-41CF-928B-523067146C21}"/>
              </a:ext>
            </a:extLst>
          </p:cNvPr>
          <p:cNvSpPr>
            <a:spLocks noGrp="1"/>
          </p:cNvSpPr>
          <p:nvPr>
            <p:ph type="dt" sz="half" idx="10"/>
          </p:nvPr>
        </p:nvSpPr>
        <p:spPr/>
        <p:txBody>
          <a:bodyPr/>
          <a:lstStyle>
            <a:lvl1pPr>
              <a:defRPr/>
            </a:lvl1pPr>
          </a:lstStyle>
          <a:p>
            <a:pPr>
              <a:defRPr/>
            </a:pPr>
            <a:fld id="{5C8899D0-FA16-4957-908E-70FB9CB4C7BC}" type="datetimeFigureOut">
              <a:rPr lang="en-US"/>
              <a:pPr>
                <a:defRPr/>
              </a:pPr>
              <a:t>12/7/2022</a:t>
            </a:fld>
            <a:endParaRPr lang="en-US"/>
          </a:p>
        </p:txBody>
      </p:sp>
      <p:sp>
        <p:nvSpPr>
          <p:cNvPr id="5" name="Footer Placeholder 4">
            <a:extLst>
              <a:ext uri="{FF2B5EF4-FFF2-40B4-BE49-F238E27FC236}">
                <a16:creationId xmlns:a16="http://schemas.microsoft.com/office/drawing/2014/main" id="{A95ED128-C897-4262-9194-521B7931770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D3197CB-B956-4D30-BAD4-69BA7BC69A8B}"/>
              </a:ext>
            </a:extLst>
          </p:cNvPr>
          <p:cNvSpPr>
            <a:spLocks noGrp="1"/>
          </p:cNvSpPr>
          <p:nvPr>
            <p:ph type="sldNum" sz="quarter" idx="12"/>
          </p:nvPr>
        </p:nvSpPr>
        <p:spPr/>
        <p:txBody>
          <a:bodyPr/>
          <a:lstStyle>
            <a:lvl1pPr>
              <a:defRPr/>
            </a:lvl1pPr>
          </a:lstStyle>
          <a:p>
            <a:pPr>
              <a:defRPr/>
            </a:pPr>
            <a:fld id="{CEEB1692-75C6-43BA-89D8-B9C33BFD3162}" type="slidenum">
              <a:rPr lang="en-US" altLang="en-US"/>
              <a:pPr>
                <a:defRPr/>
              </a:pPr>
              <a:t>‹#›</a:t>
            </a:fld>
            <a:endParaRPr lang="en-US" altLang="en-US"/>
          </a:p>
        </p:txBody>
      </p:sp>
    </p:spTree>
    <p:extLst>
      <p:ext uri="{BB962C8B-B14F-4D97-AF65-F5344CB8AC3E}">
        <p14:creationId xmlns:p14="http://schemas.microsoft.com/office/powerpoint/2010/main" val="41700903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007D87-D754-41CF-97BA-2E3EF8E59D78}"/>
              </a:ext>
            </a:extLst>
          </p:cNvPr>
          <p:cNvSpPr>
            <a:spLocks noGrp="1"/>
          </p:cNvSpPr>
          <p:nvPr>
            <p:ph type="dt" sz="half" idx="10"/>
          </p:nvPr>
        </p:nvSpPr>
        <p:spPr/>
        <p:txBody>
          <a:bodyPr/>
          <a:lstStyle>
            <a:lvl1pPr>
              <a:defRPr/>
            </a:lvl1pPr>
          </a:lstStyle>
          <a:p>
            <a:pPr>
              <a:defRPr/>
            </a:pPr>
            <a:fld id="{74921892-FC9D-4B7C-AA1E-E8C518CA0689}" type="datetimeFigureOut">
              <a:rPr lang="en-US"/>
              <a:pPr>
                <a:defRPr/>
              </a:pPr>
              <a:t>12/7/2022</a:t>
            </a:fld>
            <a:endParaRPr lang="en-US"/>
          </a:p>
        </p:txBody>
      </p:sp>
      <p:sp>
        <p:nvSpPr>
          <p:cNvPr id="5" name="Footer Placeholder 4">
            <a:extLst>
              <a:ext uri="{FF2B5EF4-FFF2-40B4-BE49-F238E27FC236}">
                <a16:creationId xmlns:a16="http://schemas.microsoft.com/office/drawing/2014/main" id="{B657AC07-F16D-4EDD-A178-71CCD22116A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9234689-653E-4ACB-9BC4-9231E34F22E2}"/>
              </a:ext>
            </a:extLst>
          </p:cNvPr>
          <p:cNvSpPr>
            <a:spLocks noGrp="1"/>
          </p:cNvSpPr>
          <p:nvPr>
            <p:ph type="sldNum" sz="quarter" idx="12"/>
          </p:nvPr>
        </p:nvSpPr>
        <p:spPr/>
        <p:txBody>
          <a:bodyPr/>
          <a:lstStyle>
            <a:lvl1pPr>
              <a:defRPr/>
            </a:lvl1pPr>
          </a:lstStyle>
          <a:p>
            <a:pPr>
              <a:defRPr/>
            </a:pPr>
            <a:fld id="{D0FC1306-4947-48F2-9492-D5A054138EBE}" type="slidenum">
              <a:rPr lang="en-US" altLang="en-US"/>
              <a:pPr>
                <a:defRPr/>
              </a:pPr>
              <a:t>‹#›</a:t>
            </a:fld>
            <a:endParaRPr lang="en-US" altLang="en-US"/>
          </a:p>
        </p:txBody>
      </p:sp>
    </p:spTree>
    <p:extLst>
      <p:ext uri="{BB962C8B-B14F-4D97-AF65-F5344CB8AC3E}">
        <p14:creationId xmlns:p14="http://schemas.microsoft.com/office/powerpoint/2010/main" val="2434307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a:extLst>
              <a:ext uri="{FF2B5EF4-FFF2-40B4-BE49-F238E27FC236}">
                <a16:creationId xmlns:a16="http://schemas.microsoft.com/office/drawing/2014/main" id="{CC4EE5B8-1B2B-4E67-A3F8-D32281A60196}"/>
              </a:ext>
            </a:extLst>
          </p:cNvPr>
          <p:cNvSpPr>
            <a:spLocks noGrp="1" noChangeArrowheads="1"/>
          </p:cNvSpPr>
          <p:nvPr>
            <p:ph type="dt" sz="half" idx="10"/>
          </p:nvPr>
        </p:nvSpPr>
        <p:spPr>
          <a:ln/>
        </p:spPr>
        <p:txBody>
          <a:bodyPr/>
          <a:lstStyle>
            <a:lvl1pPr>
              <a:defRPr/>
            </a:lvl1pPr>
          </a:lstStyle>
          <a:p>
            <a:pPr>
              <a:defRPr/>
            </a:pPr>
            <a:r>
              <a:rPr lang="en-US" altLang="en-US"/>
              <a:t> ©2003 Discovery Learning, Inc.  All Rights Reserved.</a:t>
            </a:r>
          </a:p>
          <a:p>
            <a:pPr>
              <a:defRPr/>
            </a:pPr>
            <a:endParaRPr lang="en-US" altLang="en-US"/>
          </a:p>
        </p:txBody>
      </p:sp>
      <p:sp>
        <p:nvSpPr>
          <p:cNvPr id="6" name="Rectangle 4">
            <a:extLst>
              <a:ext uri="{FF2B5EF4-FFF2-40B4-BE49-F238E27FC236}">
                <a16:creationId xmlns:a16="http://schemas.microsoft.com/office/drawing/2014/main" id="{6AA5A80A-A60B-4A91-BDAA-C86589EDCEC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2C4D67F5-9432-4AD2-AF6B-2327B0379FE5}"/>
              </a:ext>
            </a:extLst>
          </p:cNvPr>
          <p:cNvSpPr>
            <a:spLocks noGrp="1" noChangeArrowheads="1"/>
          </p:cNvSpPr>
          <p:nvPr>
            <p:ph type="sldNum" sz="quarter" idx="12"/>
          </p:nvPr>
        </p:nvSpPr>
        <p:spPr>
          <a:ln/>
        </p:spPr>
        <p:txBody>
          <a:bodyPr/>
          <a:lstStyle>
            <a:lvl1pPr>
              <a:defRPr/>
            </a:lvl1pPr>
          </a:lstStyle>
          <a:p>
            <a:pPr>
              <a:defRPr/>
            </a:pPr>
            <a:fld id="{297626EB-FD99-45E7-AE58-DC47E34C5DC1}" type="slidenum">
              <a:rPr lang="en-US" altLang="en-US"/>
              <a:pPr>
                <a:defRPr/>
              </a:pPr>
              <a:t>‹#›</a:t>
            </a:fld>
            <a:endParaRPr lang="en-US" altLang="en-US"/>
          </a:p>
        </p:txBody>
      </p:sp>
    </p:spTree>
    <p:extLst>
      <p:ext uri="{BB962C8B-B14F-4D97-AF65-F5344CB8AC3E}">
        <p14:creationId xmlns:p14="http://schemas.microsoft.com/office/powerpoint/2010/main" val="276412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a:extLst>
              <a:ext uri="{FF2B5EF4-FFF2-40B4-BE49-F238E27FC236}">
                <a16:creationId xmlns:a16="http://schemas.microsoft.com/office/drawing/2014/main" id="{B760C7E3-55EA-4E2F-988F-C88D3EC03A1B}"/>
              </a:ext>
            </a:extLst>
          </p:cNvPr>
          <p:cNvSpPr>
            <a:spLocks noGrp="1" noChangeArrowheads="1"/>
          </p:cNvSpPr>
          <p:nvPr>
            <p:ph type="dt" sz="half" idx="10"/>
          </p:nvPr>
        </p:nvSpPr>
        <p:spPr>
          <a:ln/>
        </p:spPr>
        <p:txBody>
          <a:bodyPr/>
          <a:lstStyle>
            <a:lvl1pPr>
              <a:defRPr/>
            </a:lvl1pPr>
          </a:lstStyle>
          <a:p>
            <a:pPr>
              <a:defRPr/>
            </a:pPr>
            <a:r>
              <a:rPr lang="en-US" altLang="en-US"/>
              <a:t> ©2003 Discovery Learning, Inc.  All Rights Reserved.</a:t>
            </a:r>
          </a:p>
          <a:p>
            <a:pPr>
              <a:defRPr/>
            </a:pPr>
            <a:endParaRPr lang="en-US" altLang="en-US"/>
          </a:p>
        </p:txBody>
      </p:sp>
      <p:sp>
        <p:nvSpPr>
          <p:cNvPr id="8" name="Rectangle 4">
            <a:extLst>
              <a:ext uri="{FF2B5EF4-FFF2-40B4-BE49-F238E27FC236}">
                <a16:creationId xmlns:a16="http://schemas.microsoft.com/office/drawing/2014/main" id="{BDD86D62-CFE8-4692-8D2E-19B1CE2DDDF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5">
            <a:extLst>
              <a:ext uri="{FF2B5EF4-FFF2-40B4-BE49-F238E27FC236}">
                <a16:creationId xmlns:a16="http://schemas.microsoft.com/office/drawing/2014/main" id="{0C273FAF-D3D2-444F-9079-C7374A9D54D1}"/>
              </a:ext>
            </a:extLst>
          </p:cNvPr>
          <p:cNvSpPr>
            <a:spLocks noGrp="1" noChangeArrowheads="1"/>
          </p:cNvSpPr>
          <p:nvPr>
            <p:ph type="sldNum" sz="quarter" idx="12"/>
          </p:nvPr>
        </p:nvSpPr>
        <p:spPr>
          <a:ln/>
        </p:spPr>
        <p:txBody>
          <a:bodyPr/>
          <a:lstStyle>
            <a:lvl1pPr>
              <a:defRPr/>
            </a:lvl1pPr>
          </a:lstStyle>
          <a:p>
            <a:pPr>
              <a:defRPr/>
            </a:pPr>
            <a:fld id="{A72FD003-8563-4C72-9080-3771C8DB12D7}" type="slidenum">
              <a:rPr lang="en-US" altLang="en-US"/>
              <a:pPr>
                <a:defRPr/>
              </a:pPr>
              <a:t>‹#›</a:t>
            </a:fld>
            <a:endParaRPr lang="en-US" altLang="en-US"/>
          </a:p>
        </p:txBody>
      </p:sp>
    </p:spTree>
    <p:extLst>
      <p:ext uri="{BB962C8B-B14F-4D97-AF65-F5344CB8AC3E}">
        <p14:creationId xmlns:p14="http://schemas.microsoft.com/office/powerpoint/2010/main" val="3186193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a:extLst>
              <a:ext uri="{FF2B5EF4-FFF2-40B4-BE49-F238E27FC236}">
                <a16:creationId xmlns:a16="http://schemas.microsoft.com/office/drawing/2014/main" id="{DAC82629-AFAD-4D69-9CDF-DF9BCC2143D3}"/>
              </a:ext>
            </a:extLst>
          </p:cNvPr>
          <p:cNvSpPr>
            <a:spLocks noGrp="1" noChangeArrowheads="1"/>
          </p:cNvSpPr>
          <p:nvPr>
            <p:ph type="dt" sz="half" idx="10"/>
          </p:nvPr>
        </p:nvSpPr>
        <p:spPr>
          <a:ln/>
        </p:spPr>
        <p:txBody>
          <a:bodyPr/>
          <a:lstStyle>
            <a:lvl1pPr>
              <a:defRPr/>
            </a:lvl1pPr>
          </a:lstStyle>
          <a:p>
            <a:pPr>
              <a:defRPr/>
            </a:pPr>
            <a:r>
              <a:rPr lang="en-US" altLang="en-US"/>
              <a:t> ©2003 Discovery Learning, Inc.  All Rights Reserved.</a:t>
            </a:r>
          </a:p>
          <a:p>
            <a:pPr>
              <a:defRPr/>
            </a:pPr>
            <a:endParaRPr lang="en-US" altLang="en-US"/>
          </a:p>
        </p:txBody>
      </p:sp>
      <p:sp>
        <p:nvSpPr>
          <p:cNvPr id="4" name="Rectangle 4">
            <a:extLst>
              <a:ext uri="{FF2B5EF4-FFF2-40B4-BE49-F238E27FC236}">
                <a16:creationId xmlns:a16="http://schemas.microsoft.com/office/drawing/2014/main" id="{0593E5BD-CF41-45B6-8576-6FF9E638990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41440AC-C06C-4043-A811-2805DCB9A023}"/>
              </a:ext>
            </a:extLst>
          </p:cNvPr>
          <p:cNvSpPr>
            <a:spLocks noGrp="1" noChangeArrowheads="1"/>
          </p:cNvSpPr>
          <p:nvPr>
            <p:ph type="sldNum" sz="quarter" idx="12"/>
          </p:nvPr>
        </p:nvSpPr>
        <p:spPr>
          <a:ln/>
        </p:spPr>
        <p:txBody>
          <a:bodyPr/>
          <a:lstStyle>
            <a:lvl1pPr>
              <a:defRPr/>
            </a:lvl1pPr>
          </a:lstStyle>
          <a:p>
            <a:pPr>
              <a:defRPr/>
            </a:pPr>
            <a:fld id="{55E0075A-DA72-4952-9040-C8F097EDD497}" type="slidenum">
              <a:rPr lang="en-US" altLang="en-US"/>
              <a:pPr>
                <a:defRPr/>
              </a:pPr>
              <a:t>‹#›</a:t>
            </a:fld>
            <a:endParaRPr lang="en-US" altLang="en-US"/>
          </a:p>
        </p:txBody>
      </p:sp>
    </p:spTree>
    <p:extLst>
      <p:ext uri="{BB962C8B-B14F-4D97-AF65-F5344CB8AC3E}">
        <p14:creationId xmlns:p14="http://schemas.microsoft.com/office/powerpoint/2010/main" val="92282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41499440-F178-4817-97C2-585B0D59F4C1}"/>
              </a:ext>
            </a:extLst>
          </p:cNvPr>
          <p:cNvSpPr>
            <a:spLocks noGrp="1" noChangeArrowheads="1"/>
          </p:cNvSpPr>
          <p:nvPr>
            <p:ph type="dt" sz="half" idx="10"/>
          </p:nvPr>
        </p:nvSpPr>
        <p:spPr>
          <a:ln/>
        </p:spPr>
        <p:txBody>
          <a:bodyPr/>
          <a:lstStyle>
            <a:lvl1pPr>
              <a:defRPr/>
            </a:lvl1pPr>
          </a:lstStyle>
          <a:p>
            <a:pPr>
              <a:defRPr/>
            </a:pPr>
            <a:r>
              <a:rPr lang="en-US" altLang="en-US"/>
              <a:t> ©2003 Discovery Learning, Inc.  All Rights Reserved.</a:t>
            </a:r>
          </a:p>
          <a:p>
            <a:pPr>
              <a:defRPr/>
            </a:pPr>
            <a:endParaRPr lang="en-US" altLang="en-US"/>
          </a:p>
        </p:txBody>
      </p:sp>
      <p:sp>
        <p:nvSpPr>
          <p:cNvPr id="3" name="Rectangle 4">
            <a:extLst>
              <a:ext uri="{FF2B5EF4-FFF2-40B4-BE49-F238E27FC236}">
                <a16:creationId xmlns:a16="http://schemas.microsoft.com/office/drawing/2014/main" id="{0C6A1806-2973-42D5-AF21-457999AF9FF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D4F85750-53D0-4D51-BB79-B54F905E657B}"/>
              </a:ext>
            </a:extLst>
          </p:cNvPr>
          <p:cNvSpPr>
            <a:spLocks noGrp="1" noChangeArrowheads="1"/>
          </p:cNvSpPr>
          <p:nvPr>
            <p:ph type="sldNum" sz="quarter" idx="12"/>
          </p:nvPr>
        </p:nvSpPr>
        <p:spPr>
          <a:ln/>
        </p:spPr>
        <p:txBody>
          <a:bodyPr/>
          <a:lstStyle>
            <a:lvl1pPr>
              <a:defRPr/>
            </a:lvl1pPr>
          </a:lstStyle>
          <a:p>
            <a:pPr>
              <a:defRPr/>
            </a:pPr>
            <a:fld id="{AC2CF93B-B934-4F23-AF1C-5239621C2022}" type="slidenum">
              <a:rPr lang="en-US" altLang="en-US"/>
              <a:pPr>
                <a:defRPr/>
              </a:pPr>
              <a:t>‹#›</a:t>
            </a:fld>
            <a:endParaRPr lang="en-US" altLang="en-US"/>
          </a:p>
        </p:txBody>
      </p:sp>
    </p:spTree>
    <p:extLst>
      <p:ext uri="{BB962C8B-B14F-4D97-AF65-F5344CB8AC3E}">
        <p14:creationId xmlns:p14="http://schemas.microsoft.com/office/powerpoint/2010/main" val="2029494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a:extLst>
              <a:ext uri="{FF2B5EF4-FFF2-40B4-BE49-F238E27FC236}">
                <a16:creationId xmlns:a16="http://schemas.microsoft.com/office/drawing/2014/main" id="{51ECA38D-99DB-434C-AB76-EFF43A528CF7}"/>
              </a:ext>
            </a:extLst>
          </p:cNvPr>
          <p:cNvSpPr>
            <a:spLocks noGrp="1" noChangeArrowheads="1"/>
          </p:cNvSpPr>
          <p:nvPr>
            <p:ph type="dt" sz="half" idx="10"/>
          </p:nvPr>
        </p:nvSpPr>
        <p:spPr>
          <a:ln/>
        </p:spPr>
        <p:txBody>
          <a:bodyPr/>
          <a:lstStyle>
            <a:lvl1pPr>
              <a:defRPr/>
            </a:lvl1pPr>
          </a:lstStyle>
          <a:p>
            <a:pPr>
              <a:defRPr/>
            </a:pPr>
            <a:r>
              <a:rPr lang="en-US" altLang="en-US"/>
              <a:t> ©2003 Discovery Learning, Inc.  All Rights Reserved.</a:t>
            </a:r>
          </a:p>
          <a:p>
            <a:pPr>
              <a:defRPr/>
            </a:pPr>
            <a:endParaRPr lang="en-US" altLang="en-US"/>
          </a:p>
        </p:txBody>
      </p:sp>
      <p:sp>
        <p:nvSpPr>
          <p:cNvPr id="6" name="Rectangle 4">
            <a:extLst>
              <a:ext uri="{FF2B5EF4-FFF2-40B4-BE49-F238E27FC236}">
                <a16:creationId xmlns:a16="http://schemas.microsoft.com/office/drawing/2014/main" id="{6824CEC4-0C8C-40BA-895C-8AE6656BF2F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B26F9BF4-97B3-40A0-B87E-47C0C0439BE3}"/>
              </a:ext>
            </a:extLst>
          </p:cNvPr>
          <p:cNvSpPr>
            <a:spLocks noGrp="1" noChangeArrowheads="1"/>
          </p:cNvSpPr>
          <p:nvPr>
            <p:ph type="sldNum" sz="quarter" idx="12"/>
          </p:nvPr>
        </p:nvSpPr>
        <p:spPr>
          <a:ln/>
        </p:spPr>
        <p:txBody>
          <a:bodyPr/>
          <a:lstStyle>
            <a:lvl1pPr>
              <a:defRPr/>
            </a:lvl1pPr>
          </a:lstStyle>
          <a:p>
            <a:pPr>
              <a:defRPr/>
            </a:pPr>
            <a:fld id="{4EAEC354-2981-4E68-9D16-DB254EC71D88}" type="slidenum">
              <a:rPr lang="en-US" altLang="en-US"/>
              <a:pPr>
                <a:defRPr/>
              </a:pPr>
              <a:t>‹#›</a:t>
            </a:fld>
            <a:endParaRPr lang="en-US" altLang="en-US"/>
          </a:p>
        </p:txBody>
      </p:sp>
    </p:spTree>
    <p:extLst>
      <p:ext uri="{BB962C8B-B14F-4D97-AF65-F5344CB8AC3E}">
        <p14:creationId xmlns:p14="http://schemas.microsoft.com/office/powerpoint/2010/main" val="2992666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a:extLst>
              <a:ext uri="{FF2B5EF4-FFF2-40B4-BE49-F238E27FC236}">
                <a16:creationId xmlns:a16="http://schemas.microsoft.com/office/drawing/2014/main" id="{F109E89E-C349-4CD2-AA68-70CBD30BD0FD}"/>
              </a:ext>
            </a:extLst>
          </p:cNvPr>
          <p:cNvSpPr>
            <a:spLocks noGrp="1" noChangeArrowheads="1"/>
          </p:cNvSpPr>
          <p:nvPr>
            <p:ph type="dt" sz="half" idx="10"/>
          </p:nvPr>
        </p:nvSpPr>
        <p:spPr>
          <a:ln/>
        </p:spPr>
        <p:txBody>
          <a:bodyPr/>
          <a:lstStyle>
            <a:lvl1pPr>
              <a:defRPr/>
            </a:lvl1pPr>
          </a:lstStyle>
          <a:p>
            <a:pPr>
              <a:defRPr/>
            </a:pPr>
            <a:r>
              <a:rPr lang="en-US" altLang="en-US"/>
              <a:t> ©2003 Discovery Learning, Inc.  All Rights Reserved.</a:t>
            </a:r>
          </a:p>
          <a:p>
            <a:pPr>
              <a:defRPr/>
            </a:pPr>
            <a:endParaRPr lang="en-US" altLang="en-US"/>
          </a:p>
        </p:txBody>
      </p:sp>
      <p:sp>
        <p:nvSpPr>
          <p:cNvPr id="6" name="Rectangle 4">
            <a:extLst>
              <a:ext uri="{FF2B5EF4-FFF2-40B4-BE49-F238E27FC236}">
                <a16:creationId xmlns:a16="http://schemas.microsoft.com/office/drawing/2014/main" id="{ADFA5A52-A079-43C5-ACB3-A32F08CB3BE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A1303974-B7A3-4B20-A867-EA50C2EA0FBF}"/>
              </a:ext>
            </a:extLst>
          </p:cNvPr>
          <p:cNvSpPr>
            <a:spLocks noGrp="1" noChangeArrowheads="1"/>
          </p:cNvSpPr>
          <p:nvPr>
            <p:ph type="sldNum" sz="quarter" idx="12"/>
          </p:nvPr>
        </p:nvSpPr>
        <p:spPr>
          <a:ln/>
        </p:spPr>
        <p:txBody>
          <a:bodyPr/>
          <a:lstStyle>
            <a:lvl1pPr>
              <a:defRPr/>
            </a:lvl1pPr>
          </a:lstStyle>
          <a:p>
            <a:pPr>
              <a:defRPr/>
            </a:pPr>
            <a:fld id="{8D7A4E91-3164-4D8C-BD12-2009BDDEBA9A}" type="slidenum">
              <a:rPr lang="en-US" altLang="en-US"/>
              <a:pPr>
                <a:defRPr/>
              </a:pPr>
              <a:t>‹#›</a:t>
            </a:fld>
            <a:endParaRPr lang="en-US" altLang="en-US"/>
          </a:p>
        </p:txBody>
      </p:sp>
    </p:spTree>
    <p:extLst>
      <p:ext uri="{BB962C8B-B14F-4D97-AF65-F5344CB8AC3E}">
        <p14:creationId xmlns:p14="http://schemas.microsoft.com/office/powerpoint/2010/main" val="434265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2D6DF95-DA03-4BFA-B8C9-F355BCABD93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0659" name="Rectangle 3">
            <a:extLst>
              <a:ext uri="{FF2B5EF4-FFF2-40B4-BE49-F238E27FC236}">
                <a16:creationId xmlns:a16="http://schemas.microsoft.com/office/drawing/2014/main" id="{0A7141DD-E949-4EB4-BC57-3DD61F021ED1}"/>
              </a:ext>
            </a:extLst>
          </p:cNvPr>
          <p:cNvSpPr>
            <a:spLocks noGrp="1" noChangeArrowheads="1"/>
          </p:cNvSpPr>
          <p:nvPr>
            <p:ph type="dt" sz="half" idx="2"/>
          </p:nvPr>
        </p:nvSpPr>
        <p:spPr bwMode="auto">
          <a:xfrm>
            <a:off x="457200" y="6381750"/>
            <a:ext cx="3200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50000"/>
              </a:spcBef>
              <a:defRPr sz="900">
                <a:latin typeface="Arial" pitchFamily="34" charset="0"/>
                <a:cs typeface="+mn-cs"/>
              </a:defRPr>
            </a:lvl1pPr>
          </a:lstStyle>
          <a:p>
            <a:pPr>
              <a:defRPr/>
            </a:pPr>
            <a:r>
              <a:rPr lang="en-US" altLang="en-US"/>
              <a:t> ©2003 Discovery Learning, Inc.  All Rights Reserved.</a:t>
            </a:r>
          </a:p>
          <a:p>
            <a:pPr>
              <a:defRPr/>
            </a:pPr>
            <a:endParaRPr lang="en-US" altLang="en-US"/>
          </a:p>
        </p:txBody>
      </p:sp>
      <p:sp>
        <p:nvSpPr>
          <p:cNvPr id="70660" name="Rectangle 4">
            <a:extLst>
              <a:ext uri="{FF2B5EF4-FFF2-40B4-BE49-F238E27FC236}">
                <a16:creationId xmlns:a16="http://schemas.microsoft.com/office/drawing/2014/main" id="{546BCAF3-8433-4C2F-872A-F4FB1A8A6719}"/>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cs typeface="+mn-cs"/>
              </a:defRPr>
            </a:lvl1pPr>
          </a:lstStyle>
          <a:p>
            <a:pPr>
              <a:defRPr/>
            </a:pPr>
            <a:endParaRPr lang="en-US" altLang="en-US"/>
          </a:p>
        </p:txBody>
      </p:sp>
      <p:sp>
        <p:nvSpPr>
          <p:cNvPr id="70661" name="Rectangle 5">
            <a:extLst>
              <a:ext uri="{FF2B5EF4-FFF2-40B4-BE49-F238E27FC236}">
                <a16:creationId xmlns:a16="http://schemas.microsoft.com/office/drawing/2014/main" id="{2FC1B72B-B5D5-452D-B351-98113A671B26}"/>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929C22B-0B04-4C03-9FC7-69A12C34A082}" type="slidenum">
              <a:rPr lang="en-US" altLang="en-US"/>
              <a:pPr>
                <a:defRPr/>
              </a:pPr>
              <a:t>‹#›</a:t>
            </a:fld>
            <a:endParaRPr lang="en-US" altLang="en-US"/>
          </a:p>
        </p:txBody>
      </p:sp>
      <p:sp>
        <p:nvSpPr>
          <p:cNvPr id="8" name="Rectangle 7">
            <a:extLst>
              <a:ext uri="{FF2B5EF4-FFF2-40B4-BE49-F238E27FC236}">
                <a16:creationId xmlns:a16="http://schemas.microsoft.com/office/drawing/2014/main" id="{0163CDF9-50F5-4309-B230-4B9292E17D1B}"/>
              </a:ext>
            </a:extLst>
          </p:cNvPr>
          <p:cNvSpPr/>
          <p:nvPr/>
        </p:nvSpPr>
        <p:spPr>
          <a:xfrm>
            <a:off x="457200" y="1219200"/>
            <a:ext cx="8229600" cy="76200"/>
          </a:xfrm>
          <a:prstGeom prst="rect">
            <a:avLst/>
          </a:prstGeom>
          <a:solidFill>
            <a:srgbClr val="F6BE00"/>
          </a:solidFill>
          <a:ln>
            <a:solidFill>
              <a:srgbClr val="F6BE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FFFFFF"/>
              </a:solidFill>
            </a:endParaRPr>
          </a:p>
        </p:txBody>
      </p:sp>
      <p:pic>
        <p:nvPicPr>
          <p:cNvPr id="1031" name="Picture 10">
            <a:extLst>
              <a:ext uri="{FF2B5EF4-FFF2-40B4-BE49-F238E27FC236}">
                <a16:creationId xmlns:a16="http://schemas.microsoft.com/office/drawing/2014/main" id="{BDA57073-4197-4B0A-86F0-47B2D9789DBA}"/>
              </a:ext>
            </a:extLst>
          </p:cNvPr>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7848600" y="6059488"/>
            <a:ext cx="1066800" cy="79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38"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 id="2147483915" r:id="rId12"/>
    <p:sldLayoutId id="2147483939" r:id="rId13"/>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D3919830-80CE-479C-8624-2BD2EB7318E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E5C5ECDF-F22E-4C7F-9CF4-D9C7CA23163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617A8A1-4FA2-4ABF-923D-5BC0A5F76E0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pitchFamily="34" charset="0"/>
                <a:cs typeface="+mn-cs"/>
              </a:defRPr>
            </a:lvl1pPr>
          </a:lstStyle>
          <a:p>
            <a:pPr>
              <a:defRPr/>
            </a:pPr>
            <a:fld id="{B1C7CBB6-3583-45E0-BB7E-E9DDD99C9D23}" type="datetimeFigureOut">
              <a:rPr lang="en-US"/>
              <a:pPr>
                <a:defRPr/>
              </a:pPr>
              <a:t>12/7/2022</a:t>
            </a:fld>
            <a:endParaRPr lang="en-US"/>
          </a:p>
        </p:txBody>
      </p:sp>
      <p:sp>
        <p:nvSpPr>
          <p:cNvPr id="5" name="Footer Placeholder 4">
            <a:extLst>
              <a:ext uri="{FF2B5EF4-FFF2-40B4-BE49-F238E27FC236}">
                <a16:creationId xmlns:a16="http://schemas.microsoft.com/office/drawing/2014/main" id="{F93E09FD-5E94-4C97-9912-87C0E165B28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pitchFamily="34" charset="0"/>
                <a:cs typeface="+mn-cs"/>
              </a:defRPr>
            </a:lvl1pPr>
          </a:lstStyle>
          <a:p>
            <a:pPr>
              <a:defRPr/>
            </a:pPr>
            <a:endParaRPr lang="en-US"/>
          </a:p>
        </p:txBody>
      </p:sp>
      <p:sp>
        <p:nvSpPr>
          <p:cNvPr id="6" name="Slide Number Placeholder 5">
            <a:extLst>
              <a:ext uri="{FF2B5EF4-FFF2-40B4-BE49-F238E27FC236}">
                <a16:creationId xmlns:a16="http://schemas.microsoft.com/office/drawing/2014/main" id="{F4166C26-4586-4B75-AE3B-74B32C8CEA6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AB7E705-BBD0-48A0-9A62-4E249CE4301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2654ACBA-97B2-4B20-B887-0F183D994B4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B7DBDF49-68E6-48D8-808D-8EACA5E27F0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8BDA0C8-9801-4A94-93B5-B13C5BF40F3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pitchFamily="34" charset="0"/>
                <a:cs typeface="+mn-cs"/>
              </a:defRPr>
            </a:lvl1pPr>
          </a:lstStyle>
          <a:p>
            <a:pPr>
              <a:defRPr/>
            </a:pPr>
            <a:fld id="{A5975236-0D12-485F-AD51-B77ED2C033C2}" type="datetimeFigureOut">
              <a:rPr lang="en-US"/>
              <a:pPr>
                <a:defRPr/>
              </a:pPr>
              <a:t>12/7/2022</a:t>
            </a:fld>
            <a:endParaRPr lang="en-US"/>
          </a:p>
        </p:txBody>
      </p:sp>
      <p:sp>
        <p:nvSpPr>
          <p:cNvPr id="5" name="Footer Placeholder 4">
            <a:extLst>
              <a:ext uri="{FF2B5EF4-FFF2-40B4-BE49-F238E27FC236}">
                <a16:creationId xmlns:a16="http://schemas.microsoft.com/office/drawing/2014/main" id="{75C5882A-1BE1-4429-B8D8-0DEC1C2D4FF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pitchFamily="34" charset="0"/>
                <a:cs typeface="+mn-cs"/>
              </a:defRPr>
            </a:lvl1pPr>
          </a:lstStyle>
          <a:p>
            <a:pPr>
              <a:defRPr/>
            </a:pPr>
            <a:endParaRPr lang="en-US"/>
          </a:p>
        </p:txBody>
      </p:sp>
      <p:sp>
        <p:nvSpPr>
          <p:cNvPr id="6" name="Slide Number Placeholder 5">
            <a:extLst>
              <a:ext uri="{FF2B5EF4-FFF2-40B4-BE49-F238E27FC236}">
                <a16:creationId xmlns:a16="http://schemas.microsoft.com/office/drawing/2014/main" id="{24E7F258-7B89-42FB-92E3-ACF7F658B2A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E3405BC9-D6AE-40EC-8D7A-10934D8394D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Id4W6VA0uLc"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8.w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A565F372-5B54-4AD0-8009-5338F2434324}"/>
              </a:ext>
            </a:extLst>
          </p:cNvPr>
          <p:cNvSpPr>
            <a:spLocks noGrp="1"/>
          </p:cNvSpPr>
          <p:nvPr>
            <p:ph type="ctrTitle"/>
          </p:nvPr>
        </p:nvSpPr>
        <p:spPr/>
        <p:txBody>
          <a:bodyPr/>
          <a:lstStyle/>
          <a:p>
            <a:r>
              <a:rPr lang="en-US" altLang="en-US"/>
              <a:t>Leading Change</a:t>
            </a:r>
          </a:p>
        </p:txBody>
      </p:sp>
      <p:sp>
        <p:nvSpPr>
          <p:cNvPr id="7171" name="Subtitle 2">
            <a:extLst>
              <a:ext uri="{FF2B5EF4-FFF2-40B4-BE49-F238E27FC236}">
                <a16:creationId xmlns:a16="http://schemas.microsoft.com/office/drawing/2014/main" id="{236EE0B4-6CEE-4DF8-B8A8-A8DB26AFF383}"/>
              </a:ext>
            </a:extLst>
          </p:cNvPr>
          <p:cNvSpPr>
            <a:spLocks noGrp="1"/>
          </p:cNvSpPr>
          <p:nvPr>
            <p:ph type="subTitle" idx="1"/>
          </p:nvPr>
        </p:nvSpPr>
        <p:spPr bwMode="auto">
          <a:xfrm>
            <a:off x="-4114800" y="5334000"/>
            <a:ext cx="6400800" cy="175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en-US" altLang="en-US" sz="1800" dirty="0"/>
              <a:t>Sharon Justice</a:t>
            </a:r>
          </a:p>
          <a:p>
            <a:pPr algn="r"/>
            <a:endParaRPr lang="en-US" alt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D34EB8B-9116-4B26-BF16-A79559DE9845}"/>
              </a:ext>
            </a:extLst>
          </p:cNvPr>
          <p:cNvSpPr>
            <a:spLocks noGrp="1" noChangeArrowheads="1"/>
          </p:cNvSpPr>
          <p:nvPr>
            <p:ph type="title" idx="4294967295"/>
          </p:nvPr>
        </p:nvSpPr>
        <p:spPr>
          <a:xfrm>
            <a:off x="457200" y="304800"/>
            <a:ext cx="8077200" cy="552450"/>
          </a:xfrm>
        </p:spPr>
        <p:txBody>
          <a:bodyPr/>
          <a:lstStyle/>
          <a:p>
            <a:pPr eaLnBrk="1" hangingPunct="1">
              <a:lnSpc>
                <a:spcPct val="90000"/>
              </a:lnSpc>
            </a:pPr>
            <a:r>
              <a:rPr lang="en-US" altLang="en-US" sz="3600">
                <a:solidFill>
                  <a:srgbClr val="990000"/>
                </a:solidFill>
              </a:rPr>
              <a:t>Two Dimensions of Change</a:t>
            </a:r>
          </a:p>
        </p:txBody>
      </p:sp>
      <p:sp>
        <p:nvSpPr>
          <p:cNvPr id="28675" name="Rectangle 3">
            <a:extLst>
              <a:ext uri="{FF2B5EF4-FFF2-40B4-BE49-F238E27FC236}">
                <a16:creationId xmlns:a16="http://schemas.microsoft.com/office/drawing/2014/main" id="{52D82EB0-5F6A-4769-A3B6-20680C5A09A2}"/>
              </a:ext>
            </a:extLst>
          </p:cNvPr>
          <p:cNvSpPr>
            <a:spLocks noGrp="1" noChangeArrowheads="1"/>
          </p:cNvSpPr>
          <p:nvPr>
            <p:ph type="body" idx="4294967295"/>
          </p:nvPr>
        </p:nvSpPr>
        <p:spPr bwMode="auto">
          <a:xfrm>
            <a:off x="685800" y="1219200"/>
            <a:ext cx="3454400" cy="4572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30238" indent="-630238" eaLnBrk="1" hangingPunct="1">
              <a:lnSpc>
                <a:spcPct val="90000"/>
              </a:lnSpc>
              <a:spcAft>
                <a:spcPct val="35000"/>
              </a:spcAft>
              <a:buFont typeface="Times" panose="02020603060405020304" pitchFamily="18" charset="0"/>
              <a:buNone/>
            </a:pPr>
            <a:r>
              <a:rPr lang="en-US" altLang="en-US"/>
              <a:t>    </a:t>
            </a:r>
            <a:r>
              <a:rPr lang="en-US" altLang="en-US" sz="2400" b="1"/>
              <a:t>Structural Event</a:t>
            </a:r>
          </a:p>
          <a:p>
            <a:pPr marL="630238" indent="-630238" eaLnBrk="1" hangingPunct="1">
              <a:lnSpc>
                <a:spcPct val="90000"/>
              </a:lnSpc>
              <a:spcBef>
                <a:spcPts val="1800"/>
              </a:spcBef>
            </a:pPr>
            <a:r>
              <a:rPr lang="en-US" altLang="en-US" sz="2000" b="1">
                <a:solidFill>
                  <a:srgbClr val="990000"/>
                </a:solidFill>
              </a:rPr>
              <a:t>New job</a:t>
            </a:r>
          </a:p>
          <a:p>
            <a:pPr marL="630238" indent="-630238" eaLnBrk="1" hangingPunct="1">
              <a:lnSpc>
                <a:spcPct val="90000"/>
              </a:lnSpc>
              <a:spcBef>
                <a:spcPts val="1800"/>
              </a:spcBef>
            </a:pPr>
            <a:r>
              <a:rPr lang="en-US" altLang="en-US" sz="2000" b="1">
                <a:solidFill>
                  <a:srgbClr val="990000"/>
                </a:solidFill>
              </a:rPr>
              <a:t>New boss</a:t>
            </a:r>
          </a:p>
          <a:p>
            <a:pPr marL="630238" indent="-630238" eaLnBrk="1" hangingPunct="1">
              <a:lnSpc>
                <a:spcPct val="90000"/>
              </a:lnSpc>
              <a:spcBef>
                <a:spcPts val="1800"/>
              </a:spcBef>
            </a:pPr>
            <a:r>
              <a:rPr lang="en-US" altLang="en-US" sz="2000" b="1">
                <a:solidFill>
                  <a:srgbClr val="990000"/>
                </a:solidFill>
              </a:rPr>
              <a:t>Reengineering</a:t>
            </a:r>
          </a:p>
          <a:p>
            <a:pPr marL="630238" indent="-630238" eaLnBrk="1" hangingPunct="1">
              <a:lnSpc>
                <a:spcPct val="90000"/>
              </a:lnSpc>
              <a:spcBef>
                <a:spcPts val="1800"/>
              </a:spcBef>
            </a:pPr>
            <a:r>
              <a:rPr lang="en-US" altLang="en-US" sz="2000" b="1">
                <a:solidFill>
                  <a:srgbClr val="990000"/>
                </a:solidFill>
              </a:rPr>
              <a:t>New Technology</a:t>
            </a:r>
          </a:p>
          <a:p>
            <a:pPr marL="630238" indent="-630238" eaLnBrk="1" hangingPunct="1">
              <a:lnSpc>
                <a:spcPct val="90000"/>
              </a:lnSpc>
              <a:spcBef>
                <a:spcPts val="1800"/>
              </a:spcBef>
            </a:pPr>
            <a:r>
              <a:rPr lang="en-US" altLang="en-US" sz="2000" b="1">
                <a:solidFill>
                  <a:srgbClr val="990000"/>
                </a:solidFill>
              </a:rPr>
              <a:t>Merger/Acquisition</a:t>
            </a:r>
          </a:p>
          <a:p>
            <a:pPr marL="630238" indent="-630238" eaLnBrk="1" hangingPunct="1">
              <a:lnSpc>
                <a:spcPct val="90000"/>
              </a:lnSpc>
              <a:spcBef>
                <a:spcPts val="1800"/>
              </a:spcBef>
            </a:pPr>
            <a:r>
              <a:rPr lang="en-US" altLang="en-US" sz="2000" b="1">
                <a:solidFill>
                  <a:srgbClr val="990000"/>
                </a:solidFill>
              </a:rPr>
              <a:t>New systems</a:t>
            </a:r>
          </a:p>
          <a:p>
            <a:pPr marL="630238" indent="-630238" eaLnBrk="1" hangingPunct="1">
              <a:lnSpc>
                <a:spcPct val="90000"/>
              </a:lnSpc>
              <a:spcBef>
                <a:spcPts val="1800"/>
              </a:spcBef>
            </a:pPr>
            <a:r>
              <a:rPr lang="en-US" altLang="en-US" sz="2000" b="1">
                <a:solidFill>
                  <a:srgbClr val="990000"/>
                </a:solidFill>
              </a:rPr>
              <a:t>Revised job</a:t>
            </a:r>
          </a:p>
          <a:p>
            <a:pPr marL="630238" indent="-630238" eaLnBrk="1" hangingPunct="1">
              <a:lnSpc>
                <a:spcPct val="90000"/>
              </a:lnSpc>
              <a:spcBef>
                <a:spcPts val="1800"/>
              </a:spcBef>
            </a:pPr>
            <a:r>
              <a:rPr lang="en-US" altLang="en-US" sz="2000" b="1">
                <a:solidFill>
                  <a:srgbClr val="990000"/>
                </a:solidFill>
              </a:rPr>
              <a:t>Personal</a:t>
            </a:r>
            <a:r>
              <a:rPr lang="en-US" altLang="en-US" sz="2000"/>
              <a:t> </a:t>
            </a:r>
          </a:p>
          <a:p>
            <a:pPr marL="630238" indent="-630238" eaLnBrk="1" hangingPunct="1">
              <a:lnSpc>
                <a:spcPct val="90000"/>
              </a:lnSpc>
              <a:spcAft>
                <a:spcPct val="35000"/>
              </a:spcAft>
            </a:pPr>
            <a:endParaRPr lang="en-US" altLang="en-US" sz="2000"/>
          </a:p>
          <a:p>
            <a:pPr marL="630238" indent="-630238" eaLnBrk="1" hangingPunct="1">
              <a:lnSpc>
                <a:spcPct val="90000"/>
              </a:lnSpc>
              <a:spcAft>
                <a:spcPct val="35000"/>
              </a:spcAft>
            </a:pPr>
            <a:endParaRPr lang="en-US" altLang="en-US" sz="2000"/>
          </a:p>
        </p:txBody>
      </p:sp>
      <p:sp>
        <p:nvSpPr>
          <p:cNvPr id="28676" name="Rectangle 4">
            <a:extLst>
              <a:ext uri="{FF2B5EF4-FFF2-40B4-BE49-F238E27FC236}">
                <a16:creationId xmlns:a16="http://schemas.microsoft.com/office/drawing/2014/main" id="{2194F18D-6BEB-433B-ADDD-A2A9C994BAF3}"/>
              </a:ext>
            </a:extLst>
          </p:cNvPr>
          <p:cNvSpPr>
            <a:spLocks noChangeArrowheads="1"/>
          </p:cNvSpPr>
          <p:nvPr/>
        </p:nvSpPr>
        <p:spPr bwMode="auto">
          <a:xfrm>
            <a:off x="5059680" y="1409700"/>
            <a:ext cx="3505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20700" indent="-5207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35000"/>
              </a:spcBef>
              <a:buFont typeface="Times" panose="02020603060405020304" pitchFamily="18" charset="0"/>
              <a:buNone/>
            </a:pPr>
            <a:r>
              <a:rPr lang="en-US" altLang="en-US" sz="2800" b="1" dirty="0"/>
              <a:t>    </a:t>
            </a:r>
            <a:r>
              <a:rPr lang="en-US" altLang="en-US" sz="2400" b="1" dirty="0"/>
              <a:t>Psychological Response</a:t>
            </a:r>
          </a:p>
          <a:p>
            <a:pPr eaLnBrk="1" hangingPunct="1">
              <a:spcBef>
                <a:spcPct val="35000"/>
              </a:spcBef>
              <a:buFont typeface="Times" panose="02020603060405020304" pitchFamily="18" charset="0"/>
              <a:buNone/>
            </a:pPr>
            <a:endParaRPr lang="en-US" altLang="en-US" sz="2400" b="1" dirty="0"/>
          </a:p>
          <a:p>
            <a:pPr eaLnBrk="1" hangingPunct="1">
              <a:spcBef>
                <a:spcPct val="35000"/>
              </a:spcBef>
              <a:buFont typeface="Times" panose="02020603060405020304" pitchFamily="18" charset="0"/>
              <a:buBlip>
                <a:blip r:embed="rId2"/>
              </a:buBlip>
            </a:pPr>
            <a:r>
              <a:rPr lang="en-US" altLang="en-US" sz="2400" b="1" dirty="0">
                <a:solidFill>
                  <a:srgbClr val="990000"/>
                </a:solidFill>
              </a:rPr>
              <a:t>The process we go through to adjust to the new situation (fear, excitement, anxiety, suspense disappointment)</a:t>
            </a:r>
          </a:p>
          <a:p>
            <a:pPr eaLnBrk="1" hangingPunct="1">
              <a:spcBef>
                <a:spcPct val="35000"/>
              </a:spcBef>
              <a:buFont typeface="Times" panose="02020603060405020304" pitchFamily="18" charset="0"/>
              <a:buBlip>
                <a:blip r:embed="rId2"/>
              </a:buBlip>
            </a:pPr>
            <a:r>
              <a:rPr lang="en-US" altLang="en-US" sz="2400" b="1" dirty="0">
                <a:solidFill>
                  <a:srgbClr val="990000"/>
                </a:solidFill>
              </a:rPr>
              <a:t>“Emotions”</a:t>
            </a:r>
          </a:p>
          <a:p>
            <a:pPr eaLnBrk="1" hangingPunct="1">
              <a:spcBef>
                <a:spcPct val="35000"/>
              </a:spcBef>
              <a:buFont typeface="Times" panose="02020603060405020304" pitchFamily="18" charset="0"/>
              <a:buBlip>
                <a:blip r:embed="rId2"/>
              </a:buBlip>
            </a:pPr>
            <a:endParaRPr lang="en-US" altLang="en-US" sz="2400" b="1" dirty="0">
              <a:solidFill>
                <a:srgbClr val="990000"/>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F58A897-25F4-4839-A3F6-7F036F3C874F}"/>
              </a:ext>
            </a:extLst>
          </p:cNvPr>
          <p:cNvSpPr>
            <a:spLocks noGrp="1" noChangeArrowheads="1"/>
          </p:cNvSpPr>
          <p:nvPr>
            <p:ph type="title"/>
          </p:nvPr>
        </p:nvSpPr>
        <p:spPr>
          <a:extLst>
            <a:ext uri="{909E8E84-426E-40DD-AFC4-6F175D3DCCD1}">
              <a14:hiddenFill xmlns:a14="http://schemas.microsoft.com/office/drawing/2010/main">
                <a:solidFill>
                  <a:srgbClr val="FFFFFF"/>
                </a:solidFill>
              </a14:hiddenFill>
            </a:ext>
          </a:extLst>
        </p:spPr>
        <p:txBody>
          <a:bodyPr/>
          <a:lstStyle/>
          <a:p>
            <a:r>
              <a:rPr lang="en-US" altLang="en-US" sz="3200">
                <a:solidFill>
                  <a:srgbClr val="969696"/>
                </a:solidFill>
              </a:rPr>
              <a:t>Try This</a:t>
            </a:r>
          </a:p>
        </p:txBody>
      </p:sp>
      <p:sp>
        <p:nvSpPr>
          <p:cNvPr id="151555" name="Rectangle 3">
            <a:extLst>
              <a:ext uri="{FF2B5EF4-FFF2-40B4-BE49-F238E27FC236}">
                <a16:creationId xmlns:a16="http://schemas.microsoft.com/office/drawing/2014/main" id="{752BCC10-0417-4A01-BEE7-E948ED10537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AutoNum type="arabicPeriod"/>
            </a:pPr>
            <a:r>
              <a:rPr lang="en-US" altLang="en-US" sz="2400"/>
              <a:t>Find a pen or pencil and a piece of </a:t>
            </a:r>
          </a:p>
          <a:p>
            <a:pPr>
              <a:buFont typeface="Wingdings" panose="05000000000000000000" pitchFamily="2" charset="2"/>
              <a:buNone/>
            </a:pPr>
            <a:r>
              <a:rPr lang="en-US" altLang="en-US" sz="2400"/>
              <a:t>    paper. </a:t>
            </a:r>
          </a:p>
          <a:p>
            <a:pPr>
              <a:buFont typeface="Wingdings" panose="05000000000000000000" pitchFamily="2" charset="2"/>
              <a:buAutoNum type="arabicPeriod" startAt="2"/>
            </a:pPr>
            <a:r>
              <a:rPr lang="en-US" altLang="en-US" sz="2400"/>
              <a:t>Quickly sign your name the way you </a:t>
            </a:r>
          </a:p>
          <a:p>
            <a:pPr>
              <a:buFont typeface="Wingdings" panose="05000000000000000000" pitchFamily="2" charset="2"/>
              <a:buNone/>
            </a:pPr>
            <a:r>
              <a:rPr lang="en-US" altLang="en-US" sz="2400"/>
              <a:t>     typically sign a check or other document.</a:t>
            </a:r>
          </a:p>
          <a:p>
            <a:pPr>
              <a:spcBef>
                <a:spcPct val="35000"/>
              </a:spcBef>
              <a:buFont typeface="Wingdings" panose="05000000000000000000" pitchFamily="2" charset="2"/>
              <a:buNone/>
            </a:pPr>
            <a:endParaRPr lang="en-US" altLang="en-US" sz="2400"/>
          </a:p>
          <a:p>
            <a:pPr>
              <a:spcBef>
                <a:spcPct val="35000"/>
              </a:spcBef>
              <a:buFont typeface="Wingdings" panose="05000000000000000000" pitchFamily="2" charset="2"/>
              <a:buNone/>
            </a:pPr>
            <a:r>
              <a:rPr lang="en-US" altLang="en-US" sz="2400"/>
              <a:t>3.  Move your pen or pencil to your other hand and sign your name again.</a:t>
            </a:r>
          </a:p>
        </p:txBody>
      </p:sp>
      <p:pic>
        <p:nvPicPr>
          <p:cNvPr id="29700" name="Picture 4" descr="MCj04123900000[1]">
            <a:extLst>
              <a:ext uri="{FF2B5EF4-FFF2-40B4-BE49-F238E27FC236}">
                <a16:creationId xmlns:a16="http://schemas.microsoft.com/office/drawing/2014/main" id="{9E21CB08-EC2D-4D33-A439-4BF559658C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888" y="549275"/>
            <a:ext cx="2843212"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Text Box 5">
            <a:extLst>
              <a:ext uri="{FF2B5EF4-FFF2-40B4-BE49-F238E27FC236}">
                <a16:creationId xmlns:a16="http://schemas.microsoft.com/office/drawing/2014/main" id="{D9A2B113-AF75-4C6A-8BD3-0C266073C4BF}"/>
              </a:ext>
            </a:extLst>
          </p:cNvPr>
          <p:cNvSpPr txBox="1">
            <a:spLocks noChangeArrowheads="1"/>
          </p:cNvSpPr>
          <p:nvPr/>
        </p:nvSpPr>
        <p:spPr bwMode="auto">
          <a:xfrm>
            <a:off x="0" y="6583363"/>
            <a:ext cx="43211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200">
                <a:cs typeface="Times New Roman" panose="02020603050405020304" pitchFamily="18" charset="0"/>
              </a:rPr>
              <a:t>©</a:t>
            </a:r>
            <a:r>
              <a:rPr lang="en-US" altLang="en-US" sz="1200">
                <a:latin typeface="Times New Roman" panose="02020603050405020304" pitchFamily="18" charset="0"/>
                <a:cs typeface="Times New Roman" panose="02020603050405020304" pitchFamily="18" charset="0"/>
              </a:rPr>
              <a:t> 2009, Discovery Learning, Inc.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155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155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155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51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Rectangle 6">
            <a:extLst>
              <a:ext uri="{FF2B5EF4-FFF2-40B4-BE49-F238E27FC236}">
                <a16:creationId xmlns:a16="http://schemas.microsoft.com/office/drawing/2014/main" id="{2E4B65D9-7D90-4BBC-BC20-BED0DA0B4D71}"/>
              </a:ext>
            </a:extLst>
          </p:cNvPr>
          <p:cNvSpPr>
            <a:spLocks noChangeArrowheads="1"/>
          </p:cNvSpPr>
          <p:nvPr/>
        </p:nvSpPr>
        <p:spPr bwMode="auto">
          <a:xfrm>
            <a:off x="1219200" y="219075"/>
            <a:ext cx="6956425"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defRPr/>
            </a:pPr>
            <a:r>
              <a:rPr lang="en-US" altLang="en-US" sz="4000" b="1" dirty="0">
                <a:solidFill>
                  <a:schemeClr val="tx1">
                    <a:lumMod val="50000"/>
                    <a:lumOff val="50000"/>
                  </a:schemeClr>
                </a:solidFill>
                <a:latin typeface="Arial" panose="020B0604020202020204" pitchFamily="34" charset="0"/>
              </a:rPr>
              <a:t>CSI CONTINUUM</a:t>
            </a:r>
          </a:p>
        </p:txBody>
      </p:sp>
      <p:sp>
        <p:nvSpPr>
          <p:cNvPr id="30724" name="Date Placeholder 3">
            <a:extLst>
              <a:ext uri="{FF2B5EF4-FFF2-40B4-BE49-F238E27FC236}">
                <a16:creationId xmlns:a16="http://schemas.microsoft.com/office/drawing/2014/main" id="{0A45F310-8213-4C50-894A-455E35F1854C}"/>
              </a:ext>
            </a:extLst>
          </p:cNvPr>
          <p:cNvSpPr>
            <a:spLocks noGrp="1"/>
          </p:cNvSpPr>
          <p:nvPr>
            <p:ph type="dt" sz="quarter" idx="10"/>
          </p:nvPr>
        </p:nvSpPr>
        <p:spPr>
          <a:xfrm>
            <a:off x="107950" y="5772150"/>
            <a:ext cx="6634163"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0"/>
              </a:spcBef>
            </a:pPr>
            <a:r>
              <a:rPr lang="en-US" altLang="en-US"/>
              <a:t> ©2011 Discovery Learning, Inc.  All Rights Reserved.</a:t>
            </a:r>
          </a:p>
          <a:p>
            <a:pPr>
              <a:spcBef>
                <a:spcPct val="0"/>
              </a:spcBef>
            </a:pPr>
            <a:endParaRPr lang="en-US" altLang="en-US"/>
          </a:p>
        </p:txBody>
      </p:sp>
      <p:pic>
        <p:nvPicPr>
          <p:cNvPr id="30725" name="Picture 1">
            <a:extLst>
              <a:ext uri="{FF2B5EF4-FFF2-40B4-BE49-F238E27FC236}">
                <a16:creationId xmlns:a16="http://schemas.microsoft.com/office/drawing/2014/main" id="{E149300F-21E9-4A2D-80A0-CB610B351A9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362200"/>
            <a:ext cx="7934325"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2771" name="Rectangle 9">
            <a:extLst>
              <a:ext uri="{FF2B5EF4-FFF2-40B4-BE49-F238E27FC236}">
                <a16:creationId xmlns:a16="http://schemas.microsoft.com/office/drawing/2014/main" id="{6E55387B-64C6-4A55-8D58-BAB0C1FF1EF7}"/>
              </a:ext>
            </a:extLst>
          </p:cNvPr>
          <p:cNvSpPr>
            <a:spLocks noChangeArrowheads="1"/>
          </p:cNvSpPr>
          <p:nvPr/>
        </p:nvSpPr>
        <p:spPr bwMode="auto">
          <a:xfrm>
            <a:off x="609600" y="6248400"/>
            <a:ext cx="31924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000"/>
              <a:t>©2003 Discovery Learning, Inc.  All Rights Reserved</a:t>
            </a:r>
            <a:r>
              <a:rPr lang="en-US" altLang="en-US"/>
              <a:t>.</a:t>
            </a:r>
          </a:p>
        </p:txBody>
      </p:sp>
      <p:sp>
        <p:nvSpPr>
          <p:cNvPr id="5125" name="Text Box 11">
            <a:extLst>
              <a:ext uri="{FF2B5EF4-FFF2-40B4-BE49-F238E27FC236}">
                <a16:creationId xmlns:a16="http://schemas.microsoft.com/office/drawing/2014/main" id="{AC52FF7C-4C1A-40CB-A432-E3F059975CC5}"/>
              </a:ext>
            </a:extLst>
          </p:cNvPr>
          <p:cNvSpPr txBox="1">
            <a:spLocks noChangeArrowheads="1"/>
          </p:cNvSpPr>
          <p:nvPr/>
        </p:nvSpPr>
        <p:spPr bwMode="auto">
          <a:xfrm>
            <a:off x="1758950" y="2301875"/>
            <a:ext cx="6172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altLang="en-US" sz="4000" b="1" dirty="0">
                <a:solidFill>
                  <a:schemeClr val="tx1">
                    <a:lumMod val="50000"/>
                    <a:lumOff val="50000"/>
                  </a:schemeClr>
                </a:solidFill>
                <a:cs typeface="+mn-cs"/>
              </a:rPr>
              <a:t>Change Style Indicator</a:t>
            </a:r>
            <a:r>
              <a:rPr lang="en-US" altLang="en-US" sz="2000" b="1" dirty="0">
                <a:solidFill>
                  <a:schemeClr val="tx1">
                    <a:lumMod val="50000"/>
                    <a:lumOff val="50000"/>
                  </a:schemeClr>
                </a:solidFill>
                <a:cs typeface="+mn-cs"/>
              </a:rPr>
              <a:t> </a:t>
            </a:r>
            <a:r>
              <a:rPr lang="en-US" altLang="en-US" sz="4400" b="1" baseline="30000" dirty="0">
                <a:solidFill>
                  <a:schemeClr val="tx1">
                    <a:lumMod val="50000"/>
                    <a:lumOff val="50000"/>
                  </a:schemeClr>
                </a:solidFill>
                <a:cs typeface="+mn-cs"/>
              </a:rPr>
              <a:t>®</a:t>
            </a:r>
          </a:p>
        </p:txBody>
      </p:sp>
      <p:sp>
        <p:nvSpPr>
          <p:cNvPr id="32773" name="Rectangle 1">
            <a:extLst>
              <a:ext uri="{FF2B5EF4-FFF2-40B4-BE49-F238E27FC236}">
                <a16:creationId xmlns:a16="http://schemas.microsoft.com/office/drawing/2014/main" id="{BF462137-99CB-4A6F-A9D0-82E36826DE0E}"/>
              </a:ext>
            </a:extLst>
          </p:cNvPr>
          <p:cNvSpPr>
            <a:spLocks noChangeArrowheads="1"/>
          </p:cNvSpPr>
          <p:nvPr/>
        </p:nvSpPr>
        <p:spPr bwMode="auto">
          <a:xfrm>
            <a:off x="1143000" y="3276600"/>
            <a:ext cx="7391400" cy="76200"/>
          </a:xfrm>
          <a:prstGeom prst="rect">
            <a:avLst/>
          </a:prstGeom>
          <a:solidFill>
            <a:srgbClr val="FFC000"/>
          </a:solidFill>
          <a:ln w="12700" algn="ctr">
            <a:solidFill>
              <a:srgbClr val="FFC000"/>
            </a:solidFill>
            <a:round/>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pic>
        <p:nvPicPr>
          <p:cNvPr id="32774" name="Picture 2">
            <a:extLst>
              <a:ext uri="{FF2B5EF4-FFF2-40B4-BE49-F238E27FC236}">
                <a16:creationId xmlns:a16="http://schemas.microsoft.com/office/drawing/2014/main" id="{E8F5E1FE-8890-4875-B419-B71CFBD3B4F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57200"/>
            <a:ext cx="22987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a:extLst>
              <a:ext uri="{FF2B5EF4-FFF2-40B4-BE49-F238E27FC236}">
                <a16:creationId xmlns:a16="http://schemas.microsoft.com/office/drawing/2014/main" id="{86441945-82D0-499C-8918-600AC6DD038C}"/>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7171" name="Rectangle 2">
            <a:extLst>
              <a:ext uri="{FF2B5EF4-FFF2-40B4-BE49-F238E27FC236}">
                <a16:creationId xmlns:a16="http://schemas.microsoft.com/office/drawing/2014/main" id="{65882113-2E37-4B34-B34F-E880E4078D4E}"/>
              </a:ext>
            </a:extLst>
          </p:cNvPr>
          <p:cNvSpPr>
            <a:spLocks noGrp="1" noChangeArrowheads="1"/>
          </p:cNvSpPr>
          <p:nvPr>
            <p:ph type="title"/>
          </p:nvPr>
        </p:nvSpPr>
        <p:spPr>
          <a:xfrm>
            <a:off x="457200" y="76200"/>
            <a:ext cx="8229600" cy="11430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lstStyle/>
          <a:p>
            <a:pPr eaLnBrk="1" hangingPunct="1">
              <a:defRPr/>
            </a:pPr>
            <a:r>
              <a:rPr lang="en-US" altLang="en-US" sz="3600" b="1" dirty="0">
                <a:solidFill>
                  <a:schemeClr val="tx1">
                    <a:lumMod val="50000"/>
                    <a:lumOff val="50000"/>
                  </a:schemeClr>
                </a:solidFill>
              </a:rPr>
              <a:t>CHANGE STYLE PREFERENCE</a:t>
            </a:r>
          </a:p>
        </p:txBody>
      </p:sp>
      <p:sp>
        <p:nvSpPr>
          <p:cNvPr id="7173" name="Rectangle 4">
            <a:extLst>
              <a:ext uri="{FF2B5EF4-FFF2-40B4-BE49-F238E27FC236}">
                <a16:creationId xmlns:a16="http://schemas.microsoft.com/office/drawing/2014/main" id="{1DC3F975-C0E8-440A-AD0D-63847EBA1444}"/>
              </a:ext>
            </a:extLst>
          </p:cNvPr>
          <p:cNvSpPr>
            <a:spLocks noChangeArrowheads="1"/>
          </p:cNvSpPr>
          <p:nvPr/>
        </p:nvSpPr>
        <p:spPr bwMode="auto">
          <a:xfrm>
            <a:off x="217488" y="1900238"/>
            <a:ext cx="2841625" cy="406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defRPr/>
            </a:pPr>
            <a:r>
              <a:rPr lang="en-US" altLang="en-US" sz="2800" b="1" dirty="0">
                <a:solidFill>
                  <a:srgbClr val="F6BE00"/>
                </a:solidFill>
                <a:cs typeface="+mn-cs"/>
              </a:rPr>
              <a:t>CONSERVERS</a:t>
            </a:r>
            <a:endParaRPr lang="en-US" altLang="en-US" sz="2800" dirty="0">
              <a:solidFill>
                <a:srgbClr val="F6BE00"/>
              </a:solidFill>
              <a:cs typeface="+mn-cs"/>
            </a:endParaRPr>
          </a:p>
          <a:p>
            <a:pPr algn="ctr">
              <a:spcBef>
                <a:spcPct val="50000"/>
              </a:spcBef>
              <a:defRPr/>
            </a:pPr>
            <a:r>
              <a:rPr lang="en-US" altLang="en-US" sz="2800" i="1" dirty="0">
                <a:solidFill>
                  <a:schemeClr val="tx1">
                    <a:lumMod val="50000"/>
                    <a:lumOff val="50000"/>
                  </a:schemeClr>
                </a:solidFill>
                <a:cs typeface="+mn-cs"/>
              </a:rPr>
              <a:t>Accept </a:t>
            </a:r>
            <a:r>
              <a:rPr lang="en-US" altLang="en-US" sz="2800" dirty="0">
                <a:solidFill>
                  <a:schemeClr val="tx1">
                    <a:lumMod val="50000"/>
                    <a:lumOff val="50000"/>
                  </a:schemeClr>
                </a:solidFill>
                <a:cs typeface="+mn-cs"/>
              </a:rPr>
              <a:t>the                                            structure</a:t>
            </a:r>
          </a:p>
          <a:p>
            <a:pPr algn="ctr">
              <a:spcBef>
                <a:spcPct val="90000"/>
              </a:spcBef>
              <a:defRPr/>
            </a:pPr>
            <a:r>
              <a:rPr lang="en-US" altLang="en-US" sz="2800" dirty="0">
                <a:solidFill>
                  <a:schemeClr val="tx1">
                    <a:lumMod val="50000"/>
                    <a:lumOff val="50000"/>
                  </a:schemeClr>
                </a:solidFill>
                <a:cs typeface="+mn-cs"/>
              </a:rPr>
              <a:t>Prefer change that is incremental</a:t>
            </a:r>
          </a:p>
          <a:p>
            <a:pPr algn="ctr" latinLnBrk="1">
              <a:spcBef>
                <a:spcPct val="90000"/>
              </a:spcBef>
              <a:defRPr/>
            </a:pPr>
            <a:endParaRPr lang="en-US" altLang="en-US" sz="2800" dirty="0">
              <a:solidFill>
                <a:srgbClr val="B5121B"/>
              </a:solidFill>
              <a:cs typeface="+mn-cs"/>
            </a:endParaRPr>
          </a:p>
        </p:txBody>
      </p:sp>
    </p:spTree>
  </p:cSld>
  <p:clrMapOvr>
    <a:masterClrMapping/>
  </p:clrMapOvr>
  <p:transition spd="slow">
    <p:strips dir="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a:extLst>
              <a:ext uri="{FF2B5EF4-FFF2-40B4-BE49-F238E27FC236}">
                <a16:creationId xmlns:a16="http://schemas.microsoft.com/office/drawing/2014/main" id="{0EE098CB-7F45-4888-8179-ADE218FDE223}"/>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8195" name="Rectangle 2">
            <a:extLst>
              <a:ext uri="{FF2B5EF4-FFF2-40B4-BE49-F238E27FC236}">
                <a16:creationId xmlns:a16="http://schemas.microsoft.com/office/drawing/2014/main" id="{592A5CCE-1BE3-4F64-8983-63B69AAB7AC3}"/>
              </a:ext>
            </a:extLst>
          </p:cNvPr>
          <p:cNvSpPr>
            <a:spLocks noGrp="1" noChangeArrowheads="1"/>
          </p:cNvSpPr>
          <p:nvPr>
            <p:ph type="title"/>
          </p:nvPr>
        </p:nvSpPr>
        <p:spPr>
          <a:xfrm>
            <a:off x="457200" y="76200"/>
            <a:ext cx="8229600" cy="11430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lstStyle/>
          <a:p>
            <a:pPr eaLnBrk="1" hangingPunct="1">
              <a:defRPr/>
            </a:pPr>
            <a:r>
              <a:rPr lang="en-US" altLang="en-US" sz="3600" b="1" dirty="0">
                <a:solidFill>
                  <a:schemeClr val="tx1">
                    <a:lumMod val="50000"/>
                    <a:lumOff val="50000"/>
                  </a:schemeClr>
                </a:solidFill>
              </a:rPr>
              <a:t>CHANGE STYLE PREFERENCE</a:t>
            </a:r>
          </a:p>
        </p:txBody>
      </p:sp>
      <p:sp>
        <p:nvSpPr>
          <p:cNvPr id="8197" name="Rectangle 4">
            <a:extLst>
              <a:ext uri="{FF2B5EF4-FFF2-40B4-BE49-F238E27FC236}">
                <a16:creationId xmlns:a16="http://schemas.microsoft.com/office/drawing/2014/main" id="{056F411E-2B39-49E2-923F-EEBE3B1A609A}"/>
              </a:ext>
            </a:extLst>
          </p:cNvPr>
          <p:cNvSpPr>
            <a:spLocks noChangeArrowheads="1"/>
          </p:cNvSpPr>
          <p:nvPr/>
        </p:nvSpPr>
        <p:spPr bwMode="auto">
          <a:xfrm>
            <a:off x="217488" y="1900238"/>
            <a:ext cx="2841625" cy="406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defRPr/>
            </a:pPr>
            <a:r>
              <a:rPr lang="en-US" altLang="en-US" sz="2800" b="1" dirty="0">
                <a:solidFill>
                  <a:srgbClr val="F6BE00"/>
                </a:solidFill>
                <a:cs typeface="+mn-cs"/>
              </a:rPr>
              <a:t>CONSERVERS</a:t>
            </a:r>
            <a:endParaRPr lang="en-US" altLang="en-US" sz="2800" dirty="0">
              <a:solidFill>
                <a:srgbClr val="F6BE00"/>
              </a:solidFill>
              <a:cs typeface="+mn-cs"/>
            </a:endParaRPr>
          </a:p>
          <a:p>
            <a:pPr algn="ctr">
              <a:spcBef>
                <a:spcPct val="50000"/>
              </a:spcBef>
              <a:defRPr/>
            </a:pPr>
            <a:r>
              <a:rPr lang="en-US" altLang="en-US" sz="2800" i="1" dirty="0">
                <a:solidFill>
                  <a:schemeClr val="tx1">
                    <a:lumMod val="50000"/>
                    <a:lumOff val="50000"/>
                  </a:schemeClr>
                </a:solidFill>
                <a:cs typeface="+mn-cs"/>
              </a:rPr>
              <a:t>Accept </a:t>
            </a:r>
            <a:r>
              <a:rPr lang="en-US" altLang="en-US" sz="2800" dirty="0">
                <a:solidFill>
                  <a:schemeClr val="tx1">
                    <a:lumMod val="50000"/>
                    <a:lumOff val="50000"/>
                  </a:schemeClr>
                </a:solidFill>
                <a:cs typeface="+mn-cs"/>
              </a:rPr>
              <a:t>the structure</a:t>
            </a:r>
          </a:p>
          <a:p>
            <a:pPr algn="ctr">
              <a:spcBef>
                <a:spcPct val="90000"/>
              </a:spcBef>
              <a:defRPr/>
            </a:pPr>
            <a:r>
              <a:rPr lang="en-US" altLang="en-US" sz="2800" dirty="0">
                <a:solidFill>
                  <a:schemeClr val="tx1">
                    <a:lumMod val="50000"/>
                    <a:lumOff val="50000"/>
                  </a:schemeClr>
                </a:solidFill>
                <a:cs typeface="+mn-cs"/>
              </a:rPr>
              <a:t>Prefer change that is incremental</a:t>
            </a:r>
          </a:p>
          <a:p>
            <a:pPr algn="ctr" latinLnBrk="1">
              <a:spcBef>
                <a:spcPct val="90000"/>
              </a:spcBef>
              <a:defRPr/>
            </a:pPr>
            <a:endParaRPr lang="en-US" altLang="en-US" sz="2800" dirty="0">
              <a:solidFill>
                <a:srgbClr val="CC0000"/>
              </a:solidFill>
              <a:cs typeface="+mn-cs"/>
            </a:endParaRPr>
          </a:p>
        </p:txBody>
      </p:sp>
      <p:sp>
        <p:nvSpPr>
          <p:cNvPr id="8198" name="Rectangle 5">
            <a:extLst>
              <a:ext uri="{FF2B5EF4-FFF2-40B4-BE49-F238E27FC236}">
                <a16:creationId xmlns:a16="http://schemas.microsoft.com/office/drawing/2014/main" id="{8BFE88F3-1F0F-4344-9222-1C3AF7EF394D}"/>
              </a:ext>
            </a:extLst>
          </p:cNvPr>
          <p:cNvSpPr>
            <a:spLocks noChangeArrowheads="1"/>
          </p:cNvSpPr>
          <p:nvPr/>
        </p:nvSpPr>
        <p:spPr bwMode="auto">
          <a:xfrm>
            <a:off x="6008688" y="1900238"/>
            <a:ext cx="2765425" cy="406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defRPr/>
            </a:pPr>
            <a:r>
              <a:rPr lang="en-US" altLang="en-US" sz="2800" b="1" dirty="0">
                <a:solidFill>
                  <a:srgbClr val="5C7F71"/>
                </a:solidFill>
                <a:cs typeface="+mn-cs"/>
              </a:rPr>
              <a:t>ORIGINATORS</a:t>
            </a:r>
            <a:endParaRPr lang="en-US" altLang="en-US" sz="2800" dirty="0">
              <a:solidFill>
                <a:srgbClr val="5C7F71"/>
              </a:solidFill>
              <a:cs typeface="+mn-cs"/>
            </a:endParaRPr>
          </a:p>
          <a:p>
            <a:pPr algn="ctr">
              <a:spcBef>
                <a:spcPct val="50000"/>
              </a:spcBef>
              <a:defRPr/>
            </a:pPr>
            <a:r>
              <a:rPr lang="en-US" altLang="en-US" sz="2800" i="1" dirty="0">
                <a:solidFill>
                  <a:schemeClr val="tx1">
                    <a:lumMod val="50000"/>
                    <a:lumOff val="50000"/>
                  </a:schemeClr>
                </a:solidFill>
                <a:cs typeface="+mn-cs"/>
              </a:rPr>
              <a:t>Challenge </a:t>
            </a:r>
            <a:r>
              <a:rPr lang="en-US" altLang="en-US" sz="2800" dirty="0">
                <a:solidFill>
                  <a:schemeClr val="tx1">
                    <a:lumMod val="50000"/>
                    <a:lumOff val="50000"/>
                  </a:schemeClr>
                </a:solidFill>
                <a:cs typeface="+mn-cs"/>
              </a:rPr>
              <a:t>the structure</a:t>
            </a:r>
          </a:p>
          <a:p>
            <a:pPr algn="ctr">
              <a:spcBef>
                <a:spcPct val="90000"/>
              </a:spcBef>
              <a:defRPr/>
            </a:pPr>
            <a:r>
              <a:rPr lang="en-US" altLang="en-US" sz="2800" dirty="0">
                <a:solidFill>
                  <a:schemeClr val="tx1">
                    <a:lumMod val="50000"/>
                    <a:lumOff val="50000"/>
                  </a:schemeClr>
                </a:solidFill>
                <a:cs typeface="+mn-cs"/>
              </a:rPr>
              <a:t>Prefer change that is expansive</a:t>
            </a:r>
          </a:p>
          <a:p>
            <a:pPr algn="ctr" latinLnBrk="1">
              <a:spcBef>
                <a:spcPct val="90000"/>
              </a:spcBef>
              <a:defRPr/>
            </a:pPr>
            <a:endParaRPr lang="en-US" altLang="en-US" sz="2800" dirty="0">
              <a:solidFill>
                <a:srgbClr val="870300"/>
              </a:solidFill>
              <a:cs typeface="+mn-cs"/>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F0B1CAF8-F473-4472-9B2C-47A409E26E49}"/>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9219" name="Rectangle 2">
            <a:extLst>
              <a:ext uri="{FF2B5EF4-FFF2-40B4-BE49-F238E27FC236}">
                <a16:creationId xmlns:a16="http://schemas.microsoft.com/office/drawing/2014/main" id="{B74DBA33-FE3D-4D5E-A530-6DE82D705C99}"/>
              </a:ext>
            </a:extLst>
          </p:cNvPr>
          <p:cNvSpPr>
            <a:spLocks noGrp="1" noChangeArrowheads="1"/>
          </p:cNvSpPr>
          <p:nvPr>
            <p:ph type="title"/>
          </p:nvPr>
        </p:nvSpPr>
        <p:spPr>
          <a:xfrm>
            <a:off x="457200" y="381000"/>
            <a:ext cx="8229600" cy="8382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lstStyle/>
          <a:p>
            <a:pPr eaLnBrk="1" hangingPunct="1">
              <a:defRPr/>
            </a:pPr>
            <a:r>
              <a:rPr lang="en-US" altLang="en-US" sz="3600" b="1" dirty="0">
                <a:solidFill>
                  <a:schemeClr val="tx1">
                    <a:lumMod val="50000"/>
                    <a:lumOff val="50000"/>
                  </a:schemeClr>
                </a:solidFill>
              </a:rPr>
              <a:t>CHANGE STYLE PREFERENCE</a:t>
            </a:r>
          </a:p>
        </p:txBody>
      </p:sp>
      <p:sp>
        <p:nvSpPr>
          <p:cNvPr id="9221" name="Rectangle 4">
            <a:extLst>
              <a:ext uri="{FF2B5EF4-FFF2-40B4-BE49-F238E27FC236}">
                <a16:creationId xmlns:a16="http://schemas.microsoft.com/office/drawing/2014/main" id="{4FFA5361-D6F0-4330-A110-0BB2924D9FDB}"/>
              </a:ext>
            </a:extLst>
          </p:cNvPr>
          <p:cNvSpPr>
            <a:spLocks noChangeArrowheads="1"/>
          </p:cNvSpPr>
          <p:nvPr/>
        </p:nvSpPr>
        <p:spPr bwMode="auto">
          <a:xfrm>
            <a:off x="3036888" y="1900238"/>
            <a:ext cx="2917825" cy="3676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defRPr/>
            </a:pPr>
            <a:r>
              <a:rPr lang="en-US" altLang="en-US" sz="2800" b="1" dirty="0">
                <a:solidFill>
                  <a:srgbClr val="5C7F71"/>
                </a:solidFill>
                <a:cs typeface="+mn-cs"/>
              </a:rPr>
              <a:t>PRAGMATISTS</a:t>
            </a:r>
          </a:p>
          <a:p>
            <a:pPr algn="ctr">
              <a:spcBef>
                <a:spcPct val="50000"/>
              </a:spcBef>
              <a:defRPr/>
            </a:pPr>
            <a:r>
              <a:rPr lang="en-US" altLang="en-US" sz="2800" i="1" dirty="0">
                <a:solidFill>
                  <a:schemeClr val="tx1">
                    <a:lumMod val="50000"/>
                    <a:lumOff val="50000"/>
                  </a:schemeClr>
                </a:solidFill>
                <a:cs typeface="+mn-cs"/>
              </a:rPr>
              <a:t>Explore</a:t>
            </a:r>
            <a:r>
              <a:rPr lang="en-US" altLang="en-US" sz="2800" dirty="0">
                <a:solidFill>
                  <a:schemeClr val="tx1">
                    <a:lumMod val="50000"/>
                    <a:lumOff val="50000"/>
                  </a:schemeClr>
                </a:solidFill>
                <a:cs typeface="+mn-cs"/>
              </a:rPr>
              <a:t> the structure</a:t>
            </a:r>
          </a:p>
          <a:p>
            <a:pPr algn="ctr">
              <a:spcBef>
                <a:spcPct val="90000"/>
              </a:spcBef>
              <a:defRPr/>
            </a:pPr>
            <a:r>
              <a:rPr lang="en-US" altLang="en-US" sz="2800" dirty="0">
                <a:solidFill>
                  <a:schemeClr val="tx1">
                    <a:lumMod val="50000"/>
                    <a:lumOff val="50000"/>
                  </a:schemeClr>
                </a:solidFill>
                <a:cs typeface="+mn-cs"/>
              </a:rPr>
              <a:t>Prefer change that is </a:t>
            </a:r>
          </a:p>
          <a:p>
            <a:pPr algn="ctr">
              <a:defRPr/>
            </a:pPr>
            <a:r>
              <a:rPr lang="en-US" altLang="en-US" sz="2800" dirty="0">
                <a:solidFill>
                  <a:schemeClr val="tx1">
                    <a:lumMod val="50000"/>
                    <a:lumOff val="50000"/>
                  </a:schemeClr>
                </a:solidFill>
                <a:cs typeface="+mn-cs"/>
              </a:rPr>
              <a:t>functional</a:t>
            </a:r>
          </a:p>
          <a:p>
            <a:pPr algn="ctr" latinLnBrk="1">
              <a:defRPr/>
            </a:pPr>
            <a:endParaRPr lang="en-US" altLang="en-US" sz="2800" dirty="0">
              <a:solidFill>
                <a:srgbClr val="B5121B"/>
              </a:solidFill>
              <a:cs typeface="+mn-cs"/>
            </a:endParaRPr>
          </a:p>
        </p:txBody>
      </p:sp>
      <p:sp>
        <p:nvSpPr>
          <p:cNvPr id="9222" name="Rectangle 5">
            <a:extLst>
              <a:ext uri="{FF2B5EF4-FFF2-40B4-BE49-F238E27FC236}">
                <a16:creationId xmlns:a16="http://schemas.microsoft.com/office/drawing/2014/main" id="{CC30B01D-EE1B-43E8-AAFE-165929AE149E}"/>
              </a:ext>
            </a:extLst>
          </p:cNvPr>
          <p:cNvSpPr>
            <a:spLocks noChangeArrowheads="1"/>
          </p:cNvSpPr>
          <p:nvPr/>
        </p:nvSpPr>
        <p:spPr bwMode="auto">
          <a:xfrm>
            <a:off x="217488" y="1900238"/>
            <a:ext cx="2841625" cy="406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defRPr/>
            </a:pPr>
            <a:r>
              <a:rPr lang="en-US" altLang="en-US" sz="2800" b="1" dirty="0">
                <a:solidFill>
                  <a:srgbClr val="F6BE00"/>
                </a:solidFill>
                <a:cs typeface="+mn-cs"/>
              </a:rPr>
              <a:t>CONSERVERS</a:t>
            </a:r>
            <a:endParaRPr lang="en-US" altLang="en-US" sz="2800" dirty="0">
              <a:solidFill>
                <a:srgbClr val="F6BE00"/>
              </a:solidFill>
              <a:cs typeface="+mn-cs"/>
            </a:endParaRPr>
          </a:p>
          <a:p>
            <a:pPr algn="ctr">
              <a:spcBef>
                <a:spcPct val="50000"/>
              </a:spcBef>
              <a:defRPr/>
            </a:pPr>
            <a:r>
              <a:rPr lang="en-US" altLang="en-US" sz="2800" i="1" dirty="0">
                <a:solidFill>
                  <a:schemeClr val="tx1">
                    <a:lumMod val="50000"/>
                    <a:lumOff val="50000"/>
                  </a:schemeClr>
                </a:solidFill>
                <a:cs typeface="+mn-cs"/>
              </a:rPr>
              <a:t>Accept </a:t>
            </a:r>
            <a:r>
              <a:rPr lang="en-US" altLang="en-US" sz="2800" dirty="0">
                <a:solidFill>
                  <a:schemeClr val="tx1">
                    <a:lumMod val="50000"/>
                    <a:lumOff val="50000"/>
                  </a:schemeClr>
                </a:solidFill>
                <a:cs typeface="+mn-cs"/>
              </a:rPr>
              <a:t>the structure</a:t>
            </a:r>
          </a:p>
          <a:p>
            <a:pPr algn="ctr">
              <a:spcBef>
                <a:spcPct val="90000"/>
              </a:spcBef>
              <a:defRPr/>
            </a:pPr>
            <a:r>
              <a:rPr lang="en-US" altLang="en-US" sz="2800" dirty="0">
                <a:solidFill>
                  <a:schemeClr val="tx1">
                    <a:lumMod val="50000"/>
                    <a:lumOff val="50000"/>
                  </a:schemeClr>
                </a:solidFill>
                <a:cs typeface="+mn-cs"/>
              </a:rPr>
              <a:t>Prefer change that is incremental</a:t>
            </a:r>
          </a:p>
          <a:p>
            <a:pPr algn="ctr" latinLnBrk="1">
              <a:spcBef>
                <a:spcPct val="90000"/>
              </a:spcBef>
              <a:defRPr/>
            </a:pPr>
            <a:endParaRPr lang="en-US" altLang="en-US" sz="2800" dirty="0">
              <a:cs typeface="+mn-cs"/>
            </a:endParaRPr>
          </a:p>
        </p:txBody>
      </p:sp>
      <p:sp>
        <p:nvSpPr>
          <p:cNvPr id="9223" name="Rectangle 6">
            <a:extLst>
              <a:ext uri="{FF2B5EF4-FFF2-40B4-BE49-F238E27FC236}">
                <a16:creationId xmlns:a16="http://schemas.microsoft.com/office/drawing/2014/main" id="{0965A1EC-39E5-4677-85F1-FC0A0EB5DB1A}"/>
              </a:ext>
            </a:extLst>
          </p:cNvPr>
          <p:cNvSpPr>
            <a:spLocks noChangeArrowheads="1"/>
          </p:cNvSpPr>
          <p:nvPr/>
        </p:nvSpPr>
        <p:spPr bwMode="auto">
          <a:xfrm>
            <a:off x="6008688" y="1900238"/>
            <a:ext cx="2765425" cy="406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defRPr/>
            </a:pPr>
            <a:r>
              <a:rPr lang="en-US" altLang="en-US" sz="2800" b="1" dirty="0">
                <a:solidFill>
                  <a:srgbClr val="F6BE00"/>
                </a:solidFill>
                <a:cs typeface="+mn-cs"/>
              </a:rPr>
              <a:t>ORIGINATORS</a:t>
            </a:r>
            <a:endParaRPr lang="en-US" altLang="en-US" sz="2800" dirty="0">
              <a:solidFill>
                <a:srgbClr val="F6BE00"/>
              </a:solidFill>
              <a:cs typeface="+mn-cs"/>
            </a:endParaRPr>
          </a:p>
          <a:p>
            <a:pPr algn="ctr">
              <a:spcBef>
                <a:spcPct val="50000"/>
              </a:spcBef>
              <a:defRPr/>
            </a:pPr>
            <a:r>
              <a:rPr lang="en-US" altLang="en-US" sz="2800" i="1" dirty="0">
                <a:solidFill>
                  <a:schemeClr val="tx1">
                    <a:lumMod val="50000"/>
                    <a:lumOff val="50000"/>
                  </a:schemeClr>
                </a:solidFill>
                <a:cs typeface="+mn-cs"/>
              </a:rPr>
              <a:t>Challenge </a:t>
            </a:r>
            <a:r>
              <a:rPr lang="en-US" altLang="en-US" sz="2800" dirty="0">
                <a:solidFill>
                  <a:schemeClr val="tx1">
                    <a:lumMod val="50000"/>
                    <a:lumOff val="50000"/>
                  </a:schemeClr>
                </a:solidFill>
                <a:cs typeface="+mn-cs"/>
              </a:rPr>
              <a:t>the structure</a:t>
            </a:r>
          </a:p>
          <a:p>
            <a:pPr algn="ctr">
              <a:spcBef>
                <a:spcPct val="90000"/>
              </a:spcBef>
              <a:defRPr/>
            </a:pPr>
            <a:r>
              <a:rPr lang="en-US" altLang="en-US" sz="2800" dirty="0">
                <a:solidFill>
                  <a:schemeClr val="tx1">
                    <a:lumMod val="50000"/>
                    <a:lumOff val="50000"/>
                  </a:schemeClr>
                </a:solidFill>
                <a:cs typeface="+mn-cs"/>
              </a:rPr>
              <a:t>Prefer change that is expansive</a:t>
            </a:r>
          </a:p>
          <a:p>
            <a:pPr algn="ctr" latinLnBrk="1">
              <a:spcBef>
                <a:spcPct val="90000"/>
              </a:spcBef>
              <a:defRPr/>
            </a:pPr>
            <a:endParaRPr lang="en-US" altLang="en-US" sz="2800" dirty="0">
              <a:cs typeface="+mn-cs"/>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Date Placeholder 3">
            <a:extLst>
              <a:ext uri="{FF2B5EF4-FFF2-40B4-BE49-F238E27FC236}">
                <a16:creationId xmlns:a16="http://schemas.microsoft.com/office/drawing/2014/main" id="{DFA09895-B421-49C8-A02C-DF8CDEC99008}"/>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40963" name="Rectangle 2">
            <a:extLst>
              <a:ext uri="{FF2B5EF4-FFF2-40B4-BE49-F238E27FC236}">
                <a16:creationId xmlns:a16="http://schemas.microsoft.com/office/drawing/2014/main" id="{169FE10D-AA0F-4015-A0D4-882AC8AA5DC6}"/>
              </a:ext>
            </a:extLst>
          </p:cNvPr>
          <p:cNvSpPr>
            <a:spLocks noGrp="1" noChangeArrowheads="1"/>
          </p:cNvSpPr>
          <p:nvPr>
            <p:ph type="ctrTitle"/>
          </p:nvPr>
        </p:nvSpPr>
        <p:spPr>
          <a:xfrm>
            <a:off x="609600" y="304800"/>
            <a:ext cx="7772400" cy="11430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n-US" sz="3600" b="1">
                <a:solidFill>
                  <a:srgbClr val="5C7F71"/>
                </a:solidFill>
              </a:rPr>
              <a:t>CHARACTERISTICS</a:t>
            </a:r>
          </a:p>
        </p:txBody>
      </p:sp>
      <p:sp>
        <p:nvSpPr>
          <p:cNvPr id="2" name="Rectangle 3">
            <a:extLst>
              <a:ext uri="{FF2B5EF4-FFF2-40B4-BE49-F238E27FC236}">
                <a16:creationId xmlns:a16="http://schemas.microsoft.com/office/drawing/2014/main" id="{E82AFD80-8238-484B-AC9D-060275EEB8AB}"/>
              </a:ext>
            </a:extLst>
          </p:cNvPr>
          <p:cNvSpPr>
            <a:spLocks noGrp="1" noChangeArrowheads="1"/>
          </p:cNvSpPr>
          <p:nvPr>
            <p:ph type="subTitle" idx="1"/>
          </p:nvPr>
        </p:nvSpPr>
        <p:spPr bwMode="auto">
          <a:xfrm>
            <a:off x="1371600" y="1371600"/>
            <a:ext cx="5867400" cy="1066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marL="342900" indent="-342900" eaLnBrk="1" hangingPunct="1">
              <a:defRPr/>
            </a:pPr>
            <a:r>
              <a:rPr lang="en-US" altLang="en-US" sz="2400" b="1" dirty="0">
                <a:solidFill>
                  <a:srgbClr val="5C7F71"/>
                </a:solidFill>
              </a:rPr>
              <a:t>    When facing change </a:t>
            </a:r>
            <a:r>
              <a:rPr lang="en-US" altLang="en-US" b="1" dirty="0">
                <a:solidFill>
                  <a:srgbClr val="F6BE00"/>
                </a:solidFill>
              </a:rPr>
              <a:t>CONSERVERS</a:t>
            </a:r>
          </a:p>
          <a:p>
            <a:pPr marL="342900" indent="-342900" algn="l" eaLnBrk="1" hangingPunct="1">
              <a:defRPr/>
            </a:pPr>
            <a:endParaRPr lang="en-US" altLang="en-US" sz="100" b="1" dirty="0"/>
          </a:p>
          <a:p>
            <a:pPr marL="342900" indent="-342900" algn="l" eaLnBrk="1" hangingPunct="1">
              <a:buFont typeface="Wingdings" pitchFamily="2" charset="2"/>
              <a:buChar char="q"/>
              <a:defRPr/>
            </a:pPr>
            <a:r>
              <a:rPr lang="en-US" altLang="en-US" sz="2000" b="1" dirty="0">
                <a:solidFill>
                  <a:schemeClr val="tx1">
                    <a:lumMod val="50000"/>
                    <a:lumOff val="50000"/>
                  </a:schemeClr>
                </a:solidFill>
              </a:rPr>
              <a:t>Generally appear deliberate, disciplined, and organized</a:t>
            </a:r>
            <a:r>
              <a:rPr lang="en-US" altLang="en-US" sz="1800" b="1" dirty="0">
                <a:solidFill>
                  <a:schemeClr val="tx1">
                    <a:lumMod val="50000"/>
                    <a:lumOff val="50000"/>
                  </a:schemeClr>
                </a:solidFill>
              </a:rPr>
              <a:t>                  </a:t>
            </a:r>
          </a:p>
          <a:p>
            <a:pPr marL="342900" indent="-342900" algn="l" eaLnBrk="1" hangingPunct="1">
              <a:buFont typeface="Wingdings" pitchFamily="2" charset="2"/>
              <a:buChar char="q"/>
              <a:defRPr/>
            </a:pPr>
            <a:r>
              <a:rPr lang="en-US" altLang="en-US" sz="2000" b="1" dirty="0">
                <a:solidFill>
                  <a:schemeClr val="tx1">
                    <a:lumMod val="50000"/>
                    <a:lumOff val="50000"/>
                  </a:schemeClr>
                </a:solidFill>
              </a:rPr>
              <a:t>Prefer change that maintains current structure</a:t>
            </a:r>
          </a:p>
          <a:p>
            <a:pPr marL="342900" indent="-342900" algn="l" eaLnBrk="1" hangingPunct="1">
              <a:buFont typeface="Wingdings" pitchFamily="2" charset="2"/>
              <a:buChar char="q"/>
              <a:defRPr/>
            </a:pPr>
            <a:r>
              <a:rPr lang="en-US" altLang="en-US" sz="2000" b="1" dirty="0">
                <a:solidFill>
                  <a:schemeClr val="tx1">
                    <a:lumMod val="50000"/>
                    <a:lumOff val="50000"/>
                  </a:schemeClr>
                </a:solidFill>
              </a:rPr>
              <a:t>May operate from conventional assumptions</a:t>
            </a:r>
          </a:p>
          <a:p>
            <a:pPr marL="342900" indent="-342900" algn="l" eaLnBrk="1" hangingPunct="1">
              <a:buFont typeface="Wingdings" pitchFamily="2" charset="2"/>
              <a:buChar char="q"/>
              <a:defRPr/>
            </a:pPr>
            <a:r>
              <a:rPr lang="en-US" altLang="en-US" sz="2000" b="1" dirty="0">
                <a:solidFill>
                  <a:schemeClr val="tx1">
                    <a:lumMod val="50000"/>
                    <a:lumOff val="50000"/>
                  </a:schemeClr>
                </a:solidFill>
              </a:rPr>
              <a:t>Enjoy predictability</a:t>
            </a:r>
          </a:p>
          <a:p>
            <a:pPr marL="342900" indent="-342900" algn="l" eaLnBrk="1" hangingPunct="1">
              <a:buFont typeface="Wingdings" pitchFamily="2" charset="2"/>
              <a:buChar char="q"/>
              <a:defRPr/>
            </a:pPr>
            <a:r>
              <a:rPr lang="en-US" altLang="en-US" sz="2000" b="1" dirty="0">
                <a:solidFill>
                  <a:schemeClr val="tx1">
                    <a:lumMod val="50000"/>
                    <a:lumOff val="50000"/>
                  </a:schemeClr>
                </a:solidFill>
              </a:rPr>
              <a:t>May appear cautious and inflexible</a:t>
            </a:r>
          </a:p>
          <a:p>
            <a:pPr marL="342900" indent="-342900" algn="l" eaLnBrk="1" hangingPunct="1">
              <a:buFont typeface="Wingdings" pitchFamily="2" charset="2"/>
              <a:buChar char="q"/>
              <a:defRPr/>
            </a:pPr>
            <a:r>
              <a:rPr lang="en-US" altLang="en-US" sz="2000" b="1" dirty="0">
                <a:solidFill>
                  <a:schemeClr val="tx1">
                    <a:lumMod val="50000"/>
                    <a:lumOff val="50000"/>
                  </a:schemeClr>
                </a:solidFill>
              </a:rPr>
              <a:t>May focus on  details and the routine</a:t>
            </a:r>
          </a:p>
          <a:p>
            <a:pPr marL="342900" indent="-342900" algn="l" eaLnBrk="1" hangingPunct="1">
              <a:buFont typeface="Wingdings" pitchFamily="2" charset="2"/>
              <a:buChar char="q"/>
              <a:defRPr/>
            </a:pPr>
            <a:r>
              <a:rPr lang="en-US" altLang="en-US" sz="2000" b="1" dirty="0">
                <a:solidFill>
                  <a:schemeClr val="tx1">
                    <a:lumMod val="50000"/>
                    <a:lumOff val="50000"/>
                  </a:schemeClr>
                </a:solidFill>
              </a:rPr>
              <a:t>Honor tradition and established practice</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 calcmode="lin" valueType="num">
                                      <p:cBhvr additive="base">
                                        <p:cTn id="4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Date Placeholder 3">
            <a:extLst>
              <a:ext uri="{FF2B5EF4-FFF2-40B4-BE49-F238E27FC236}">
                <a16:creationId xmlns:a16="http://schemas.microsoft.com/office/drawing/2014/main" id="{55B02EE1-38DC-450B-BB4E-2258A5C5861A}"/>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11267" name="Rectangle 2">
            <a:extLst>
              <a:ext uri="{FF2B5EF4-FFF2-40B4-BE49-F238E27FC236}">
                <a16:creationId xmlns:a16="http://schemas.microsoft.com/office/drawing/2014/main" id="{ED72939B-EF03-43AF-9E53-5B2B483499CA}"/>
              </a:ext>
            </a:extLst>
          </p:cNvPr>
          <p:cNvSpPr>
            <a:spLocks noGrp="1" noChangeArrowheads="1"/>
          </p:cNvSpPr>
          <p:nvPr>
            <p:ph type="ctrTitle"/>
          </p:nvPr>
        </p:nvSpPr>
        <p:spPr>
          <a:xfrm>
            <a:off x="609600" y="304800"/>
            <a:ext cx="7772400" cy="11430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en-US" sz="3600" b="1" dirty="0">
                <a:solidFill>
                  <a:schemeClr val="tx1">
                    <a:lumMod val="50000"/>
                    <a:lumOff val="50000"/>
                  </a:schemeClr>
                </a:solidFill>
              </a:rPr>
              <a:t>CHARACTERISTICS</a:t>
            </a:r>
          </a:p>
        </p:txBody>
      </p:sp>
      <p:sp>
        <p:nvSpPr>
          <p:cNvPr id="17411" name="Rectangle 3">
            <a:extLst>
              <a:ext uri="{FF2B5EF4-FFF2-40B4-BE49-F238E27FC236}">
                <a16:creationId xmlns:a16="http://schemas.microsoft.com/office/drawing/2014/main" id="{33A0EC6C-7540-4BFF-92E8-1142E0DEA714}"/>
              </a:ext>
            </a:extLst>
          </p:cNvPr>
          <p:cNvSpPr>
            <a:spLocks noGrp="1" noChangeArrowheads="1"/>
          </p:cNvSpPr>
          <p:nvPr>
            <p:ph type="subTitle" idx="1"/>
          </p:nvPr>
        </p:nvSpPr>
        <p:spPr bwMode="auto">
          <a:xfrm>
            <a:off x="1371600" y="1447800"/>
            <a:ext cx="5867400" cy="1066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marL="342900" indent="-342900" eaLnBrk="1" hangingPunct="1">
              <a:lnSpc>
                <a:spcPct val="90000"/>
              </a:lnSpc>
              <a:defRPr/>
            </a:pPr>
            <a:r>
              <a:rPr lang="en-US" altLang="en-US" sz="2400" b="1" dirty="0"/>
              <a:t>    </a:t>
            </a:r>
            <a:r>
              <a:rPr lang="en-US" altLang="en-US" sz="2400" b="1" dirty="0">
                <a:solidFill>
                  <a:schemeClr val="tx1">
                    <a:lumMod val="50000"/>
                    <a:lumOff val="50000"/>
                  </a:schemeClr>
                </a:solidFill>
              </a:rPr>
              <a:t>When facing change </a:t>
            </a:r>
            <a:r>
              <a:rPr lang="en-US" altLang="en-US" b="1" dirty="0">
                <a:solidFill>
                  <a:srgbClr val="FFC000"/>
                </a:solidFill>
              </a:rPr>
              <a:t>ORIGINATORS</a:t>
            </a:r>
          </a:p>
          <a:p>
            <a:pPr marL="342900" indent="-342900" algn="l" eaLnBrk="1" hangingPunct="1">
              <a:lnSpc>
                <a:spcPct val="90000"/>
              </a:lnSpc>
              <a:defRPr/>
            </a:pPr>
            <a:endParaRPr lang="en-US" altLang="en-US" sz="100" b="1" dirty="0"/>
          </a:p>
          <a:p>
            <a:pPr marL="342900" indent="-342900" algn="l" eaLnBrk="1" hangingPunct="1">
              <a:lnSpc>
                <a:spcPct val="90000"/>
              </a:lnSpc>
              <a:buFont typeface="Wingdings" pitchFamily="2" charset="2"/>
              <a:buChar char="q"/>
              <a:defRPr/>
            </a:pPr>
            <a:r>
              <a:rPr lang="en-US" altLang="en-US" sz="2000" b="1" dirty="0">
                <a:solidFill>
                  <a:schemeClr val="tx1">
                    <a:lumMod val="50000"/>
                    <a:lumOff val="50000"/>
                  </a:schemeClr>
                </a:solidFill>
              </a:rPr>
              <a:t>May appear unorganized, undisciplined, unconventional and spontaneous</a:t>
            </a:r>
          </a:p>
          <a:p>
            <a:pPr marL="342900" indent="-342900" algn="l" eaLnBrk="1" hangingPunct="1">
              <a:lnSpc>
                <a:spcPct val="90000"/>
              </a:lnSpc>
              <a:buFont typeface="Wingdings" pitchFamily="2" charset="2"/>
              <a:buChar char="q"/>
              <a:defRPr/>
            </a:pPr>
            <a:r>
              <a:rPr lang="en-US" altLang="en-US" sz="2000" b="1" dirty="0">
                <a:solidFill>
                  <a:schemeClr val="tx1">
                    <a:lumMod val="50000"/>
                    <a:lumOff val="50000"/>
                  </a:schemeClr>
                </a:solidFill>
              </a:rPr>
              <a:t>Prefer change that challenges current structure</a:t>
            </a:r>
          </a:p>
          <a:p>
            <a:pPr marL="342900" indent="-342900" algn="l" eaLnBrk="1" hangingPunct="1">
              <a:lnSpc>
                <a:spcPct val="90000"/>
              </a:lnSpc>
              <a:buFont typeface="Wingdings" pitchFamily="2" charset="2"/>
              <a:buChar char="q"/>
              <a:defRPr/>
            </a:pPr>
            <a:r>
              <a:rPr lang="en-US" altLang="en-US" sz="2000" b="1" dirty="0">
                <a:solidFill>
                  <a:schemeClr val="tx1">
                    <a:lumMod val="50000"/>
                    <a:lumOff val="50000"/>
                  </a:schemeClr>
                </a:solidFill>
              </a:rPr>
              <a:t>Will likely challenge accepted assumptions</a:t>
            </a:r>
          </a:p>
          <a:p>
            <a:pPr marL="342900" indent="-342900" algn="l" eaLnBrk="1" hangingPunct="1">
              <a:lnSpc>
                <a:spcPct val="90000"/>
              </a:lnSpc>
              <a:buFont typeface="Wingdings" pitchFamily="2" charset="2"/>
              <a:buChar char="q"/>
              <a:defRPr/>
            </a:pPr>
            <a:r>
              <a:rPr lang="en-US" altLang="en-US" sz="2000" b="1" dirty="0">
                <a:solidFill>
                  <a:schemeClr val="tx1">
                    <a:lumMod val="50000"/>
                    <a:lumOff val="50000"/>
                  </a:schemeClr>
                </a:solidFill>
              </a:rPr>
              <a:t>Enjoy risk and uncertainty</a:t>
            </a:r>
          </a:p>
          <a:p>
            <a:pPr marL="342900" indent="-342900" algn="l" eaLnBrk="1" hangingPunct="1">
              <a:lnSpc>
                <a:spcPct val="90000"/>
              </a:lnSpc>
              <a:buFont typeface="Wingdings" pitchFamily="2" charset="2"/>
              <a:buChar char="q"/>
              <a:defRPr/>
            </a:pPr>
            <a:r>
              <a:rPr lang="en-US" altLang="en-US" sz="2000" b="1" dirty="0">
                <a:solidFill>
                  <a:schemeClr val="tx1">
                    <a:lumMod val="50000"/>
                    <a:lumOff val="50000"/>
                  </a:schemeClr>
                </a:solidFill>
              </a:rPr>
              <a:t>May be impractical and miss important details</a:t>
            </a:r>
          </a:p>
          <a:p>
            <a:pPr marL="342900" indent="-342900" algn="l" eaLnBrk="1" hangingPunct="1">
              <a:lnSpc>
                <a:spcPct val="90000"/>
              </a:lnSpc>
              <a:buFont typeface="Wingdings" pitchFamily="2" charset="2"/>
              <a:buChar char="q"/>
              <a:defRPr/>
            </a:pPr>
            <a:r>
              <a:rPr lang="en-US" altLang="en-US" sz="2000" b="1" dirty="0">
                <a:solidFill>
                  <a:schemeClr val="tx1">
                    <a:lumMod val="50000"/>
                    <a:lumOff val="50000"/>
                  </a:schemeClr>
                </a:solidFill>
              </a:rPr>
              <a:t>May appear as visionary and systemic in their thinking</a:t>
            </a:r>
          </a:p>
          <a:p>
            <a:pPr marL="342900" indent="-342900" algn="l" eaLnBrk="1" hangingPunct="1">
              <a:lnSpc>
                <a:spcPct val="90000"/>
              </a:lnSpc>
              <a:buFont typeface="Wingdings" pitchFamily="2" charset="2"/>
              <a:buChar char="q"/>
              <a:defRPr/>
            </a:pPr>
            <a:r>
              <a:rPr lang="en-US" altLang="en-US" sz="2000" b="1" dirty="0">
                <a:solidFill>
                  <a:schemeClr val="tx1">
                    <a:lumMod val="50000"/>
                    <a:lumOff val="50000"/>
                  </a:schemeClr>
                </a:solidFill>
              </a:rPr>
              <a:t>Can treat accepted policies and procedures with little regard</a:t>
            </a:r>
            <a:endParaRPr lang="en-US" altLang="en-US" sz="1600" b="1" dirty="0">
              <a:solidFill>
                <a:schemeClr val="tx1">
                  <a:lumMod val="50000"/>
                  <a:lumOff val="50000"/>
                </a:schemeClr>
              </a:solidFill>
            </a:endParaRPr>
          </a:p>
          <a:p>
            <a:pPr marL="342900" indent="-342900" algn="l" eaLnBrk="1" hangingPunct="1">
              <a:lnSpc>
                <a:spcPct val="90000"/>
              </a:lnSpc>
              <a:buFont typeface="Wingdings" pitchFamily="2" charset="2"/>
              <a:buChar char="q"/>
              <a:defRPr/>
            </a:pPr>
            <a:endParaRPr lang="en-US" altLang="en-US" sz="1600" b="1" dirty="0">
              <a:solidFill>
                <a:srgbClr val="B5121B"/>
              </a:solidFil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anim calcmode="lin" valueType="num">
                                      <p:cBhvr additive="base">
                                        <p:cTn id="13"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anim calcmode="lin" valueType="num">
                                      <p:cBhvr additive="base">
                                        <p:cTn id="19"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7411">
                                            <p:txEl>
                                              <p:pRg st="4" end="4"/>
                                            </p:txEl>
                                          </p:spTgt>
                                        </p:tgtEl>
                                        <p:attrNameLst>
                                          <p:attrName>style.visibility</p:attrName>
                                        </p:attrNameLst>
                                      </p:cBhvr>
                                      <p:to>
                                        <p:strVal val="visible"/>
                                      </p:to>
                                    </p:set>
                                    <p:anim calcmode="lin" valueType="num">
                                      <p:cBhvr additive="base">
                                        <p:cTn id="25"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7411">
                                            <p:txEl>
                                              <p:pRg st="5" end="5"/>
                                            </p:txEl>
                                          </p:spTgt>
                                        </p:tgtEl>
                                        <p:attrNameLst>
                                          <p:attrName>style.visibility</p:attrName>
                                        </p:attrNameLst>
                                      </p:cBhvr>
                                      <p:to>
                                        <p:strVal val="visible"/>
                                      </p:to>
                                    </p:set>
                                    <p:anim calcmode="lin" valueType="num">
                                      <p:cBhvr additive="base">
                                        <p:cTn id="31"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11">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7411">
                                            <p:txEl>
                                              <p:pRg st="6" end="6"/>
                                            </p:txEl>
                                          </p:spTgt>
                                        </p:tgtEl>
                                        <p:attrNameLst>
                                          <p:attrName>style.visibility</p:attrName>
                                        </p:attrNameLst>
                                      </p:cBhvr>
                                      <p:to>
                                        <p:strVal val="visible"/>
                                      </p:to>
                                    </p:set>
                                    <p:anim calcmode="lin" valueType="num">
                                      <p:cBhvr additive="base">
                                        <p:cTn id="37"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411">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7411">
                                            <p:txEl>
                                              <p:pRg st="7" end="7"/>
                                            </p:txEl>
                                          </p:spTgt>
                                        </p:tgtEl>
                                        <p:attrNameLst>
                                          <p:attrName>style.visibility</p:attrName>
                                        </p:attrNameLst>
                                      </p:cBhvr>
                                      <p:to>
                                        <p:strVal val="visible"/>
                                      </p:to>
                                    </p:set>
                                    <p:anim calcmode="lin" valueType="num">
                                      <p:cBhvr additive="base">
                                        <p:cTn id="43" dur="500" fill="hold"/>
                                        <p:tgtEl>
                                          <p:spTgt spid="17411">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7411">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17411">
                                            <p:txEl>
                                              <p:pRg st="8" end="8"/>
                                            </p:txEl>
                                          </p:spTgt>
                                        </p:tgtEl>
                                        <p:attrNameLst>
                                          <p:attrName>style.visibility</p:attrName>
                                        </p:attrNameLst>
                                      </p:cBhvr>
                                      <p:to>
                                        <p:strVal val="visible"/>
                                      </p:to>
                                    </p:set>
                                    <p:anim calcmode="lin" valueType="num">
                                      <p:cBhvr additive="base">
                                        <p:cTn id="49" dur="500" fill="hold"/>
                                        <p:tgtEl>
                                          <p:spTgt spid="17411">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7411">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Date Placeholder 3">
            <a:extLst>
              <a:ext uri="{FF2B5EF4-FFF2-40B4-BE49-F238E27FC236}">
                <a16:creationId xmlns:a16="http://schemas.microsoft.com/office/drawing/2014/main" id="{7AB2B246-3CB4-4987-B5CE-7B1154201528}"/>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12291" name="Rectangle 2">
            <a:extLst>
              <a:ext uri="{FF2B5EF4-FFF2-40B4-BE49-F238E27FC236}">
                <a16:creationId xmlns:a16="http://schemas.microsoft.com/office/drawing/2014/main" id="{B4E66616-7FB2-4B17-96BD-F039F96A3F28}"/>
              </a:ext>
            </a:extLst>
          </p:cNvPr>
          <p:cNvSpPr>
            <a:spLocks noGrp="1" noChangeArrowheads="1"/>
          </p:cNvSpPr>
          <p:nvPr>
            <p:ph type="ctrTitle"/>
          </p:nvPr>
        </p:nvSpPr>
        <p:spPr>
          <a:xfrm>
            <a:off x="609600" y="304800"/>
            <a:ext cx="7772400" cy="11430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en-US" sz="3600" b="1" dirty="0">
                <a:solidFill>
                  <a:schemeClr val="tx1">
                    <a:lumMod val="50000"/>
                    <a:lumOff val="50000"/>
                  </a:schemeClr>
                </a:solidFill>
              </a:rPr>
              <a:t>CHARACTERISTICS</a:t>
            </a:r>
          </a:p>
        </p:txBody>
      </p:sp>
      <p:sp>
        <p:nvSpPr>
          <p:cNvPr id="19459" name="Rectangle 3">
            <a:extLst>
              <a:ext uri="{FF2B5EF4-FFF2-40B4-BE49-F238E27FC236}">
                <a16:creationId xmlns:a16="http://schemas.microsoft.com/office/drawing/2014/main" id="{F525A918-4C5E-4731-9BE2-69413BA270AD}"/>
              </a:ext>
            </a:extLst>
          </p:cNvPr>
          <p:cNvSpPr>
            <a:spLocks noGrp="1" noChangeArrowheads="1"/>
          </p:cNvSpPr>
          <p:nvPr>
            <p:ph type="subTitle" idx="1"/>
          </p:nvPr>
        </p:nvSpPr>
        <p:spPr bwMode="auto">
          <a:xfrm>
            <a:off x="1371600" y="1447800"/>
            <a:ext cx="5867400" cy="1066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marL="342900" indent="-342900" eaLnBrk="1" hangingPunct="1">
              <a:defRPr/>
            </a:pPr>
            <a:r>
              <a:rPr lang="en-US" altLang="en-US" sz="2400" b="1" dirty="0">
                <a:solidFill>
                  <a:schemeClr val="tx1">
                    <a:lumMod val="50000"/>
                    <a:lumOff val="50000"/>
                  </a:schemeClr>
                </a:solidFill>
              </a:rPr>
              <a:t>    When facing change </a:t>
            </a:r>
            <a:r>
              <a:rPr lang="en-US" altLang="en-US" b="1" dirty="0">
                <a:solidFill>
                  <a:srgbClr val="FFC000"/>
                </a:solidFill>
              </a:rPr>
              <a:t>PRAGMATISTS</a:t>
            </a:r>
          </a:p>
          <a:p>
            <a:pPr marL="342900" indent="-342900" eaLnBrk="1" hangingPunct="1">
              <a:defRPr/>
            </a:pPr>
            <a:endParaRPr lang="en-US" altLang="en-US" sz="100" b="1" dirty="0"/>
          </a:p>
          <a:p>
            <a:pPr marL="342900" indent="-342900" algn="l" eaLnBrk="1" hangingPunct="1">
              <a:defRPr/>
            </a:pPr>
            <a:endParaRPr lang="en-US" altLang="en-US" sz="100" b="1" dirty="0"/>
          </a:p>
          <a:p>
            <a:pPr marL="342900" indent="-342900" algn="l" eaLnBrk="1" hangingPunct="1">
              <a:buFont typeface="Wingdings" pitchFamily="2" charset="2"/>
              <a:buChar char="q"/>
              <a:defRPr/>
            </a:pPr>
            <a:r>
              <a:rPr lang="en-US" altLang="en-US" sz="2000" b="1" dirty="0">
                <a:solidFill>
                  <a:schemeClr val="tx1">
                    <a:lumMod val="50000"/>
                    <a:lumOff val="50000"/>
                  </a:schemeClr>
                </a:solidFill>
              </a:rPr>
              <a:t>May appear practical, agreeable, flexible</a:t>
            </a:r>
          </a:p>
          <a:p>
            <a:pPr marL="342900" indent="-342900" algn="l" eaLnBrk="1" hangingPunct="1">
              <a:buFont typeface="Wingdings" pitchFamily="2" charset="2"/>
              <a:buChar char="q"/>
              <a:defRPr/>
            </a:pPr>
            <a:r>
              <a:rPr lang="en-US" altLang="en-US" sz="2000" b="1" dirty="0">
                <a:solidFill>
                  <a:schemeClr val="tx1">
                    <a:lumMod val="50000"/>
                    <a:lumOff val="50000"/>
                  </a:schemeClr>
                </a:solidFill>
              </a:rPr>
              <a:t>Prefer change that emphasizes workable outcomes</a:t>
            </a:r>
          </a:p>
          <a:p>
            <a:pPr marL="342900" indent="-342900" algn="l" eaLnBrk="1" hangingPunct="1">
              <a:buFont typeface="Wingdings" pitchFamily="2" charset="2"/>
              <a:buChar char="q"/>
              <a:defRPr/>
            </a:pPr>
            <a:r>
              <a:rPr lang="en-US" altLang="en-US" sz="2000" b="1" dirty="0">
                <a:solidFill>
                  <a:schemeClr val="tx1">
                    <a:lumMod val="50000"/>
                    <a:lumOff val="50000"/>
                  </a:schemeClr>
                </a:solidFill>
              </a:rPr>
              <a:t>Are more focused on results than structure</a:t>
            </a:r>
          </a:p>
          <a:p>
            <a:pPr marL="342900" indent="-342900" algn="l" eaLnBrk="1" hangingPunct="1">
              <a:buFont typeface="Wingdings" pitchFamily="2" charset="2"/>
              <a:buChar char="q"/>
              <a:defRPr/>
            </a:pPr>
            <a:r>
              <a:rPr lang="en-US" altLang="en-US" sz="2000" b="1" dirty="0">
                <a:solidFill>
                  <a:schemeClr val="tx1">
                    <a:lumMod val="50000"/>
                    <a:lumOff val="50000"/>
                  </a:schemeClr>
                </a:solidFill>
              </a:rPr>
              <a:t>Operate as mediators and catalyst for understanding</a:t>
            </a:r>
          </a:p>
          <a:p>
            <a:pPr marL="342900" indent="-342900" algn="l" eaLnBrk="1" hangingPunct="1">
              <a:buFont typeface="Wingdings" pitchFamily="2" charset="2"/>
              <a:buChar char="q"/>
              <a:defRPr/>
            </a:pPr>
            <a:r>
              <a:rPr lang="en-US" altLang="en-US" sz="2000" b="1" dirty="0">
                <a:solidFill>
                  <a:schemeClr val="tx1">
                    <a:lumMod val="50000"/>
                    <a:lumOff val="50000"/>
                  </a:schemeClr>
                </a:solidFill>
              </a:rPr>
              <a:t>Are open to both sides of an argument</a:t>
            </a:r>
          </a:p>
          <a:p>
            <a:pPr marL="342900" indent="-342900" algn="l" eaLnBrk="1" hangingPunct="1">
              <a:buFont typeface="Wingdings" pitchFamily="2" charset="2"/>
              <a:buChar char="q"/>
              <a:defRPr/>
            </a:pPr>
            <a:r>
              <a:rPr lang="en-US" altLang="en-US" sz="2000" b="1" dirty="0">
                <a:solidFill>
                  <a:schemeClr val="tx1">
                    <a:lumMod val="50000"/>
                    <a:lumOff val="50000"/>
                  </a:schemeClr>
                </a:solidFill>
              </a:rPr>
              <a:t>May take more of a middle-of-the-road approach</a:t>
            </a:r>
          </a:p>
          <a:p>
            <a:pPr marL="342900" indent="-342900" algn="l" eaLnBrk="1" hangingPunct="1">
              <a:buFont typeface="Wingdings" pitchFamily="2" charset="2"/>
              <a:buChar char="q"/>
              <a:defRPr/>
            </a:pPr>
            <a:r>
              <a:rPr lang="en-US" altLang="en-US" sz="2000" b="1" dirty="0">
                <a:solidFill>
                  <a:schemeClr val="tx1">
                    <a:lumMod val="50000"/>
                    <a:lumOff val="50000"/>
                  </a:schemeClr>
                </a:solidFill>
              </a:rPr>
              <a:t>Appear more team-oriented</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anim calcmode="lin" valueType="num">
                                      <p:cBhvr additive="base">
                                        <p:cTn id="13"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9459">
                                            <p:txEl>
                                              <p:pRg st="4" end="4"/>
                                            </p:txEl>
                                          </p:spTgt>
                                        </p:tgtEl>
                                        <p:attrNameLst>
                                          <p:attrName>style.visibility</p:attrName>
                                        </p:attrNameLst>
                                      </p:cBhvr>
                                      <p:to>
                                        <p:strVal val="visible"/>
                                      </p:to>
                                    </p:set>
                                    <p:anim calcmode="lin" valueType="num">
                                      <p:cBhvr additive="base">
                                        <p:cTn id="19"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9459">
                                            <p:txEl>
                                              <p:pRg st="5" end="5"/>
                                            </p:txEl>
                                          </p:spTgt>
                                        </p:tgtEl>
                                        <p:attrNameLst>
                                          <p:attrName>style.visibility</p:attrName>
                                        </p:attrNameLst>
                                      </p:cBhvr>
                                      <p:to>
                                        <p:strVal val="visible"/>
                                      </p:to>
                                    </p:set>
                                    <p:anim calcmode="lin" valueType="num">
                                      <p:cBhvr additive="base">
                                        <p:cTn id="25" dur="5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9">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9459">
                                            <p:txEl>
                                              <p:pRg st="6" end="6"/>
                                            </p:txEl>
                                          </p:spTgt>
                                        </p:tgtEl>
                                        <p:attrNameLst>
                                          <p:attrName>style.visibility</p:attrName>
                                        </p:attrNameLst>
                                      </p:cBhvr>
                                      <p:to>
                                        <p:strVal val="visible"/>
                                      </p:to>
                                    </p:set>
                                    <p:anim calcmode="lin" valueType="num">
                                      <p:cBhvr additive="base">
                                        <p:cTn id="31" dur="500" fill="hold"/>
                                        <p:tgtEl>
                                          <p:spTgt spid="1945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59">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9459">
                                            <p:txEl>
                                              <p:pRg st="7" end="7"/>
                                            </p:txEl>
                                          </p:spTgt>
                                        </p:tgtEl>
                                        <p:attrNameLst>
                                          <p:attrName>style.visibility</p:attrName>
                                        </p:attrNameLst>
                                      </p:cBhvr>
                                      <p:to>
                                        <p:strVal val="visible"/>
                                      </p:to>
                                    </p:set>
                                    <p:anim calcmode="lin" valueType="num">
                                      <p:cBhvr additive="base">
                                        <p:cTn id="37" dur="500" fill="hold"/>
                                        <p:tgtEl>
                                          <p:spTgt spid="19459">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9459">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9459">
                                            <p:txEl>
                                              <p:pRg st="8" end="8"/>
                                            </p:txEl>
                                          </p:spTgt>
                                        </p:tgtEl>
                                        <p:attrNameLst>
                                          <p:attrName>style.visibility</p:attrName>
                                        </p:attrNameLst>
                                      </p:cBhvr>
                                      <p:to>
                                        <p:strVal val="visible"/>
                                      </p:to>
                                    </p:set>
                                    <p:anim calcmode="lin" valueType="num">
                                      <p:cBhvr additive="base">
                                        <p:cTn id="43" dur="500" fill="hold"/>
                                        <p:tgtEl>
                                          <p:spTgt spid="19459">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9459">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19459">
                                            <p:txEl>
                                              <p:pRg st="9" end="9"/>
                                            </p:txEl>
                                          </p:spTgt>
                                        </p:tgtEl>
                                        <p:attrNameLst>
                                          <p:attrName>style.visibility</p:attrName>
                                        </p:attrNameLst>
                                      </p:cBhvr>
                                      <p:to>
                                        <p:strVal val="visible"/>
                                      </p:to>
                                    </p:set>
                                    <p:anim calcmode="lin" valueType="num">
                                      <p:cBhvr additive="base">
                                        <p:cTn id="49" dur="500" fill="hold"/>
                                        <p:tgtEl>
                                          <p:spTgt spid="19459">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9459">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a:extLst>
              <a:ext uri="{FF2B5EF4-FFF2-40B4-BE49-F238E27FC236}">
                <a16:creationId xmlns:a16="http://schemas.microsoft.com/office/drawing/2014/main" id="{FD0BC33C-6629-4A7F-99D0-06FEF6A41AD5}"/>
              </a:ext>
            </a:extLst>
          </p:cNvPr>
          <p:cNvSpPr>
            <a:spLocks noGrp="1"/>
          </p:cNvSpPr>
          <p:nvPr>
            <p:ph type="title"/>
          </p:nvPr>
        </p:nvSpPr>
        <p:spPr/>
        <p:txBody>
          <a:bodyPr/>
          <a:lstStyle/>
          <a:p>
            <a:endParaRPr lang="en-US" altLang="en-US"/>
          </a:p>
        </p:txBody>
      </p:sp>
      <p:pic>
        <p:nvPicPr>
          <p:cNvPr id="4" name="Id4W6VA0uLc">
            <a:extLst>
              <a:ext uri="{FF2B5EF4-FFF2-40B4-BE49-F238E27FC236}">
                <a16:creationId xmlns:a16="http://schemas.microsoft.com/office/drawing/2014/main" id="{3B34F09D-54E7-4678-982E-B68D6942E79F}"/>
              </a:ext>
            </a:extLst>
          </p:cNvPr>
          <p:cNvPicPr>
            <a:picLocks noGrp="1" noRot="1" noChangeAspect="1"/>
          </p:cNvPicPr>
          <p:nvPr>
            <p:ph idx="1"/>
            <a:videoFile r:link="rId1"/>
          </p:nvPr>
        </p:nvPicPr>
        <p:blipFill>
          <a:blip r:embed="rId3">
            <a:extLst>
              <a:ext uri="{28A0092B-C50C-407E-A947-70E740481C1C}">
                <a14:useLocalDpi xmlns:a14="http://schemas.microsoft.com/office/drawing/2010/main" val="0"/>
              </a:ext>
            </a:extLst>
          </a:blip>
          <a:srcRect/>
          <a:stretch>
            <a:fillRect/>
          </a:stretch>
        </p:blipFill>
        <p:spPr bwMode="auto">
          <a:xfrm>
            <a:off x="0" y="1239838"/>
            <a:ext cx="9144000" cy="5143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Rectangle 6">
            <a:extLst>
              <a:ext uri="{FF2B5EF4-FFF2-40B4-BE49-F238E27FC236}">
                <a16:creationId xmlns:a16="http://schemas.microsoft.com/office/drawing/2014/main" id="{BB847E64-8448-4966-BFB4-A5D89D69764E}"/>
              </a:ext>
            </a:extLst>
          </p:cNvPr>
          <p:cNvSpPr>
            <a:spLocks noChangeArrowheads="1"/>
          </p:cNvSpPr>
          <p:nvPr/>
        </p:nvSpPr>
        <p:spPr bwMode="auto">
          <a:xfrm>
            <a:off x="531813" y="219075"/>
            <a:ext cx="7935912"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3600" b="1" dirty="0">
                <a:solidFill>
                  <a:schemeClr val="tx1">
                    <a:lumMod val="50000"/>
                    <a:lumOff val="50000"/>
                  </a:schemeClr>
                </a:solidFill>
                <a:latin typeface="Arial" panose="020B0604020202020204" pitchFamily="34" charset="0"/>
              </a:rPr>
              <a:t>Place yourself on the continuum</a:t>
            </a:r>
          </a:p>
        </p:txBody>
      </p:sp>
      <p:sp>
        <p:nvSpPr>
          <p:cNvPr id="47108" name="Date Placeholder 3">
            <a:extLst>
              <a:ext uri="{FF2B5EF4-FFF2-40B4-BE49-F238E27FC236}">
                <a16:creationId xmlns:a16="http://schemas.microsoft.com/office/drawing/2014/main" id="{6FDE4B54-BD4A-4848-95AC-A39A250C89B7}"/>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0"/>
              </a:spcBef>
            </a:pPr>
            <a:r>
              <a:rPr lang="en-US" altLang="en-US"/>
              <a:t> ©2011 Discovery Learning, Inc.  All Rights Reserved.</a:t>
            </a:r>
          </a:p>
          <a:p>
            <a:pPr>
              <a:spcBef>
                <a:spcPct val="0"/>
              </a:spcBef>
            </a:pPr>
            <a:endParaRPr lang="en-US" altLang="en-US"/>
          </a:p>
        </p:txBody>
      </p:sp>
      <p:pic>
        <p:nvPicPr>
          <p:cNvPr id="47109" name="Picture 1">
            <a:extLst>
              <a:ext uri="{FF2B5EF4-FFF2-40B4-BE49-F238E27FC236}">
                <a16:creationId xmlns:a16="http://schemas.microsoft.com/office/drawing/2014/main" id="{A162CEA1-752B-40B0-81D0-4DD44423AEF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362200"/>
            <a:ext cx="7934325"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Rectangle 6">
            <a:extLst>
              <a:ext uri="{FF2B5EF4-FFF2-40B4-BE49-F238E27FC236}">
                <a16:creationId xmlns:a16="http://schemas.microsoft.com/office/drawing/2014/main" id="{499656AA-1D57-4E15-8245-4AF3606DFA69}"/>
              </a:ext>
            </a:extLst>
          </p:cNvPr>
          <p:cNvSpPr>
            <a:spLocks noChangeArrowheads="1"/>
          </p:cNvSpPr>
          <p:nvPr/>
        </p:nvSpPr>
        <p:spPr bwMode="auto">
          <a:xfrm>
            <a:off x="531813" y="219075"/>
            <a:ext cx="7935912"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3600" b="1" dirty="0">
                <a:solidFill>
                  <a:schemeClr val="tx1">
                    <a:lumMod val="50000"/>
                    <a:lumOff val="50000"/>
                  </a:schemeClr>
                </a:solidFill>
                <a:latin typeface="Arial" panose="020B0604020202020204" pitchFamily="34" charset="0"/>
              </a:rPr>
              <a:t>Review Your Style</a:t>
            </a:r>
          </a:p>
        </p:txBody>
      </p:sp>
      <p:sp>
        <p:nvSpPr>
          <p:cNvPr id="49155" name="Date Placeholder 3">
            <a:extLst>
              <a:ext uri="{FF2B5EF4-FFF2-40B4-BE49-F238E27FC236}">
                <a16:creationId xmlns:a16="http://schemas.microsoft.com/office/drawing/2014/main" id="{5C09873F-19CE-4757-9631-6280071D7E8A}"/>
              </a:ext>
            </a:extLst>
          </p:cNvPr>
          <p:cNvSpPr>
            <a:spLocks noGrp="1"/>
          </p:cNvSpPr>
          <p:nvPr>
            <p:ph type="dt" sz="quarter" idx="10"/>
          </p:nvPr>
        </p:nvSpPr>
        <p:spPr>
          <a:xfrm>
            <a:off x="755650" y="6237288"/>
            <a:ext cx="5903913" cy="527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0"/>
              </a:spcBef>
            </a:pPr>
            <a:r>
              <a:rPr lang="en-US" altLang="en-US"/>
              <a:t> ©2011 Discovery Learning, Inc.  All Rights Reserved.</a:t>
            </a:r>
          </a:p>
          <a:p>
            <a:pPr>
              <a:spcBef>
                <a:spcPct val="0"/>
              </a:spcBef>
            </a:pPr>
            <a:endParaRPr lang="en-US" altLang="en-US"/>
          </a:p>
        </p:txBody>
      </p:sp>
      <p:pic>
        <p:nvPicPr>
          <p:cNvPr id="49156" name="Picture 1">
            <a:extLst>
              <a:ext uri="{FF2B5EF4-FFF2-40B4-BE49-F238E27FC236}">
                <a16:creationId xmlns:a16="http://schemas.microsoft.com/office/drawing/2014/main" id="{5ACB23EB-73D8-4FB6-B497-0F0D7AD75CA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362200"/>
            <a:ext cx="7934325"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7" name="Picture 7" descr="Open book.wmf">
            <a:extLst>
              <a:ext uri="{FF2B5EF4-FFF2-40B4-BE49-F238E27FC236}">
                <a16:creationId xmlns:a16="http://schemas.microsoft.com/office/drawing/2014/main" id="{D607FD1A-4B26-4C4D-A45F-7D41262537E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6400" y="5727700"/>
            <a:ext cx="118745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60">
            <a:extLst>
              <a:ext uri="{FF2B5EF4-FFF2-40B4-BE49-F238E27FC236}">
                <a16:creationId xmlns:a16="http://schemas.microsoft.com/office/drawing/2014/main" id="{DBF20F2D-538B-40C7-B9F3-CF8DDD916AF8}"/>
              </a:ext>
            </a:extLst>
          </p:cNvPr>
          <p:cNvSpPr txBox="1">
            <a:spLocks noChangeArrowheads="1"/>
          </p:cNvSpPr>
          <p:nvPr/>
        </p:nvSpPr>
        <p:spPr bwMode="auto">
          <a:xfrm>
            <a:off x="755650" y="4381500"/>
            <a:ext cx="7924800"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2000" b="1">
                <a:solidFill>
                  <a:srgbClr val="5F5F5F"/>
                </a:solidFill>
              </a:rPr>
              <a:t>Style Guide</a:t>
            </a:r>
          </a:p>
          <a:p>
            <a:pPr>
              <a:spcBef>
                <a:spcPct val="50000"/>
              </a:spcBef>
            </a:pPr>
            <a:endParaRPr lang="en-US" altLang="en-US" sz="1400" b="1">
              <a:solidFill>
                <a:srgbClr val="5F5F5F"/>
              </a:solidFill>
            </a:endParaRPr>
          </a:p>
          <a:p>
            <a:pPr>
              <a:spcBef>
                <a:spcPct val="10000"/>
              </a:spcBef>
            </a:pPr>
            <a:r>
              <a:rPr lang="en-US" altLang="en-US" sz="2000" b="1">
                <a:solidFill>
                  <a:srgbClr val="D02900"/>
                </a:solidFill>
              </a:rPr>
              <a:t>Conservers 5		 Pragmatist  6		Originators 7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54">
            <a:extLst>
              <a:ext uri="{FF2B5EF4-FFF2-40B4-BE49-F238E27FC236}">
                <a16:creationId xmlns:a16="http://schemas.microsoft.com/office/drawing/2014/main" id="{B6EB0FF8-9C31-48BD-AAF1-874F3119A8CE}"/>
              </a:ext>
            </a:extLst>
          </p:cNvPr>
          <p:cNvSpPr>
            <a:spLocks noGrp="1" noChangeArrowheads="1"/>
          </p:cNvSpPr>
          <p:nvPr>
            <p:ph type="title"/>
          </p:nvPr>
        </p:nvSpPr>
        <p:spPr>
          <a:xfrm>
            <a:off x="676275" y="188913"/>
            <a:ext cx="8467725" cy="639762"/>
          </a:xfrm>
        </p:spPr>
        <p:txBody>
          <a:bodyPr/>
          <a:lstStyle/>
          <a:p>
            <a:pPr eaLnBrk="1" hangingPunct="1"/>
            <a:r>
              <a:rPr lang="en-US" altLang="en-US" sz="2800">
                <a:solidFill>
                  <a:srgbClr val="969696"/>
                </a:solidFill>
              </a:rPr>
              <a:t>Horseshoe</a:t>
            </a:r>
            <a:endParaRPr lang="en-CA" altLang="en-US" sz="2800">
              <a:solidFill>
                <a:srgbClr val="969696"/>
              </a:solidFill>
            </a:endParaRPr>
          </a:p>
        </p:txBody>
      </p:sp>
      <p:sp>
        <p:nvSpPr>
          <p:cNvPr id="32" name="Freeform 31">
            <a:extLst>
              <a:ext uri="{FF2B5EF4-FFF2-40B4-BE49-F238E27FC236}">
                <a16:creationId xmlns:a16="http://schemas.microsoft.com/office/drawing/2014/main" id="{569715C3-D4D9-4FCA-A12B-36A696A71D78}"/>
              </a:ext>
            </a:extLst>
          </p:cNvPr>
          <p:cNvSpPr/>
          <p:nvPr/>
        </p:nvSpPr>
        <p:spPr>
          <a:xfrm>
            <a:off x="571500" y="1628775"/>
            <a:ext cx="6953250" cy="4371975"/>
          </a:xfrm>
          <a:custGeom>
            <a:avLst/>
            <a:gdLst>
              <a:gd name="connsiteX0" fmla="*/ 0 w 7181850"/>
              <a:gd name="connsiteY0" fmla="*/ 4864100 h 4864100"/>
              <a:gd name="connsiteX1" fmla="*/ 3476625 w 7181850"/>
              <a:gd name="connsiteY1" fmla="*/ 6350 h 4864100"/>
              <a:gd name="connsiteX2" fmla="*/ 7181850 w 7181850"/>
              <a:gd name="connsiteY2" fmla="*/ 4826000 h 4864100"/>
            </a:gdLst>
            <a:ahLst/>
            <a:cxnLst>
              <a:cxn ang="0">
                <a:pos x="connsiteX0" y="connsiteY0"/>
              </a:cxn>
              <a:cxn ang="0">
                <a:pos x="connsiteX1" y="connsiteY1"/>
              </a:cxn>
              <a:cxn ang="0">
                <a:pos x="connsiteX2" y="connsiteY2"/>
              </a:cxn>
            </a:cxnLst>
            <a:rect l="l" t="t" r="r" b="b"/>
            <a:pathLst>
              <a:path w="7181850" h="4864100">
                <a:moveTo>
                  <a:pt x="0" y="4864100"/>
                </a:moveTo>
                <a:cubicBezTo>
                  <a:pt x="1139825" y="2438400"/>
                  <a:pt x="2279650" y="12700"/>
                  <a:pt x="3476625" y="6350"/>
                </a:cubicBezTo>
                <a:cubicBezTo>
                  <a:pt x="4673600" y="0"/>
                  <a:pt x="5927725" y="2413000"/>
                  <a:pt x="7181850" y="4826000"/>
                </a:cubicBezTo>
              </a:path>
            </a:pathLst>
          </a:custGeom>
          <a:ln w="38100" cap="sq"/>
        </p:spPr>
        <p:style>
          <a:lnRef idx="1">
            <a:schemeClr val="dk1"/>
          </a:lnRef>
          <a:fillRef idx="0">
            <a:schemeClr val="dk1"/>
          </a:fillRef>
          <a:effectRef idx="0">
            <a:schemeClr val="dk1"/>
          </a:effectRef>
          <a:fontRef idx="minor">
            <a:schemeClr val="tx1"/>
          </a:fontRef>
        </p:style>
        <p:txBody>
          <a:bodyPr anchor="ctr"/>
          <a:lstStyle/>
          <a:p>
            <a:pPr algn="ctr" eaLnBrk="1" hangingPunct="1">
              <a:defRPr/>
            </a:pPr>
            <a:endParaRPr lang="en-US" b="1" dirty="0"/>
          </a:p>
        </p:txBody>
      </p:sp>
      <p:sp>
        <p:nvSpPr>
          <p:cNvPr id="51204" name="TextBox 34">
            <a:extLst>
              <a:ext uri="{FF2B5EF4-FFF2-40B4-BE49-F238E27FC236}">
                <a16:creationId xmlns:a16="http://schemas.microsoft.com/office/drawing/2014/main" id="{372439DC-E4B6-44B9-ACFB-9ECF19F4852A}"/>
              </a:ext>
            </a:extLst>
          </p:cNvPr>
          <p:cNvSpPr txBox="1">
            <a:spLocks noChangeArrowheads="1"/>
          </p:cNvSpPr>
          <p:nvPr/>
        </p:nvSpPr>
        <p:spPr bwMode="auto">
          <a:xfrm>
            <a:off x="3779838" y="1196975"/>
            <a:ext cx="3571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t>0</a:t>
            </a:r>
          </a:p>
        </p:txBody>
      </p:sp>
      <p:sp>
        <p:nvSpPr>
          <p:cNvPr id="51205" name="TextBox 35">
            <a:extLst>
              <a:ext uri="{FF2B5EF4-FFF2-40B4-BE49-F238E27FC236}">
                <a16:creationId xmlns:a16="http://schemas.microsoft.com/office/drawing/2014/main" id="{3386E58C-0266-40A3-967C-A1F9DE93C24A}"/>
              </a:ext>
            </a:extLst>
          </p:cNvPr>
          <p:cNvSpPr txBox="1">
            <a:spLocks noChangeArrowheads="1"/>
          </p:cNvSpPr>
          <p:nvPr/>
        </p:nvSpPr>
        <p:spPr bwMode="auto">
          <a:xfrm>
            <a:off x="900113" y="3357563"/>
            <a:ext cx="7858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t>-9</a:t>
            </a:r>
          </a:p>
        </p:txBody>
      </p:sp>
      <p:sp>
        <p:nvSpPr>
          <p:cNvPr id="51206" name="TextBox 36">
            <a:extLst>
              <a:ext uri="{FF2B5EF4-FFF2-40B4-BE49-F238E27FC236}">
                <a16:creationId xmlns:a16="http://schemas.microsoft.com/office/drawing/2014/main" id="{4FC91115-115E-4EBA-90DE-194977F6DE3E}"/>
              </a:ext>
            </a:extLst>
          </p:cNvPr>
          <p:cNvSpPr txBox="1">
            <a:spLocks noChangeArrowheads="1"/>
          </p:cNvSpPr>
          <p:nvPr/>
        </p:nvSpPr>
        <p:spPr bwMode="auto">
          <a:xfrm>
            <a:off x="6300788" y="3357563"/>
            <a:ext cx="7858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t>+9</a:t>
            </a:r>
          </a:p>
        </p:txBody>
      </p:sp>
      <p:sp>
        <p:nvSpPr>
          <p:cNvPr id="51207" name="TextBox 37">
            <a:extLst>
              <a:ext uri="{FF2B5EF4-FFF2-40B4-BE49-F238E27FC236}">
                <a16:creationId xmlns:a16="http://schemas.microsoft.com/office/drawing/2014/main" id="{2C1E5B35-DD91-494D-8DFE-B968CC048510}"/>
              </a:ext>
            </a:extLst>
          </p:cNvPr>
          <p:cNvSpPr txBox="1">
            <a:spLocks noChangeArrowheads="1"/>
          </p:cNvSpPr>
          <p:nvPr/>
        </p:nvSpPr>
        <p:spPr bwMode="auto">
          <a:xfrm>
            <a:off x="3260725" y="1792288"/>
            <a:ext cx="157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t>Pragmatist</a:t>
            </a:r>
          </a:p>
        </p:txBody>
      </p:sp>
      <p:sp>
        <p:nvSpPr>
          <p:cNvPr id="51208" name="TextBox 38">
            <a:extLst>
              <a:ext uri="{FF2B5EF4-FFF2-40B4-BE49-F238E27FC236}">
                <a16:creationId xmlns:a16="http://schemas.microsoft.com/office/drawing/2014/main" id="{33CDCFE1-A3E7-4B09-A945-9FC66F17B307}"/>
              </a:ext>
            </a:extLst>
          </p:cNvPr>
          <p:cNvSpPr txBox="1">
            <a:spLocks noChangeArrowheads="1"/>
          </p:cNvSpPr>
          <p:nvPr/>
        </p:nvSpPr>
        <p:spPr bwMode="auto">
          <a:xfrm>
            <a:off x="785813" y="5572125"/>
            <a:ext cx="157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t>Conserver</a:t>
            </a:r>
          </a:p>
        </p:txBody>
      </p:sp>
      <p:sp>
        <p:nvSpPr>
          <p:cNvPr id="51209" name="TextBox 39">
            <a:extLst>
              <a:ext uri="{FF2B5EF4-FFF2-40B4-BE49-F238E27FC236}">
                <a16:creationId xmlns:a16="http://schemas.microsoft.com/office/drawing/2014/main" id="{D4F644B0-3DF6-4018-9AAA-E44617625421}"/>
              </a:ext>
            </a:extLst>
          </p:cNvPr>
          <p:cNvSpPr txBox="1">
            <a:spLocks noChangeArrowheads="1"/>
          </p:cNvSpPr>
          <p:nvPr/>
        </p:nvSpPr>
        <p:spPr bwMode="auto">
          <a:xfrm>
            <a:off x="6048375" y="5643563"/>
            <a:ext cx="157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t>Originator</a:t>
            </a:r>
          </a:p>
        </p:txBody>
      </p:sp>
      <p:sp>
        <p:nvSpPr>
          <p:cNvPr id="51210" name="Text Box 52">
            <a:extLst>
              <a:ext uri="{FF2B5EF4-FFF2-40B4-BE49-F238E27FC236}">
                <a16:creationId xmlns:a16="http://schemas.microsoft.com/office/drawing/2014/main" id="{AEDD49D7-FC5D-484F-A7A9-77A70A0AB6ED}"/>
              </a:ext>
            </a:extLst>
          </p:cNvPr>
          <p:cNvSpPr txBox="1">
            <a:spLocks noChangeArrowheads="1"/>
          </p:cNvSpPr>
          <p:nvPr/>
        </p:nvSpPr>
        <p:spPr bwMode="auto">
          <a:xfrm>
            <a:off x="0" y="6583363"/>
            <a:ext cx="43211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200">
                <a:cs typeface="Times New Roman" panose="02020603050405020304" pitchFamily="18" charset="0"/>
              </a:rPr>
              <a:t>©</a:t>
            </a:r>
            <a:r>
              <a:rPr lang="en-US" altLang="en-US" sz="1200">
                <a:latin typeface="Times New Roman" panose="02020603050405020304" pitchFamily="18" charset="0"/>
                <a:cs typeface="Times New Roman" panose="02020603050405020304" pitchFamily="18" charset="0"/>
              </a:rPr>
              <a:t> 2009, Discovery Learning, Inc.</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E2EB61C8-8EB7-4089-8F6A-66946D8A679F}"/>
              </a:ext>
            </a:extLst>
          </p:cNvPr>
          <p:cNvSpPr>
            <a:spLocks noGrp="1"/>
          </p:cNvSpPr>
          <p:nvPr>
            <p:ph type="title"/>
          </p:nvPr>
        </p:nvSpPr>
        <p:spPr/>
        <p:txBody>
          <a:bodyPr/>
          <a:lstStyle/>
          <a:p>
            <a:r>
              <a:rPr lang="en-US" altLang="en-US"/>
              <a:t>Group Discussion Questions </a:t>
            </a:r>
          </a:p>
        </p:txBody>
      </p:sp>
      <p:sp>
        <p:nvSpPr>
          <p:cNvPr id="6" name="Content Placeholder 5">
            <a:extLst>
              <a:ext uri="{FF2B5EF4-FFF2-40B4-BE49-F238E27FC236}">
                <a16:creationId xmlns:a16="http://schemas.microsoft.com/office/drawing/2014/main" id="{64809ACA-5F1E-4A31-98D6-5E22027799A3}"/>
              </a:ext>
            </a:extLst>
          </p:cNvPr>
          <p:cNvSpPr>
            <a:spLocks noGrp="1"/>
          </p:cNvSpPr>
          <p:nvPr>
            <p:ph idx="1"/>
          </p:nvPr>
        </p:nvSpPr>
        <p:spPr/>
        <p:txBody>
          <a:bodyPr/>
          <a:lstStyle/>
          <a:p>
            <a:pPr>
              <a:defRPr/>
            </a:pPr>
            <a:r>
              <a:rPr lang="en-US" dirty="0"/>
              <a:t>By Conserver, Pragmatist  and Originator group, answer these question</a:t>
            </a:r>
          </a:p>
          <a:p>
            <a:pPr>
              <a:defRPr/>
            </a:pPr>
            <a:endParaRPr lang="en-US" dirty="0"/>
          </a:p>
          <a:p>
            <a:pPr marL="876300" lvl="3" indent="-342900">
              <a:buFont typeface="Wingdings" pitchFamily="2" charset="2"/>
              <a:buChar char="Ø"/>
              <a:defRPr/>
            </a:pPr>
            <a:r>
              <a:rPr lang="en-US" dirty="0">
                <a:ea typeface="+mn-ea"/>
              </a:rPr>
              <a:t>  </a:t>
            </a:r>
            <a:r>
              <a:rPr lang="en-US" sz="2400" b="1" dirty="0"/>
              <a:t>“Tell me what the folks across from you need to know about working effectively with you”</a:t>
            </a:r>
          </a:p>
          <a:p>
            <a:pPr marL="876300" lvl="3" indent="-342900">
              <a:buFont typeface="Wingdings" pitchFamily="2" charset="2"/>
              <a:buChar char="Ø"/>
              <a:defRPr/>
            </a:pPr>
            <a:endParaRPr lang="en-US" sz="2400" b="1" dirty="0"/>
          </a:p>
          <a:p>
            <a:pPr marL="533400" lvl="3" indent="0">
              <a:buFontTx/>
              <a:buNone/>
              <a:defRP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523F50C2-87E6-45CD-BEF7-CF4B8AA573DB}"/>
              </a:ext>
            </a:extLst>
          </p:cNvPr>
          <p:cNvSpPr>
            <a:spLocks noGrp="1"/>
          </p:cNvSpPr>
          <p:nvPr>
            <p:ph type="title"/>
          </p:nvPr>
        </p:nvSpPr>
        <p:spPr/>
        <p:txBody>
          <a:bodyPr/>
          <a:lstStyle/>
          <a:p>
            <a:r>
              <a:rPr lang="en-US" altLang="en-US"/>
              <a:t>Group Discussion Questions </a:t>
            </a:r>
          </a:p>
        </p:txBody>
      </p:sp>
      <p:sp>
        <p:nvSpPr>
          <p:cNvPr id="6" name="Content Placeholder 5">
            <a:extLst>
              <a:ext uri="{FF2B5EF4-FFF2-40B4-BE49-F238E27FC236}">
                <a16:creationId xmlns:a16="http://schemas.microsoft.com/office/drawing/2014/main" id="{74E8DC1E-AD52-4C0A-A803-BD18812EDFF9}"/>
              </a:ext>
            </a:extLst>
          </p:cNvPr>
          <p:cNvSpPr>
            <a:spLocks noGrp="1"/>
          </p:cNvSpPr>
          <p:nvPr>
            <p:ph idx="1"/>
          </p:nvPr>
        </p:nvSpPr>
        <p:spPr/>
        <p:txBody>
          <a:bodyPr/>
          <a:lstStyle/>
          <a:p>
            <a:pPr>
              <a:defRPr/>
            </a:pPr>
            <a:r>
              <a:rPr lang="en-US" dirty="0"/>
              <a:t>By Conserver, Pragmatist  and Originator group, answer these questions</a:t>
            </a:r>
          </a:p>
          <a:p>
            <a:pPr marL="533400" lvl="3" indent="0">
              <a:buFontTx/>
              <a:buNone/>
              <a:defRPr/>
            </a:pPr>
            <a:endParaRPr lang="en-US" sz="2400" b="1" dirty="0"/>
          </a:p>
          <a:p>
            <a:pPr marL="990600" lvl="3" indent="-457200">
              <a:buFont typeface="Wingdings" pitchFamily="2" charset="2"/>
              <a:buChar char="Ø"/>
              <a:defRPr/>
            </a:pPr>
            <a:r>
              <a:rPr lang="en-US" sz="2400" b="1" dirty="0"/>
              <a:t>“What frustrates you about working with the other groups?”</a:t>
            </a:r>
          </a:p>
          <a:p>
            <a:pPr marL="990600" lvl="3" indent="-457200">
              <a:buFont typeface="Wingdings" pitchFamily="2" charset="2"/>
              <a:buChar char="Ø"/>
              <a:defRPr/>
            </a:pPr>
            <a:endParaRPr lang="en-US" sz="2400" b="1" dirty="0"/>
          </a:p>
          <a:p>
            <a:pPr marL="990600" lvl="3" indent="-457200">
              <a:buFont typeface="Wingdings" pitchFamily="2" charset="2"/>
              <a:buChar char="Ø"/>
              <a:defRPr/>
            </a:pPr>
            <a:r>
              <a:rPr lang="en-US" sz="2400" b="1" dirty="0"/>
              <a:t>“What pushes your buttons?”</a:t>
            </a:r>
          </a:p>
          <a:p>
            <a:pPr lvl="1">
              <a:buClr>
                <a:srgbClr val="990000"/>
              </a:buClr>
              <a:defRPr/>
            </a:pPr>
            <a:r>
              <a:rPr lang="en-US" sz="2400" b="1" dirty="0"/>
              <a:t>What tips would you offer the other preferences to help you work together more effectively?</a:t>
            </a:r>
          </a:p>
          <a:p>
            <a:pPr>
              <a:defRPr/>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Date Placeholder 3">
            <a:extLst>
              <a:ext uri="{FF2B5EF4-FFF2-40B4-BE49-F238E27FC236}">
                <a16:creationId xmlns:a16="http://schemas.microsoft.com/office/drawing/2014/main" id="{DE07D986-577E-4CE2-9CCA-EB3A046ADAA4}"/>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13315" name="Rectangle 2">
            <a:extLst>
              <a:ext uri="{FF2B5EF4-FFF2-40B4-BE49-F238E27FC236}">
                <a16:creationId xmlns:a16="http://schemas.microsoft.com/office/drawing/2014/main" id="{3D90EA64-AB5B-4283-8ECA-3EE06A83B48A}"/>
              </a:ext>
            </a:extLst>
          </p:cNvPr>
          <p:cNvSpPr>
            <a:spLocks noGrp="1" noChangeArrowheads="1"/>
          </p:cNvSpPr>
          <p:nvPr>
            <p:ph type="ctrTitle"/>
          </p:nvPr>
        </p:nvSpPr>
        <p:spPr>
          <a:xfrm>
            <a:off x="685800" y="76200"/>
            <a:ext cx="7772400" cy="16764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en-US" sz="3600" b="1" dirty="0">
                <a:solidFill>
                  <a:schemeClr val="tx1">
                    <a:lumMod val="50000"/>
                    <a:lumOff val="50000"/>
                  </a:schemeClr>
                </a:solidFill>
              </a:rPr>
              <a:t>PERCEPTIONS</a:t>
            </a:r>
          </a:p>
        </p:txBody>
      </p:sp>
      <p:sp>
        <p:nvSpPr>
          <p:cNvPr id="21507" name="Rectangle 3">
            <a:extLst>
              <a:ext uri="{FF2B5EF4-FFF2-40B4-BE49-F238E27FC236}">
                <a16:creationId xmlns:a16="http://schemas.microsoft.com/office/drawing/2014/main" id="{973337A3-8C40-4ECB-BB31-EF1210ACC585}"/>
              </a:ext>
            </a:extLst>
          </p:cNvPr>
          <p:cNvSpPr>
            <a:spLocks noGrp="1" noChangeArrowheads="1"/>
          </p:cNvSpPr>
          <p:nvPr>
            <p:ph type="subTitle" idx="1"/>
          </p:nvPr>
        </p:nvSpPr>
        <p:spPr bwMode="auto">
          <a:xfrm>
            <a:off x="533400" y="1676400"/>
            <a:ext cx="8077200" cy="4419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marL="342900" indent="-342900" eaLnBrk="1" hangingPunct="1">
              <a:defRPr/>
            </a:pPr>
            <a:r>
              <a:rPr lang="en-US" altLang="en-US" b="1" dirty="0">
                <a:solidFill>
                  <a:schemeClr val="tx1">
                    <a:lumMod val="50000"/>
                    <a:lumOff val="50000"/>
                  </a:schemeClr>
                </a:solidFill>
              </a:rPr>
              <a:t>ORIGINATORS</a:t>
            </a:r>
            <a:r>
              <a:rPr lang="en-US" altLang="en-US" dirty="0">
                <a:solidFill>
                  <a:schemeClr val="tx1">
                    <a:lumMod val="50000"/>
                    <a:lumOff val="50000"/>
                  </a:schemeClr>
                </a:solidFill>
              </a:rPr>
              <a:t> </a:t>
            </a:r>
            <a:r>
              <a:rPr lang="en-US" altLang="en-US" dirty="0">
                <a:solidFill>
                  <a:srgbClr val="FFC000"/>
                </a:solidFill>
              </a:rPr>
              <a:t>see</a:t>
            </a:r>
            <a:r>
              <a:rPr lang="en-US" altLang="en-US" dirty="0"/>
              <a:t> </a:t>
            </a:r>
            <a:r>
              <a:rPr lang="en-US" altLang="en-US" b="1" dirty="0">
                <a:solidFill>
                  <a:schemeClr val="tx1">
                    <a:lumMod val="50000"/>
                    <a:lumOff val="50000"/>
                  </a:schemeClr>
                </a:solidFill>
              </a:rPr>
              <a:t>CONSERVERS</a:t>
            </a:r>
            <a:r>
              <a:rPr lang="en-US" altLang="en-US" dirty="0"/>
              <a:t> </a:t>
            </a:r>
            <a:r>
              <a:rPr lang="en-US" altLang="en-US" dirty="0">
                <a:solidFill>
                  <a:srgbClr val="FFC000"/>
                </a:solidFill>
              </a:rPr>
              <a:t>as:</a:t>
            </a:r>
            <a:endParaRPr lang="en-US" altLang="en-US" sz="2400" dirty="0">
              <a:solidFill>
                <a:srgbClr val="FFC000"/>
              </a:solidFill>
            </a:endParaRPr>
          </a:p>
          <a:p>
            <a:pPr marL="2065338" lvl="4" indent="-228600" eaLnBrk="1" hangingPunct="1">
              <a:defRPr/>
            </a:pPr>
            <a:endParaRPr lang="en-US" altLang="en-US" sz="1000" dirty="0"/>
          </a:p>
          <a:p>
            <a:pPr marL="1255713" lvl="2" indent="-341313" algn="l" eaLnBrk="1" hangingPunct="1">
              <a:lnSpc>
                <a:spcPct val="130000"/>
              </a:lnSpc>
              <a:spcBef>
                <a:spcPct val="0"/>
              </a:spcBef>
              <a:buFont typeface="Wingdings" pitchFamily="2" charset="2"/>
              <a:buChar char="q"/>
              <a:defRPr/>
            </a:pPr>
            <a:r>
              <a:rPr lang="en-US" altLang="en-US" sz="2000" b="1" dirty="0">
                <a:solidFill>
                  <a:schemeClr val="tx1">
                    <a:lumMod val="50000"/>
                    <a:lumOff val="50000"/>
                  </a:schemeClr>
                </a:solidFill>
              </a:rPr>
              <a:t>Dogmatic</a:t>
            </a:r>
          </a:p>
          <a:p>
            <a:pPr marL="1255713" lvl="2" indent="-341313" algn="l" eaLnBrk="1" hangingPunct="1">
              <a:lnSpc>
                <a:spcPct val="130000"/>
              </a:lnSpc>
              <a:spcBef>
                <a:spcPct val="0"/>
              </a:spcBef>
              <a:buFont typeface="Wingdings" pitchFamily="2" charset="2"/>
              <a:buChar char="q"/>
              <a:defRPr/>
            </a:pPr>
            <a:endParaRPr lang="en-US" altLang="en-US" sz="800" b="1" dirty="0">
              <a:solidFill>
                <a:schemeClr val="tx1">
                  <a:lumMod val="50000"/>
                  <a:lumOff val="50000"/>
                </a:schemeClr>
              </a:solidFill>
            </a:endParaRPr>
          </a:p>
          <a:p>
            <a:pPr marL="1255713" lvl="2" indent="-341313" algn="l" eaLnBrk="1" hangingPunct="1">
              <a:lnSpc>
                <a:spcPct val="130000"/>
              </a:lnSpc>
              <a:spcBef>
                <a:spcPct val="0"/>
              </a:spcBef>
              <a:buFont typeface="Wingdings" pitchFamily="2" charset="2"/>
              <a:buChar char="q"/>
              <a:defRPr/>
            </a:pPr>
            <a:r>
              <a:rPr lang="en-US" altLang="en-US" sz="2000" b="1" dirty="0">
                <a:solidFill>
                  <a:schemeClr val="tx1">
                    <a:lumMod val="50000"/>
                    <a:lumOff val="50000"/>
                  </a:schemeClr>
                </a:solidFill>
              </a:rPr>
              <a:t>Bureaucratic</a:t>
            </a:r>
          </a:p>
          <a:p>
            <a:pPr marL="1255713" lvl="2" indent="-341313" algn="l" eaLnBrk="1" hangingPunct="1">
              <a:lnSpc>
                <a:spcPct val="130000"/>
              </a:lnSpc>
              <a:spcBef>
                <a:spcPct val="0"/>
              </a:spcBef>
              <a:buFont typeface="Wingdings" pitchFamily="2" charset="2"/>
              <a:buChar char="q"/>
              <a:defRPr/>
            </a:pPr>
            <a:endParaRPr lang="en-US" altLang="en-US" sz="800" b="1" dirty="0">
              <a:solidFill>
                <a:schemeClr val="tx1">
                  <a:lumMod val="50000"/>
                  <a:lumOff val="50000"/>
                </a:schemeClr>
              </a:solidFill>
            </a:endParaRPr>
          </a:p>
          <a:p>
            <a:pPr marL="1255713" lvl="2" indent="-341313" algn="l" eaLnBrk="1" hangingPunct="1">
              <a:lnSpc>
                <a:spcPct val="130000"/>
              </a:lnSpc>
              <a:spcBef>
                <a:spcPct val="0"/>
              </a:spcBef>
              <a:buFont typeface="Wingdings" pitchFamily="2" charset="2"/>
              <a:buChar char="q"/>
              <a:defRPr/>
            </a:pPr>
            <a:r>
              <a:rPr lang="en-US" altLang="en-US" sz="2000" b="1" dirty="0">
                <a:solidFill>
                  <a:schemeClr val="tx1">
                    <a:lumMod val="50000"/>
                    <a:lumOff val="50000"/>
                  </a:schemeClr>
                </a:solidFill>
              </a:rPr>
              <a:t>Yielding to authority</a:t>
            </a:r>
          </a:p>
          <a:p>
            <a:pPr marL="1255713" lvl="2" indent="-341313" algn="l" eaLnBrk="1" hangingPunct="1">
              <a:lnSpc>
                <a:spcPct val="130000"/>
              </a:lnSpc>
              <a:spcBef>
                <a:spcPct val="0"/>
              </a:spcBef>
              <a:buFont typeface="Wingdings" pitchFamily="2" charset="2"/>
              <a:buChar char="q"/>
              <a:defRPr/>
            </a:pPr>
            <a:endParaRPr lang="en-US" altLang="en-US" sz="800" b="1" dirty="0">
              <a:solidFill>
                <a:schemeClr val="tx1">
                  <a:lumMod val="50000"/>
                  <a:lumOff val="50000"/>
                </a:schemeClr>
              </a:solidFill>
            </a:endParaRPr>
          </a:p>
          <a:p>
            <a:pPr marL="1255713" lvl="2" indent="-341313" algn="l" eaLnBrk="1" hangingPunct="1">
              <a:lnSpc>
                <a:spcPct val="130000"/>
              </a:lnSpc>
              <a:spcBef>
                <a:spcPct val="0"/>
              </a:spcBef>
              <a:buFont typeface="Wingdings" pitchFamily="2" charset="2"/>
              <a:buChar char="q"/>
              <a:defRPr/>
            </a:pPr>
            <a:r>
              <a:rPr lang="en-US" altLang="en-US" sz="2000" b="1" dirty="0">
                <a:solidFill>
                  <a:schemeClr val="tx1">
                    <a:lumMod val="50000"/>
                    <a:lumOff val="50000"/>
                  </a:schemeClr>
                </a:solidFill>
              </a:rPr>
              <a:t>Having their head in the sand</a:t>
            </a:r>
          </a:p>
          <a:p>
            <a:pPr marL="1255713" lvl="2" indent="-341313" algn="l" eaLnBrk="1" hangingPunct="1">
              <a:lnSpc>
                <a:spcPct val="130000"/>
              </a:lnSpc>
              <a:spcBef>
                <a:spcPct val="0"/>
              </a:spcBef>
              <a:buFont typeface="Wingdings" pitchFamily="2" charset="2"/>
              <a:buChar char="q"/>
              <a:defRPr/>
            </a:pPr>
            <a:endParaRPr lang="en-US" altLang="en-US" sz="800" b="1" dirty="0">
              <a:solidFill>
                <a:schemeClr val="tx1">
                  <a:lumMod val="50000"/>
                  <a:lumOff val="50000"/>
                </a:schemeClr>
              </a:solidFill>
            </a:endParaRPr>
          </a:p>
          <a:p>
            <a:pPr marL="1255713" lvl="2" indent="-341313" algn="l" eaLnBrk="1" hangingPunct="1">
              <a:lnSpc>
                <a:spcPct val="130000"/>
              </a:lnSpc>
              <a:spcBef>
                <a:spcPct val="0"/>
              </a:spcBef>
              <a:buFont typeface="Wingdings" pitchFamily="2" charset="2"/>
              <a:buChar char="q"/>
              <a:defRPr/>
            </a:pPr>
            <a:r>
              <a:rPr lang="en-US" altLang="en-US" sz="2000" b="1" dirty="0">
                <a:solidFill>
                  <a:schemeClr val="tx1">
                    <a:lumMod val="50000"/>
                    <a:lumOff val="50000"/>
                  </a:schemeClr>
                </a:solidFill>
              </a:rPr>
              <a:t>Preferring  the status quo</a:t>
            </a:r>
          </a:p>
          <a:p>
            <a:pPr marL="1255713" lvl="2" indent="-341313" algn="l" eaLnBrk="1" hangingPunct="1">
              <a:lnSpc>
                <a:spcPct val="130000"/>
              </a:lnSpc>
              <a:spcBef>
                <a:spcPct val="0"/>
              </a:spcBef>
              <a:buFont typeface="Wingdings" pitchFamily="2" charset="2"/>
              <a:buChar char="q"/>
              <a:defRPr/>
            </a:pPr>
            <a:endParaRPr lang="en-US" altLang="en-US" sz="800" b="1" dirty="0">
              <a:solidFill>
                <a:schemeClr val="tx1">
                  <a:lumMod val="50000"/>
                  <a:lumOff val="50000"/>
                </a:schemeClr>
              </a:solidFill>
            </a:endParaRPr>
          </a:p>
          <a:p>
            <a:pPr marL="1255713" lvl="2" indent="-341313" algn="l" eaLnBrk="1" hangingPunct="1">
              <a:lnSpc>
                <a:spcPct val="130000"/>
              </a:lnSpc>
              <a:spcBef>
                <a:spcPct val="0"/>
              </a:spcBef>
              <a:buFont typeface="Wingdings" pitchFamily="2" charset="2"/>
              <a:buChar char="q"/>
              <a:defRPr/>
            </a:pPr>
            <a:r>
              <a:rPr lang="en-US" altLang="en-US" sz="2000" b="1" dirty="0">
                <a:solidFill>
                  <a:schemeClr val="tx1">
                    <a:lumMod val="50000"/>
                    <a:lumOff val="50000"/>
                  </a:schemeClr>
                </a:solidFill>
              </a:rPr>
              <a:t>Lacking new ideas</a:t>
            </a:r>
          </a:p>
          <a:p>
            <a:pPr marL="342900" indent="-342900" eaLnBrk="1" hangingPunct="1">
              <a:defRPr/>
            </a:pPr>
            <a:endParaRPr lang="en-US" altLang="en-US" sz="2000" b="1" dirty="0">
              <a:solidFill>
                <a:srgbClr val="B5121B"/>
              </a:solidFill>
            </a:endParaRPr>
          </a:p>
          <a:p>
            <a:pPr marL="342900" indent="-342900" eaLnBrk="1" hangingPunct="1">
              <a:defRPr/>
            </a:pPr>
            <a:endParaRPr lang="en-US" altLang="en-US" sz="2400" dirty="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anim calcmode="lin" valueType="num">
                                      <p:cBhvr additive="base">
                                        <p:cTn id="11"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507">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anim calcmode="lin" valueType="num">
                                      <p:cBhvr additive="base">
                                        <p:cTn id="15" dur="5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1507">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507">
                                            <p:txEl>
                                              <p:pRg st="6" end="6"/>
                                            </p:txEl>
                                          </p:spTgt>
                                        </p:tgtEl>
                                        <p:attrNameLst>
                                          <p:attrName>style.visibility</p:attrName>
                                        </p:attrNameLst>
                                      </p:cBhvr>
                                      <p:to>
                                        <p:strVal val="visible"/>
                                      </p:to>
                                    </p:set>
                                    <p:anim calcmode="lin" valueType="num">
                                      <p:cBhvr additive="base">
                                        <p:cTn id="19" dur="500" fill="hold"/>
                                        <p:tgtEl>
                                          <p:spTgt spid="21507">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1507">
                                            <p:txEl>
                                              <p:pRg st="8" end="8"/>
                                            </p:txEl>
                                          </p:spTgt>
                                        </p:tgtEl>
                                        <p:attrNameLst>
                                          <p:attrName>style.visibility</p:attrName>
                                        </p:attrNameLst>
                                      </p:cBhvr>
                                      <p:to>
                                        <p:strVal val="visible"/>
                                      </p:to>
                                    </p:set>
                                    <p:anim calcmode="lin" valueType="num">
                                      <p:cBhvr additive="base">
                                        <p:cTn id="23" dur="500" fill="hold"/>
                                        <p:tgtEl>
                                          <p:spTgt spid="21507">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1507">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1507">
                                            <p:txEl>
                                              <p:pRg st="10" end="10"/>
                                            </p:txEl>
                                          </p:spTgt>
                                        </p:tgtEl>
                                        <p:attrNameLst>
                                          <p:attrName>style.visibility</p:attrName>
                                        </p:attrNameLst>
                                      </p:cBhvr>
                                      <p:to>
                                        <p:strVal val="visible"/>
                                      </p:to>
                                    </p:set>
                                    <p:anim calcmode="lin" valueType="num">
                                      <p:cBhvr additive="base">
                                        <p:cTn id="27" dur="500" fill="hold"/>
                                        <p:tgtEl>
                                          <p:spTgt spid="21507">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1507">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1507">
                                            <p:txEl>
                                              <p:pRg st="12" end="12"/>
                                            </p:txEl>
                                          </p:spTgt>
                                        </p:tgtEl>
                                        <p:attrNameLst>
                                          <p:attrName>style.visibility</p:attrName>
                                        </p:attrNameLst>
                                      </p:cBhvr>
                                      <p:to>
                                        <p:strVal val="visible"/>
                                      </p:to>
                                    </p:set>
                                    <p:anim calcmode="lin" valueType="num">
                                      <p:cBhvr additive="base">
                                        <p:cTn id="31" dur="500" fill="hold"/>
                                        <p:tgtEl>
                                          <p:spTgt spid="21507">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1507">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1">
            <a:extLst>
              <a:ext uri="{FF2B5EF4-FFF2-40B4-BE49-F238E27FC236}">
                <a16:creationId xmlns:a16="http://schemas.microsoft.com/office/drawing/2014/main" id="{1DCFDADA-D5DB-4792-AFF6-F0D450CBE4C3}"/>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14339" name="Rectangle 2">
            <a:extLst>
              <a:ext uri="{FF2B5EF4-FFF2-40B4-BE49-F238E27FC236}">
                <a16:creationId xmlns:a16="http://schemas.microsoft.com/office/drawing/2014/main" id="{83A32BF1-E227-4DC2-B278-F184645235E6}"/>
              </a:ext>
            </a:extLst>
          </p:cNvPr>
          <p:cNvSpPr>
            <a:spLocks noGrp="1" noChangeArrowheads="1"/>
          </p:cNvSpPr>
          <p:nvPr>
            <p:ph type="ctrTitle" idx="4294967295"/>
          </p:nvPr>
        </p:nvSpPr>
        <p:spPr>
          <a:xfrm>
            <a:off x="0" y="0"/>
            <a:ext cx="9144000" cy="16764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en-US" sz="3600" b="1" dirty="0">
                <a:solidFill>
                  <a:schemeClr val="tx1">
                    <a:lumMod val="50000"/>
                    <a:lumOff val="50000"/>
                  </a:schemeClr>
                </a:solidFill>
              </a:rPr>
              <a:t>PERCEPTIONS</a:t>
            </a:r>
          </a:p>
        </p:txBody>
      </p:sp>
      <p:sp>
        <p:nvSpPr>
          <p:cNvPr id="23557" name="Rectangle 5">
            <a:extLst>
              <a:ext uri="{FF2B5EF4-FFF2-40B4-BE49-F238E27FC236}">
                <a16:creationId xmlns:a16="http://schemas.microsoft.com/office/drawing/2014/main" id="{0730D324-0D32-469A-A462-C515C8751E37}"/>
              </a:ext>
            </a:extLst>
          </p:cNvPr>
          <p:cNvSpPr>
            <a:spLocks noChangeArrowheads="1"/>
          </p:cNvSpPr>
          <p:nvPr/>
        </p:nvSpPr>
        <p:spPr bwMode="auto">
          <a:xfrm>
            <a:off x="609600" y="1600200"/>
            <a:ext cx="79248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255713" indent="-341313" eaLnBrk="0" hangingPunct="0">
              <a:defRPr>
                <a:solidFill>
                  <a:schemeClr val="tx1"/>
                </a:solidFill>
                <a:latin typeface="Arial" charset="0"/>
              </a:defRPr>
            </a:lvl3pPr>
            <a:lvl4pPr marL="1660525"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20000"/>
              </a:spcBef>
              <a:buClr>
                <a:srgbClr val="CC6600"/>
              </a:buClr>
              <a:buFont typeface="Wingdings" pitchFamily="2" charset="2"/>
              <a:buNone/>
              <a:defRPr/>
            </a:pPr>
            <a:r>
              <a:rPr lang="en-US" altLang="en-US" sz="3200" b="1" dirty="0">
                <a:solidFill>
                  <a:schemeClr val="tx1">
                    <a:lumMod val="50000"/>
                    <a:lumOff val="50000"/>
                  </a:schemeClr>
                </a:solidFill>
                <a:cs typeface="+mn-cs"/>
              </a:rPr>
              <a:t>CONSERVERS</a:t>
            </a:r>
            <a:r>
              <a:rPr lang="en-US" altLang="en-US" sz="3200" dirty="0">
                <a:solidFill>
                  <a:srgbClr val="CC6600"/>
                </a:solidFill>
                <a:cs typeface="+mn-cs"/>
              </a:rPr>
              <a:t> </a:t>
            </a:r>
            <a:r>
              <a:rPr lang="en-US" altLang="en-US" sz="3200" dirty="0">
                <a:solidFill>
                  <a:srgbClr val="FFC000"/>
                </a:solidFill>
                <a:cs typeface="+mn-cs"/>
              </a:rPr>
              <a:t>see</a:t>
            </a:r>
            <a:r>
              <a:rPr lang="en-US" altLang="en-US" sz="3200" dirty="0">
                <a:solidFill>
                  <a:srgbClr val="CC6600"/>
                </a:solidFill>
                <a:cs typeface="+mn-cs"/>
              </a:rPr>
              <a:t> </a:t>
            </a:r>
            <a:r>
              <a:rPr lang="en-US" altLang="en-US" sz="3200" b="1" dirty="0">
                <a:solidFill>
                  <a:schemeClr val="tx1">
                    <a:lumMod val="50000"/>
                    <a:lumOff val="50000"/>
                  </a:schemeClr>
                </a:solidFill>
                <a:cs typeface="+mn-cs"/>
              </a:rPr>
              <a:t>ORIGINATORS</a:t>
            </a:r>
            <a:r>
              <a:rPr lang="en-US" altLang="en-US" sz="3200" dirty="0">
                <a:solidFill>
                  <a:srgbClr val="CC6600"/>
                </a:solidFill>
                <a:cs typeface="+mn-cs"/>
              </a:rPr>
              <a:t> </a:t>
            </a:r>
            <a:r>
              <a:rPr lang="en-US" altLang="en-US" sz="3200" dirty="0">
                <a:solidFill>
                  <a:srgbClr val="FFC000"/>
                </a:solidFill>
                <a:cs typeface="+mn-cs"/>
              </a:rPr>
              <a:t>as:</a:t>
            </a:r>
          </a:p>
          <a:p>
            <a:pPr algn="ctr">
              <a:spcBef>
                <a:spcPct val="20000"/>
              </a:spcBef>
              <a:buClr>
                <a:srgbClr val="CC6600"/>
              </a:buClr>
              <a:buFont typeface="Wingdings" pitchFamily="2" charset="2"/>
              <a:buChar char="q"/>
              <a:defRPr/>
            </a:pPr>
            <a:endParaRPr lang="en-US" altLang="en-US" sz="1200" dirty="0">
              <a:solidFill>
                <a:srgbClr val="CC6600"/>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Divisive</a:t>
            </a:r>
          </a:p>
          <a:p>
            <a:pPr lvl="2">
              <a:spcBef>
                <a:spcPct val="20000"/>
              </a:spcBef>
              <a:buClr>
                <a:srgbClr val="870300"/>
              </a:buClr>
              <a:buFont typeface="Wingdings" pitchFamily="2" charset="2"/>
              <a:buChar char="q"/>
              <a:defRPr/>
            </a:pPr>
            <a:endParaRPr lang="en-US" altLang="en-US" sz="600" b="1" dirty="0">
              <a:solidFill>
                <a:schemeClr val="tx1">
                  <a:lumMod val="50000"/>
                  <a:lumOff val="50000"/>
                </a:schemeClr>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Impulsive</a:t>
            </a:r>
          </a:p>
          <a:p>
            <a:pPr lvl="2">
              <a:spcBef>
                <a:spcPct val="20000"/>
              </a:spcBef>
              <a:buClr>
                <a:schemeClr val="tx1">
                  <a:lumMod val="50000"/>
                  <a:lumOff val="50000"/>
                </a:schemeClr>
              </a:buClr>
              <a:buFont typeface="Wingdings" pitchFamily="2" charset="2"/>
              <a:buChar char="q"/>
              <a:defRPr/>
            </a:pPr>
            <a:endParaRPr lang="en-US" altLang="en-US" sz="600" b="1" dirty="0">
              <a:solidFill>
                <a:schemeClr val="tx1">
                  <a:lumMod val="50000"/>
                  <a:lumOff val="50000"/>
                </a:schemeClr>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Lacking appreciation of tested ways of getting things done</a:t>
            </a:r>
          </a:p>
          <a:p>
            <a:pPr lvl="2">
              <a:spcBef>
                <a:spcPct val="20000"/>
              </a:spcBef>
              <a:buClr>
                <a:schemeClr val="tx1">
                  <a:lumMod val="50000"/>
                  <a:lumOff val="50000"/>
                </a:schemeClr>
              </a:buClr>
              <a:buFont typeface="Wingdings" pitchFamily="2" charset="2"/>
              <a:buChar char="q"/>
              <a:defRPr/>
            </a:pPr>
            <a:endParaRPr lang="en-US" altLang="en-US" sz="600" b="1" dirty="0">
              <a:solidFill>
                <a:schemeClr val="tx1">
                  <a:lumMod val="50000"/>
                  <a:lumOff val="50000"/>
                </a:schemeClr>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Starting but not finishing projects</a:t>
            </a:r>
          </a:p>
          <a:p>
            <a:pPr lvl="2">
              <a:spcBef>
                <a:spcPct val="20000"/>
              </a:spcBef>
              <a:buClr>
                <a:schemeClr val="tx1">
                  <a:lumMod val="50000"/>
                  <a:lumOff val="50000"/>
                </a:schemeClr>
              </a:buClr>
              <a:buFont typeface="Wingdings" pitchFamily="2" charset="2"/>
              <a:buChar char="q"/>
              <a:defRPr/>
            </a:pPr>
            <a:endParaRPr lang="en-US" altLang="en-US" sz="600" b="1" dirty="0">
              <a:solidFill>
                <a:schemeClr val="tx1">
                  <a:lumMod val="50000"/>
                  <a:lumOff val="50000"/>
                </a:schemeClr>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Not interested in follow through</a:t>
            </a:r>
          </a:p>
          <a:p>
            <a:pPr lvl="2">
              <a:spcBef>
                <a:spcPct val="20000"/>
              </a:spcBef>
              <a:buClr>
                <a:schemeClr val="tx1">
                  <a:lumMod val="50000"/>
                  <a:lumOff val="50000"/>
                </a:schemeClr>
              </a:buClr>
              <a:buFont typeface="Wingdings" pitchFamily="2" charset="2"/>
              <a:buChar char="q"/>
              <a:defRPr/>
            </a:pPr>
            <a:endParaRPr lang="en-US" altLang="en-US" sz="600" b="1" dirty="0">
              <a:solidFill>
                <a:schemeClr val="tx1">
                  <a:lumMod val="50000"/>
                  <a:lumOff val="50000"/>
                </a:schemeClr>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Wanting change for the sake of change</a:t>
            </a:r>
          </a:p>
          <a:p>
            <a:pPr lvl="2">
              <a:spcBef>
                <a:spcPct val="20000"/>
              </a:spcBef>
              <a:buClr>
                <a:schemeClr val="tx1">
                  <a:lumMod val="50000"/>
                  <a:lumOff val="50000"/>
                </a:schemeClr>
              </a:buClr>
              <a:buFont typeface="Wingdings" pitchFamily="2" charset="2"/>
              <a:buChar char="q"/>
              <a:defRPr/>
            </a:pPr>
            <a:endParaRPr lang="en-US" altLang="en-US" sz="600" b="1" dirty="0">
              <a:solidFill>
                <a:schemeClr val="tx1">
                  <a:lumMod val="50000"/>
                  <a:lumOff val="50000"/>
                </a:schemeClr>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Not understanding how things get done</a:t>
            </a:r>
          </a:p>
          <a:p>
            <a:pPr algn="ctr" latinLnBrk="1">
              <a:spcBef>
                <a:spcPct val="20000"/>
              </a:spcBef>
              <a:buClr>
                <a:srgbClr val="CC6600"/>
              </a:buClr>
              <a:buFont typeface="Wingdings" pitchFamily="2" charset="2"/>
              <a:buChar char="q"/>
              <a:defRPr/>
            </a:pPr>
            <a:endParaRPr lang="en-US" altLang="en-US" sz="2000" b="1" dirty="0">
              <a:solidFill>
                <a:srgbClr val="B5121B"/>
              </a:solidFill>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 calcmode="lin" valueType="num">
                                      <p:cBhvr additive="base">
                                        <p:cTn id="7" dur="500" fill="hold"/>
                                        <p:tgtEl>
                                          <p:spTgt spid="2355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3557">
                                            <p:txEl>
                                              <p:pRg st="2" end="2"/>
                                            </p:txEl>
                                          </p:spTgt>
                                        </p:tgtEl>
                                        <p:attrNameLst>
                                          <p:attrName>style.visibility</p:attrName>
                                        </p:attrNameLst>
                                      </p:cBhvr>
                                      <p:to>
                                        <p:strVal val="visible"/>
                                      </p:to>
                                    </p:set>
                                    <p:anim calcmode="lin" valueType="num">
                                      <p:cBhvr additive="base">
                                        <p:cTn id="11" dur="500" fill="hold"/>
                                        <p:tgtEl>
                                          <p:spTgt spid="2355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3557">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557">
                                            <p:txEl>
                                              <p:pRg st="4" end="4"/>
                                            </p:txEl>
                                          </p:spTgt>
                                        </p:tgtEl>
                                        <p:attrNameLst>
                                          <p:attrName>style.visibility</p:attrName>
                                        </p:attrNameLst>
                                      </p:cBhvr>
                                      <p:to>
                                        <p:strVal val="visible"/>
                                      </p:to>
                                    </p:set>
                                    <p:anim calcmode="lin" valueType="num">
                                      <p:cBhvr additive="base">
                                        <p:cTn id="15" dur="500" fill="hold"/>
                                        <p:tgtEl>
                                          <p:spTgt spid="23557">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3557">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3557">
                                            <p:txEl>
                                              <p:pRg st="6" end="6"/>
                                            </p:txEl>
                                          </p:spTgt>
                                        </p:tgtEl>
                                        <p:attrNameLst>
                                          <p:attrName>style.visibility</p:attrName>
                                        </p:attrNameLst>
                                      </p:cBhvr>
                                      <p:to>
                                        <p:strVal val="visible"/>
                                      </p:to>
                                    </p:set>
                                    <p:anim calcmode="lin" valueType="num">
                                      <p:cBhvr additive="base">
                                        <p:cTn id="19" dur="500" fill="hold"/>
                                        <p:tgtEl>
                                          <p:spTgt spid="23557">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7">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3557">
                                            <p:txEl>
                                              <p:pRg st="8" end="8"/>
                                            </p:txEl>
                                          </p:spTgt>
                                        </p:tgtEl>
                                        <p:attrNameLst>
                                          <p:attrName>style.visibility</p:attrName>
                                        </p:attrNameLst>
                                      </p:cBhvr>
                                      <p:to>
                                        <p:strVal val="visible"/>
                                      </p:to>
                                    </p:set>
                                    <p:anim calcmode="lin" valueType="num">
                                      <p:cBhvr additive="base">
                                        <p:cTn id="23" dur="500" fill="hold"/>
                                        <p:tgtEl>
                                          <p:spTgt spid="23557">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3557">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3557">
                                            <p:txEl>
                                              <p:pRg st="10" end="10"/>
                                            </p:txEl>
                                          </p:spTgt>
                                        </p:tgtEl>
                                        <p:attrNameLst>
                                          <p:attrName>style.visibility</p:attrName>
                                        </p:attrNameLst>
                                      </p:cBhvr>
                                      <p:to>
                                        <p:strVal val="visible"/>
                                      </p:to>
                                    </p:set>
                                    <p:anim calcmode="lin" valueType="num">
                                      <p:cBhvr additive="base">
                                        <p:cTn id="27" dur="500" fill="hold"/>
                                        <p:tgtEl>
                                          <p:spTgt spid="23557">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3557">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3557">
                                            <p:txEl>
                                              <p:pRg st="12" end="12"/>
                                            </p:txEl>
                                          </p:spTgt>
                                        </p:tgtEl>
                                        <p:attrNameLst>
                                          <p:attrName>style.visibility</p:attrName>
                                        </p:attrNameLst>
                                      </p:cBhvr>
                                      <p:to>
                                        <p:strVal val="visible"/>
                                      </p:to>
                                    </p:set>
                                    <p:anim calcmode="lin" valueType="num">
                                      <p:cBhvr additive="base">
                                        <p:cTn id="31" dur="500" fill="hold"/>
                                        <p:tgtEl>
                                          <p:spTgt spid="23557">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557">
                                            <p:txEl>
                                              <p:pRg st="12" end="12"/>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3557">
                                            <p:txEl>
                                              <p:pRg st="14" end="14"/>
                                            </p:txEl>
                                          </p:spTgt>
                                        </p:tgtEl>
                                        <p:attrNameLst>
                                          <p:attrName>style.visibility</p:attrName>
                                        </p:attrNameLst>
                                      </p:cBhvr>
                                      <p:to>
                                        <p:strVal val="visible"/>
                                      </p:to>
                                    </p:set>
                                    <p:anim calcmode="lin" valueType="num">
                                      <p:cBhvr additive="base">
                                        <p:cTn id="35" dur="500" fill="hold"/>
                                        <p:tgtEl>
                                          <p:spTgt spid="23557">
                                            <p:txEl>
                                              <p:pRg st="14" end="1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3557">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1">
            <a:extLst>
              <a:ext uri="{FF2B5EF4-FFF2-40B4-BE49-F238E27FC236}">
                <a16:creationId xmlns:a16="http://schemas.microsoft.com/office/drawing/2014/main" id="{7D86BCCA-C8FD-4CB5-A716-C09EE6664729}"/>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15363" name="Rectangle 2">
            <a:extLst>
              <a:ext uri="{FF2B5EF4-FFF2-40B4-BE49-F238E27FC236}">
                <a16:creationId xmlns:a16="http://schemas.microsoft.com/office/drawing/2014/main" id="{0DD20C71-8F76-48FF-80F5-C48AF4CCB59B}"/>
              </a:ext>
            </a:extLst>
          </p:cNvPr>
          <p:cNvSpPr>
            <a:spLocks noGrp="1" noChangeArrowheads="1"/>
          </p:cNvSpPr>
          <p:nvPr>
            <p:ph type="ctrTitle" idx="4294967295"/>
          </p:nvPr>
        </p:nvSpPr>
        <p:spPr>
          <a:xfrm>
            <a:off x="0" y="0"/>
            <a:ext cx="9144000" cy="16764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en-US" sz="3600" b="1" dirty="0">
                <a:solidFill>
                  <a:schemeClr val="tx1">
                    <a:lumMod val="50000"/>
                    <a:lumOff val="50000"/>
                  </a:schemeClr>
                </a:solidFill>
              </a:rPr>
              <a:t>PERCEPTIONS</a:t>
            </a:r>
          </a:p>
        </p:txBody>
      </p:sp>
      <p:sp>
        <p:nvSpPr>
          <p:cNvPr id="25605" name="Rectangle 5">
            <a:extLst>
              <a:ext uri="{FF2B5EF4-FFF2-40B4-BE49-F238E27FC236}">
                <a16:creationId xmlns:a16="http://schemas.microsoft.com/office/drawing/2014/main" id="{9896FAED-943D-47A1-857D-10D4793AB913}"/>
              </a:ext>
            </a:extLst>
          </p:cNvPr>
          <p:cNvSpPr>
            <a:spLocks noChangeArrowheads="1"/>
          </p:cNvSpPr>
          <p:nvPr/>
        </p:nvSpPr>
        <p:spPr bwMode="auto">
          <a:xfrm>
            <a:off x="0" y="1600200"/>
            <a:ext cx="91440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255713" indent="-341313"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20000"/>
              </a:spcBef>
              <a:defRPr/>
            </a:pPr>
            <a:r>
              <a:rPr lang="en-US" altLang="en-US" sz="3200" b="1" dirty="0">
                <a:solidFill>
                  <a:schemeClr val="tx1">
                    <a:lumMod val="50000"/>
                    <a:lumOff val="50000"/>
                  </a:schemeClr>
                </a:solidFill>
                <a:cs typeface="+mn-cs"/>
              </a:rPr>
              <a:t>PRAGMATISTS</a:t>
            </a:r>
            <a:r>
              <a:rPr lang="en-US" altLang="en-US" sz="3200" b="1" dirty="0">
                <a:solidFill>
                  <a:srgbClr val="CC6600"/>
                </a:solidFill>
                <a:cs typeface="+mn-cs"/>
              </a:rPr>
              <a:t> </a:t>
            </a:r>
            <a:r>
              <a:rPr lang="en-US" altLang="en-US" sz="3200" dirty="0">
                <a:solidFill>
                  <a:srgbClr val="FFC000"/>
                </a:solidFill>
                <a:cs typeface="+mn-cs"/>
              </a:rPr>
              <a:t>can be  perceived by strong </a:t>
            </a:r>
            <a:r>
              <a:rPr lang="en-US" altLang="en-US" sz="3200" b="1" dirty="0">
                <a:solidFill>
                  <a:schemeClr val="tx1">
                    <a:lumMod val="50000"/>
                    <a:lumOff val="50000"/>
                  </a:schemeClr>
                </a:solidFill>
                <a:cs typeface="+mn-cs"/>
              </a:rPr>
              <a:t>CONSERVERS</a:t>
            </a:r>
            <a:r>
              <a:rPr lang="en-US" altLang="en-US" sz="3200" dirty="0">
                <a:solidFill>
                  <a:srgbClr val="CC6600"/>
                </a:solidFill>
                <a:cs typeface="+mn-cs"/>
              </a:rPr>
              <a:t> </a:t>
            </a:r>
            <a:r>
              <a:rPr lang="en-US" altLang="en-US" sz="3200" dirty="0">
                <a:solidFill>
                  <a:srgbClr val="FFC000"/>
                </a:solidFill>
                <a:cs typeface="+mn-cs"/>
              </a:rPr>
              <a:t>and </a:t>
            </a:r>
            <a:r>
              <a:rPr lang="en-US" altLang="en-US" sz="3200" b="1" dirty="0">
                <a:solidFill>
                  <a:schemeClr val="tx1">
                    <a:lumMod val="50000"/>
                    <a:lumOff val="50000"/>
                  </a:schemeClr>
                </a:solidFill>
                <a:cs typeface="+mn-cs"/>
              </a:rPr>
              <a:t>ORIGINATORS</a:t>
            </a:r>
            <a:r>
              <a:rPr lang="en-US" altLang="en-US" sz="3200" b="1" dirty="0">
                <a:solidFill>
                  <a:srgbClr val="CC6600"/>
                </a:solidFill>
                <a:cs typeface="+mn-cs"/>
              </a:rPr>
              <a:t> </a:t>
            </a:r>
            <a:r>
              <a:rPr lang="en-US" altLang="en-US" sz="3200" dirty="0">
                <a:solidFill>
                  <a:srgbClr val="FFC000"/>
                </a:solidFill>
                <a:cs typeface="+mn-cs"/>
              </a:rPr>
              <a:t>as:</a:t>
            </a:r>
            <a:endParaRPr lang="en-US" altLang="en-US" sz="2800" dirty="0">
              <a:solidFill>
                <a:srgbClr val="FFC000"/>
              </a:solidFill>
              <a:cs typeface="+mn-cs"/>
            </a:endParaRPr>
          </a:p>
          <a:p>
            <a:pPr algn="ctr">
              <a:spcBef>
                <a:spcPct val="20000"/>
              </a:spcBef>
              <a:defRPr/>
            </a:pPr>
            <a:endParaRPr lang="en-US" altLang="en-US" sz="1000" dirty="0">
              <a:solidFill>
                <a:srgbClr val="CC6600"/>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Compromising</a:t>
            </a:r>
          </a:p>
          <a:p>
            <a:pPr lvl="2">
              <a:spcBef>
                <a:spcPct val="20000"/>
              </a:spcBef>
              <a:buClr>
                <a:schemeClr val="tx1">
                  <a:lumMod val="50000"/>
                  <a:lumOff val="50000"/>
                </a:schemeClr>
              </a:buClr>
              <a:buFont typeface="Wingdings" pitchFamily="2" charset="2"/>
              <a:buChar char="q"/>
              <a:defRPr/>
            </a:pPr>
            <a:endParaRPr lang="en-US" altLang="en-US" sz="800" b="1" dirty="0">
              <a:solidFill>
                <a:schemeClr val="tx1">
                  <a:lumMod val="50000"/>
                  <a:lumOff val="50000"/>
                </a:schemeClr>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Mediating</a:t>
            </a:r>
          </a:p>
          <a:p>
            <a:pPr lvl="2">
              <a:spcBef>
                <a:spcPct val="20000"/>
              </a:spcBef>
              <a:buClr>
                <a:schemeClr val="tx1">
                  <a:lumMod val="50000"/>
                  <a:lumOff val="50000"/>
                </a:schemeClr>
              </a:buClr>
              <a:buFont typeface="Wingdings" pitchFamily="2" charset="2"/>
              <a:buChar char="q"/>
              <a:defRPr/>
            </a:pPr>
            <a:endParaRPr lang="en-US" altLang="en-US" sz="800" b="1" dirty="0">
              <a:solidFill>
                <a:schemeClr val="tx1">
                  <a:lumMod val="50000"/>
                  <a:lumOff val="50000"/>
                </a:schemeClr>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Indecisive</a:t>
            </a:r>
          </a:p>
          <a:p>
            <a:pPr lvl="2">
              <a:spcBef>
                <a:spcPct val="20000"/>
              </a:spcBef>
              <a:buClr>
                <a:schemeClr val="tx1">
                  <a:lumMod val="50000"/>
                  <a:lumOff val="50000"/>
                </a:schemeClr>
              </a:buClr>
              <a:buFont typeface="Wingdings" pitchFamily="2" charset="2"/>
              <a:buChar char="q"/>
              <a:defRPr/>
            </a:pPr>
            <a:endParaRPr lang="en-US" altLang="en-US" sz="800" b="1" dirty="0">
              <a:solidFill>
                <a:schemeClr val="tx1">
                  <a:lumMod val="50000"/>
                  <a:lumOff val="50000"/>
                </a:schemeClr>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Easily influenced</a:t>
            </a:r>
          </a:p>
          <a:p>
            <a:pPr lvl="2">
              <a:spcBef>
                <a:spcPct val="20000"/>
              </a:spcBef>
              <a:buClr>
                <a:schemeClr val="tx1">
                  <a:lumMod val="50000"/>
                  <a:lumOff val="50000"/>
                </a:schemeClr>
              </a:buClr>
              <a:buFont typeface="Wingdings" pitchFamily="2" charset="2"/>
              <a:buChar char="q"/>
              <a:defRPr/>
            </a:pPr>
            <a:endParaRPr lang="en-US" altLang="en-US" sz="800" b="1" dirty="0">
              <a:solidFill>
                <a:schemeClr val="tx1">
                  <a:lumMod val="50000"/>
                  <a:lumOff val="50000"/>
                </a:schemeClr>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Noncommittal</a:t>
            </a:r>
          </a:p>
          <a:p>
            <a:pPr lvl="2">
              <a:spcBef>
                <a:spcPct val="20000"/>
              </a:spcBef>
              <a:buClr>
                <a:schemeClr val="tx1">
                  <a:lumMod val="50000"/>
                  <a:lumOff val="50000"/>
                </a:schemeClr>
              </a:buClr>
              <a:buFont typeface="Wingdings" pitchFamily="2" charset="2"/>
              <a:buChar char="q"/>
              <a:defRPr/>
            </a:pPr>
            <a:endParaRPr lang="en-US" altLang="en-US" sz="800" b="1" dirty="0">
              <a:solidFill>
                <a:schemeClr val="tx1">
                  <a:lumMod val="50000"/>
                  <a:lumOff val="50000"/>
                </a:schemeClr>
              </a:solidFill>
              <a:cs typeface="+mn-cs"/>
            </a:endParaRPr>
          </a:p>
          <a:p>
            <a:pPr lvl="2">
              <a:spcBef>
                <a:spcPct val="20000"/>
              </a:spcBef>
              <a:buClr>
                <a:schemeClr val="tx1">
                  <a:lumMod val="50000"/>
                  <a:lumOff val="50000"/>
                </a:schemeClr>
              </a:buClr>
              <a:buFont typeface="Wingdings" pitchFamily="2" charset="2"/>
              <a:buChar char="q"/>
              <a:defRPr/>
            </a:pPr>
            <a:r>
              <a:rPr lang="en-US" altLang="en-US" sz="2000" b="1" dirty="0">
                <a:solidFill>
                  <a:schemeClr val="tx1">
                    <a:lumMod val="50000"/>
                    <a:lumOff val="50000"/>
                  </a:schemeClr>
                </a:solidFill>
                <a:cs typeface="+mn-cs"/>
              </a:rPr>
              <a:t>Hiding behind team needs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5">
                                            <p:txEl>
                                              <p:pRg st="0" end="0"/>
                                            </p:txEl>
                                          </p:spTgt>
                                        </p:tgtEl>
                                        <p:attrNameLst>
                                          <p:attrName>style.visibility</p:attrName>
                                        </p:attrNameLst>
                                      </p:cBhvr>
                                      <p:to>
                                        <p:strVal val="visible"/>
                                      </p:to>
                                    </p:set>
                                    <p:anim calcmode="lin" valueType="num">
                                      <p:cBhvr additive="base">
                                        <p:cTn id="7" dur="500" fill="hold"/>
                                        <p:tgtEl>
                                          <p:spTgt spid="2560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605">
                                            <p:txEl>
                                              <p:pRg st="2" end="2"/>
                                            </p:txEl>
                                          </p:spTgt>
                                        </p:tgtEl>
                                        <p:attrNameLst>
                                          <p:attrName>style.visibility</p:attrName>
                                        </p:attrNameLst>
                                      </p:cBhvr>
                                      <p:to>
                                        <p:strVal val="visible"/>
                                      </p:to>
                                    </p:set>
                                    <p:anim calcmode="lin" valueType="num">
                                      <p:cBhvr additive="base">
                                        <p:cTn id="11" dur="500" fill="hold"/>
                                        <p:tgtEl>
                                          <p:spTgt spid="2560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560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5605">
                                            <p:txEl>
                                              <p:pRg st="4" end="4"/>
                                            </p:txEl>
                                          </p:spTgt>
                                        </p:tgtEl>
                                        <p:attrNameLst>
                                          <p:attrName>style.visibility</p:attrName>
                                        </p:attrNameLst>
                                      </p:cBhvr>
                                      <p:to>
                                        <p:strVal val="visible"/>
                                      </p:to>
                                    </p:set>
                                    <p:anim calcmode="lin" valueType="num">
                                      <p:cBhvr additive="base">
                                        <p:cTn id="15" dur="500" fill="hold"/>
                                        <p:tgtEl>
                                          <p:spTgt spid="25605">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5605">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5605">
                                            <p:txEl>
                                              <p:pRg st="6" end="6"/>
                                            </p:txEl>
                                          </p:spTgt>
                                        </p:tgtEl>
                                        <p:attrNameLst>
                                          <p:attrName>style.visibility</p:attrName>
                                        </p:attrNameLst>
                                      </p:cBhvr>
                                      <p:to>
                                        <p:strVal val="visible"/>
                                      </p:to>
                                    </p:set>
                                    <p:anim calcmode="lin" valueType="num">
                                      <p:cBhvr additive="base">
                                        <p:cTn id="19" dur="500" fill="hold"/>
                                        <p:tgtEl>
                                          <p:spTgt spid="2560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5">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5605">
                                            <p:txEl>
                                              <p:pRg st="8" end="8"/>
                                            </p:txEl>
                                          </p:spTgt>
                                        </p:tgtEl>
                                        <p:attrNameLst>
                                          <p:attrName>style.visibility</p:attrName>
                                        </p:attrNameLst>
                                      </p:cBhvr>
                                      <p:to>
                                        <p:strVal val="visible"/>
                                      </p:to>
                                    </p:set>
                                    <p:anim calcmode="lin" valueType="num">
                                      <p:cBhvr additive="base">
                                        <p:cTn id="23" dur="500" fill="hold"/>
                                        <p:tgtEl>
                                          <p:spTgt spid="25605">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5605">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5605">
                                            <p:txEl>
                                              <p:pRg st="10" end="10"/>
                                            </p:txEl>
                                          </p:spTgt>
                                        </p:tgtEl>
                                        <p:attrNameLst>
                                          <p:attrName>style.visibility</p:attrName>
                                        </p:attrNameLst>
                                      </p:cBhvr>
                                      <p:to>
                                        <p:strVal val="visible"/>
                                      </p:to>
                                    </p:set>
                                    <p:anim calcmode="lin" valueType="num">
                                      <p:cBhvr additive="base">
                                        <p:cTn id="27" dur="500" fill="hold"/>
                                        <p:tgtEl>
                                          <p:spTgt spid="25605">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5605">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5605">
                                            <p:txEl>
                                              <p:pRg st="12" end="12"/>
                                            </p:txEl>
                                          </p:spTgt>
                                        </p:tgtEl>
                                        <p:attrNameLst>
                                          <p:attrName>style.visibility</p:attrName>
                                        </p:attrNameLst>
                                      </p:cBhvr>
                                      <p:to>
                                        <p:strVal val="visible"/>
                                      </p:to>
                                    </p:set>
                                    <p:anim calcmode="lin" valueType="num">
                                      <p:cBhvr additive="base">
                                        <p:cTn id="31" dur="500" fill="hold"/>
                                        <p:tgtEl>
                                          <p:spTgt spid="25605">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560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Date Placeholder 3">
            <a:extLst>
              <a:ext uri="{FF2B5EF4-FFF2-40B4-BE49-F238E27FC236}">
                <a16:creationId xmlns:a16="http://schemas.microsoft.com/office/drawing/2014/main" id="{A6A68327-91BD-451D-A6E7-5EFF84E327CE}"/>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16387" name="Rectangle 2">
            <a:extLst>
              <a:ext uri="{FF2B5EF4-FFF2-40B4-BE49-F238E27FC236}">
                <a16:creationId xmlns:a16="http://schemas.microsoft.com/office/drawing/2014/main" id="{2670E7B2-63DA-4C4F-A40C-7AB7F37A2F84}"/>
              </a:ext>
            </a:extLst>
          </p:cNvPr>
          <p:cNvSpPr>
            <a:spLocks noGrp="1" noChangeArrowheads="1"/>
          </p:cNvSpPr>
          <p:nvPr>
            <p:ph type="title"/>
          </p:nvPr>
        </p:nvSpPr>
        <p:spPr>
          <a:xfrm>
            <a:off x="0" y="990600"/>
            <a:ext cx="9144000" cy="11430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lstStyle/>
          <a:p>
            <a:pPr eaLnBrk="1" hangingPunct="1">
              <a:defRPr/>
            </a:pPr>
            <a:r>
              <a:rPr lang="en-US" altLang="en-US" sz="3600" b="1" dirty="0">
                <a:solidFill>
                  <a:schemeClr val="tx1">
                    <a:lumMod val="50000"/>
                    <a:lumOff val="50000"/>
                  </a:schemeClr>
                </a:solidFill>
              </a:rPr>
              <a:t>COLLABORATION</a:t>
            </a:r>
            <a:br>
              <a:rPr lang="en-US" altLang="en-US" sz="3600" b="1" dirty="0">
                <a:solidFill>
                  <a:srgbClr val="FFDE6C"/>
                </a:solidFill>
              </a:rPr>
            </a:br>
            <a:br>
              <a:rPr lang="en-US" altLang="en-US" sz="3600" b="1" dirty="0"/>
            </a:br>
            <a:r>
              <a:rPr lang="en-US" altLang="en-US" sz="2600" b="1" dirty="0">
                <a:solidFill>
                  <a:srgbClr val="FFC000"/>
                </a:solidFill>
              </a:rPr>
              <a:t>CONSERVERS    PRAGMATISTS       ORIGINATORS</a:t>
            </a:r>
          </a:p>
        </p:txBody>
      </p:sp>
      <p:sp>
        <p:nvSpPr>
          <p:cNvPr id="2" name="Rectangle 4">
            <a:extLst>
              <a:ext uri="{FF2B5EF4-FFF2-40B4-BE49-F238E27FC236}">
                <a16:creationId xmlns:a16="http://schemas.microsoft.com/office/drawing/2014/main" id="{1244E2B9-DC02-40BA-80F4-6A557713CD4A}"/>
              </a:ext>
            </a:extLst>
          </p:cNvPr>
          <p:cNvSpPr>
            <a:spLocks noGrp="1" noChangeArrowheads="1"/>
          </p:cNvSpPr>
          <p:nvPr>
            <p:ph type="body" idx="1"/>
          </p:nvPr>
        </p:nvSpPr>
        <p:spPr bwMode="auto">
          <a:xfrm>
            <a:off x="0" y="1828800"/>
            <a:ext cx="9144000" cy="1371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eaLnBrk="1" hangingPunct="1">
              <a:lnSpc>
                <a:spcPct val="90000"/>
              </a:lnSpc>
              <a:buFontTx/>
              <a:buNone/>
              <a:defRPr/>
            </a:pPr>
            <a:endParaRPr lang="en-US" altLang="en-US" sz="2800" dirty="0"/>
          </a:p>
          <a:p>
            <a:pPr eaLnBrk="1" hangingPunct="1">
              <a:lnSpc>
                <a:spcPct val="90000"/>
              </a:lnSpc>
              <a:spcBef>
                <a:spcPct val="0"/>
              </a:spcBef>
              <a:buClr>
                <a:schemeClr val="bg1"/>
              </a:buClr>
              <a:buSzPct val="25000"/>
              <a:buFont typeface="Monotype Sorts" pitchFamily="2" charset="2"/>
              <a:buChar char=" "/>
              <a:defRPr/>
            </a:pPr>
            <a:r>
              <a:rPr lang="en-US" altLang="en-US" sz="2000" dirty="0">
                <a:solidFill>
                  <a:schemeClr val="tx1">
                    <a:lumMod val="50000"/>
                    <a:lumOff val="50000"/>
                  </a:schemeClr>
                </a:solidFill>
              </a:rPr>
              <a:t>    </a:t>
            </a:r>
            <a:r>
              <a:rPr lang="en-US" altLang="en-US" sz="1800" b="1" dirty="0">
                <a:solidFill>
                  <a:schemeClr val="tx1">
                    <a:lumMod val="50000"/>
                    <a:lumOff val="50000"/>
                  </a:schemeClr>
                </a:solidFill>
              </a:rPr>
              <a:t>Prefer to keep 	          Prefer balanced	              Prefer to challenge                                                                                                                 current structure                          inquiry                           accepted structure operating smoothly</a:t>
            </a:r>
          </a:p>
          <a:p>
            <a:pPr eaLnBrk="1" hangingPunct="1">
              <a:lnSpc>
                <a:spcPct val="90000"/>
              </a:lnSpc>
              <a:spcBef>
                <a:spcPct val="0"/>
              </a:spcBef>
              <a:buClr>
                <a:schemeClr val="bg1"/>
              </a:buClr>
              <a:buSzPct val="25000"/>
              <a:buFont typeface="Monotype Sorts" pitchFamily="2" charset="2"/>
              <a:buChar char=" "/>
              <a:defRPr/>
            </a:pPr>
            <a:endParaRPr lang="en-US" altLang="en-US" sz="1800" b="1" dirty="0">
              <a:solidFill>
                <a:schemeClr val="tx1">
                  <a:lumMod val="50000"/>
                  <a:lumOff val="50000"/>
                </a:schemeClr>
              </a:solidFill>
            </a:endParaRPr>
          </a:p>
          <a:p>
            <a:pPr eaLnBrk="1" hangingPunct="1">
              <a:lnSpc>
                <a:spcPct val="90000"/>
              </a:lnSpc>
              <a:spcBef>
                <a:spcPct val="0"/>
              </a:spcBef>
              <a:buClr>
                <a:schemeClr val="bg1"/>
              </a:buClr>
              <a:buSzPct val="25000"/>
              <a:buFont typeface="Monotype Sorts" pitchFamily="2" charset="2"/>
              <a:buChar char=" "/>
              <a:defRPr/>
            </a:pPr>
            <a:r>
              <a:rPr lang="en-US" altLang="en-US" sz="1800" b="1" dirty="0">
                <a:solidFill>
                  <a:schemeClr val="tx1">
                    <a:lumMod val="50000"/>
                    <a:lumOff val="50000"/>
                  </a:schemeClr>
                </a:solidFill>
              </a:rPr>
              <a:t>     Focus on	                        Focus on shared    	                    Focus on                                                                                                                                                                                                    relationships	                            objectives                                the task</a:t>
            </a:r>
          </a:p>
          <a:p>
            <a:pPr eaLnBrk="1" hangingPunct="1">
              <a:lnSpc>
                <a:spcPct val="90000"/>
              </a:lnSpc>
              <a:buClr>
                <a:schemeClr val="bg1"/>
              </a:buClr>
              <a:buSzPct val="25000"/>
              <a:buFont typeface="Monotype Sorts" pitchFamily="2" charset="2"/>
              <a:buChar char=" "/>
              <a:defRPr/>
            </a:pPr>
            <a:endParaRPr lang="en-US" altLang="en-US" sz="1800" b="1" dirty="0">
              <a:solidFill>
                <a:schemeClr val="tx1">
                  <a:lumMod val="50000"/>
                  <a:lumOff val="50000"/>
                </a:schemeClr>
              </a:solidFill>
            </a:endParaRPr>
          </a:p>
          <a:p>
            <a:pPr eaLnBrk="1" hangingPunct="1">
              <a:lnSpc>
                <a:spcPct val="90000"/>
              </a:lnSpc>
              <a:buClr>
                <a:schemeClr val="bg1"/>
              </a:buClr>
              <a:buFont typeface="Monotype Sorts" pitchFamily="2" charset="2"/>
              <a:buChar char=" "/>
              <a:defRPr/>
            </a:pPr>
            <a:endParaRPr lang="en-US" altLang="en-US" sz="1800" b="1" dirty="0">
              <a:solidFill>
                <a:schemeClr val="tx1">
                  <a:lumMod val="50000"/>
                  <a:lumOff val="50000"/>
                </a:schemeClr>
              </a:solidFill>
            </a:endParaRPr>
          </a:p>
          <a:p>
            <a:pPr eaLnBrk="1" hangingPunct="1">
              <a:lnSpc>
                <a:spcPct val="90000"/>
              </a:lnSpc>
              <a:buClr>
                <a:schemeClr val="bg1"/>
              </a:buClr>
              <a:buFont typeface="Monotype Sorts" pitchFamily="2" charset="2"/>
              <a:buChar char=" "/>
              <a:defRPr/>
            </a:pPr>
            <a:r>
              <a:rPr lang="en-US" altLang="en-US" sz="1800" b="1" dirty="0">
                <a:solidFill>
                  <a:schemeClr val="tx1">
                    <a:lumMod val="50000"/>
                    <a:lumOff val="50000"/>
                  </a:schemeClr>
                </a:solidFill>
              </a:rPr>
              <a:t>Encourage building	        Encourage looking              Encourage exploring                                                                                                                                                                               on what is already                  at the current                         new possibilities                                                                                                                                                                                working	                        circumstances		</a:t>
            </a:r>
            <a:endParaRPr lang="en-US" altLang="en-US" sz="2000" dirty="0">
              <a:solidFill>
                <a:schemeClr val="tx1">
                  <a:lumMod val="50000"/>
                  <a:lumOff val="50000"/>
                </a:schemeClr>
              </a:solidFill>
            </a:endParaRPr>
          </a:p>
          <a:p>
            <a:pPr eaLnBrk="1" hangingPunct="1">
              <a:lnSpc>
                <a:spcPct val="90000"/>
              </a:lnSpc>
              <a:buClr>
                <a:schemeClr val="bg1"/>
              </a:buClr>
              <a:buFont typeface="Monotype Sorts" pitchFamily="2" charset="2"/>
              <a:buChar char=" "/>
              <a:defRPr/>
            </a:pPr>
            <a:endParaRPr lang="en-US" altLang="en-US" sz="2000" dirty="0">
              <a:solidFill>
                <a:schemeClr val="tx1">
                  <a:lumMod val="50000"/>
                  <a:lumOff val="50000"/>
                </a:schemeClr>
              </a:solidFill>
            </a:endParaRPr>
          </a:p>
        </p:txBody>
      </p:sp>
      <p:sp>
        <p:nvSpPr>
          <p:cNvPr id="61446" name="Rectangle 5">
            <a:extLst>
              <a:ext uri="{FF2B5EF4-FFF2-40B4-BE49-F238E27FC236}">
                <a16:creationId xmlns:a16="http://schemas.microsoft.com/office/drawing/2014/main" id="{92214AD2-6EEE-4A8A-AAB0-C35BAB2EB7E6}"/>
              </a:ext>
            </a:extLst>
          </p:cNvPr>
          <p:cNvSpPr>
            <a:spLocks noChangeArrowheads="1"/>
          </p:cNvSpPr>
          <p:nvPr/>
        </p:nvSpPr>
        <p:spPr bwMode="auto">
          <a:xfrm>
            <a:off x="304800" y="4724400"/>
            <a:ext cx="8610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Date Placeholder 3">
            <a:extLst>
              <a:ext uri="{FF2B5EF4-FFF2-40B4-BE49-F238E27FC236}">
                <a16:creationId xmlns:a16="http://schemas.microsoft.com/office/drawing/2014/main" id="{B5DCB420-5576-46E0-AC5F-F32F91FB3219}"/>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19459" name="Rectangle 2">
            <a:extLst>
              <a:ext uri="{FF2B5EF4-FFF2-40B4-BE49-F238E27FC236}">
                <a16:creationId xmlns:a16="http://schemas.microsoft.com/office/drawing/2014/main" id="{B67BD8A9-2B04-4E5C-A890-8988695DC709}"/>
              </a:ext>
            </a:extLst>
          </p:cNvPr>
          <p:cNvSpPr>
            <a:spLocks noChangeArrowheads="1"/>
          </p:cNvSpPr>
          <p:nvPr/>
        </p:nvSpPr>
        <p:spPr bwMode="auto">
          <a:xfrm>
            <a:off x="762000" y="457200"/>
            <a:ext cx="7337425" cy="165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sz="4000" b="1" dirty="0">
                <a:solidFill>
                  <a:schemeClr val="tx1">
                    <a:lumMod val="50000"/>
                    <a:lumOff val="50000"/>
                  </a:schemeClr>
                </a:solidFill>
                <a:latin typeface="Arial" panose="020B0604020202020204" pitchFamily="34" charset="0"/>
              </a:rPr>
              <a:t>Style Summary</a:t>
            </a:r>
          </a:p>
          <a:p>
            <a:pPr algn="ctr">
              <a:defRPr/>
            </a:pPr>
            <a:endParaRPr lang="en-US" altLang="en-US" sz="1000" b="1" i="1" dirty="0">
              <a:solidFill>
                <a:srgbClr val="CC0000"/>
              </a:solidFill>
              <a:latin typeface="Times New Roman" pitchFamily="18" charset="0"/>
              <a:cs typeface="+mn-cs"/>
            </a:endParaRPr>
          </a:p>
          <a:p>
            <a:pPr algn="ctr">
              <a:defRPr/>
            </a:pPr>
            <a:r>
              <a:rPr lang="en-US" altLang="en-US" sz="2800" b="1" dirty="0">
                <a:solidFill>
                  <a:schemeClr val="tx1">
                    <a:lumMod val="50000"/>
                    <a:lumOff val="50000"/>
                  </a:schemeClr>
                </a:solidFill>
                <a:latin typeface="Arial" panose="020B0604020202020204" pitchFamily="34" charset="0"/>
              </a:rPr>
              <a:t>Conservers</a:t>
            </a:r>
          </a:p>
          <a:p>
            <a:pPr algn="ctr" latinLnBrk="1">
              <a:defRPr/>
            </a:pPr>
            <a:endParaRPr lang="en-US" altLang="en-US" sz="2400" b="1" dirty="0">
              <a:solidFill>
                <a:srgbClr val="B5121B"/>
              </a:solidFill>
              <a:latin typeface="Times New Roman" pitchFamily="18" charset="0"/>
              <a:cs typeface="+mn-cs"/>
            </a:endParaRPr>
          </a:p>
        </p:txBody>
      </p:sp>
      <p:sp>
        <p:nvSpPr>
          <p:cNvPr id="2" name="Rectangle 4">
            <a:extLst>
              <a:ext uri="{FF2B5EF4-FFF2-40B4-BE49-F238E27FC236}">
                <a16:creationId xmlns:a16="http://schemas.microsoft.com/office/drawing/2014/main" id="{C3579580-9982-4522-95C8-72623F5E7F4A}"/>
              </a:ext>
            </a:extLst>
          </p:cNvPr>
          <p:cNvSpPr>
            <a:spLocks noGrp="1" noChangeArrowheads="1"/>
          </p:cNvSpPr>
          <p:nvPr>
            <p:ph type="body" idx="1"/>
          </p:nvPr>
        </p:nvSpPr>
        <p:spPr bwMode="auto">
          <a:xfrm>
            <a:off x="838200" y="1676400"/>
            <a:ext cx="7772400" cy="4191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eaLnBrk="1" hangingPunct="1">
              <a:lnSpc>
                <a:spcPct val="90000"/>
              </a:lnSpc>
              <a:buClr>
                <a:schemeClr val="bg1"/>
              </a:buClr>
              <a:buSzPct val="25000"/>
              <a:buFont typeface="Monotype Sorts" pitchFamily="2" charset="2"/>
              <a:buChar char=" "/>
              <a:defRPr/>
            </a:pPr>
            <a:r>
              <a:rPr lang="en-US" altLang="en-US" sz="2200" b="1" dirty="0">
                <a:solidFill>
                  <a:srgbClr val="FFC000"/>
                </a:solidFill>
              </a:rPr>
              <a:t>CONTRIBUTIONS TO THE ORGANIZATION</a:t>
            </a:r>
          </a:p>
          <a:p>
            <a:pPr eaLnBrk="1" hangingPunct="1">
              <a:lnSpc>
                <a:spcPct val="90000"/>
              </a:lnSpc>
              <a:buFont typeface="Wingdings" pitchFamily="2" charset="2"/>
              <a:buChar char="q"/>
              <a:defRPr/>
            </a:pPr>
            <a:r>
              <a:rPr lang="en-US" altLang="en-US" sz="1700" b="1" dirty="0">
                <a:solidFill>
                  <a:schemeClr val="tx1">
                    <a:lumMod val="50000"/>
                    <a:lumOff val="50000"/>
                  </a:schemeClr>
                </a:solidFill>
              </a:rPr>
              <a:t>Get things done on schedule</a:t>
            </a:r>
          </a:p>
          <a:p>
            <a:pPr eaLnBrk="1" hangingPunct="1">
              <a:lnSpc>
                <a:spcPct val="90000"/>
              </a:lnSpc>
              <a:buFont typeface="Wingdings" pitchFamily="2" charset="2"/>
              <a:buChar char="q"/>
              <a:defRPr/>
            </a:pPr>
            <a:r>
              <a:rPr lang="en-US" altLang="en-US" sz="1700" b="1" dirty="0">
                <a:solidFill>
                  <a:schemeClr val="tx1">
                    <a:lumMod val="50000"/>
                    <a:lumOff val="50000"/>
                  </a:schemeClr>
                </a:solidFill>
              </a:rPr>
              <a:t>Work well within organizational structure</a:t>
            </a:r>
          </a:p>
          <a:p>
            <a:pPr eaLnBrk="1" hangingPunct="1">
              <a:lnSpc>
                <a:spcPct val="90000"/>
              </a:lnSpc>
              <a:buFont typeface="Wingdings" pitchFamily="2" charset="2"/>
              <a:buChar char="q"/>
              <a:defRPr/>
            </a:pPr>
            <a:r>
              <a:rPr lang="en-US" altLang="en-US" sz="1700" b="1" dirty="0">
                <a:solidFill>
                  <a:schemeClr val="tx1">
                    <a:lumMod val="50000"/>
                    <a:lumOff val="50000"/>
                  </a:schemeClr>
                </a:solidFill>
              </a:rPr>
              <a:t>Attend to detail and factual information</a:t>
            </a:r>
          </a:p>
          <a:p>
            <a:pPr eaLnBrk="1" hangingPunct="1">
              <a:lnSpc>
                <a:spcPct val="90000"/>
              </a:lnSpc>
              <a:buFont typeface="Wingdings" pitchFamily="2" charset="2"/>
              <a:buChar char="q"/>
              <a:defRPr/>
            </a:pPr>
            <a:r>
              <a:rPr lang="en-US" altLang="en-US" sz="1700" b="1" dirty="0">
                <a:solidFill>
                  <a:schemeClr val="tx1">
                    <a:lumMod val="50000"/>
                    <a:lumOff val="50000"/>
                  </a:schemeClr>
                </a:solidFill>
              </a:rPr>
              <a:t>Demonstrate strong follow-through skills</a:t>
            </a:r>
          </a:p>
          <a:p>
            <a:pPr eaLnBrk="1" hangingPunct="1">
              <a:lnSpc>
                <a:spcPct val="90000"/>
              </a:lnSpc>
              <a:buFont typeface="Wingdings" pitchFamily="2" charset="2"/>
              <a:buChar char="q"/>
              <a:defRPr/>
            </a:pPr>
            <a:r>
              <a:rPr lang="en-US" altLang="en-US" sz="1700" b="1" dirty="0">
                <a:solidFill>
                  <a:schemeClr val="tx1">
                    <a:lumMod val="50000"/>
                    <a:lumOff val="50000"/>
                  </a:schemeClr>
                </a:solidFill>
              </a:rPr>
              <a:t>Encourage and adhere to routine</a:t>
            </a:r>
          </a:p>
          <a:p>
            <a:pPr eaLnBrk="1" hangingPunct="1">
              <a:lnSpc>
                <a:spcPct val="90000"/>
              </a:lnSpc>
              <a:buFont typeface="Wingdings" pitchFamily="2" charset="2"/>
              <a:buChar char="q"/>
              <a:defRPr/>
            </a:pPr>
            <a:r>
              <a:rPr lang="en-US" altLang="en-US" sz="1700" b="1" dirty="0">
                <a:solidFill>
                  <a:schemeClr val="tx1">
                    <a:lumMod val="50000"/>
                    <a:lumOff val="50000"/>
                  </a:schemeClr>
                </a:solidFill>
              </a:rPr>
              <a:t>Respect rules and authority</a:t>
            </a:r>
          </a:p>
          <a:p>
            <a:pPr eaLnBrk="1" hangingPunct="1">
              <a:lnSpc>
                <a:spcPct val="90000"/>
              </a:lnSpc>
              <a:buFont typeface="Wingdings" pitchFamily="2" charset="2"/>
              <a:buChar char="q"/>
              <a:defRPr/>
            </a:pPr>
            <a:r>
              <a:rPr lang="en-US" altLang="en-US" sz="1700" b="1" dirty="0">
                <a:solidFill>
                  <a:schemeClr val="tx1">
                    <a:lumMod val="50000"/>
                    <a:lumOff val="50000"/>
                  </a:schemeClr>
                </a:solidFill>
              </a:rPr>
              <a:t>Handle day-to-day operation efficiently</a:t>
            </a:r>
          </a:p>
          <a:p>
            <a:pPr eaLnBrk="1" hangingPunct="1">
              <a:lnSpc>
                <a:spcPct val="90000"/>
              </a:lnSpc>
              <a:buClr>
                <a:schemeClr val="bg1"/>
              </a:buClr>
              <a:buFont typeface="Monotype Sorts" pitchFamily="2" charset="2"/>
              <a:buChar char=" "/>
              <a:defRPr/>
            </a:pPr>
            <a:r>
              <a:rPr lang="en-US" altLang="en-US" sz="2200" b="1" dirty="0">
                <a:solidFill>
                  <a:srgbClr val="FFC000"/>
                </a:solidFill>
              </a:rPr>
              <a:t>LEADERSHIP STYLE</a:t>
            </a:r>
          </a:p>
          <a:p>
            <a:pPr eaLnBrk="1" hangingPunct="1">
              <a:lnSpc>
                <a:spcPct val="90000"/>
              </a:lnSpc>
              <a:buFont typeface="Wingdings" pitchFamily="2" charset="2"/>
              <a:buChar char="q"/>
              <a:defRPr/>
            </a:pPr>
            <a:r>
              <a:rPr lang="en-US" altLang="en-US" sz="1700" b="1" dirty="0">
                <a:solidFill>
                  <a:schemeClr val="tx1">
                    <a:lumMod val="50000"/>
                    <a:lumOff val="50000"/>
                  </a:schemeClr>
                </a:solidFill>
              </a:rPr>
              <a:t>Lead through reliable, stable, and consistent behavior </a:t>
            </a:r>
          </a:p>
          <a:p>
            <a:pPr eaLnBrk="1" hangingPunct="1">
              <a:lnSpc>
                <a:spcPct val="90000"/>
              </a:lnSpc>
              <a:buFont typeface="Wingdings" pitchFamily="2" charset="2"/>
              <a:buChar char="q"/>
              <a:defRPr/>
            </a:pPr>
            <a:r>
              <a:rPr lang="en-US" altLang="en-US" sz="1700" b="1" dirty="0">
                <a:solidFill>
                  <a:schemeClr val="tx1">
                    <a:lumMod val="50000"/>
                    <a:lumOff val="50000"/>
                  </a:schemeClr>
                </a:solidFill>
              </a:rPr>
              <a:t>Reward following the rules while getting the job done</a:t>
            </a:r>
          </a:p>
          <a:p>
            <a:pPr eaLnBrk="1" hangingPunct="1">
              <a:lnSpc>
                <a:spcPct val="90000"/>
              </a:lnSpc>
              <a:buFont typeface="Wingdings" pitchFamily="2" charset="2"/>
              <a:buChar char="q"/>
              <a:defRPr/>
            </a:pPr>
            <a:r>
              <a:rPr lang="en-US" altLang="en-US" sz="1700" b="1" dirty="0">
                <a:solidFill>
                  <a:schemeClr val="tx1">
                    <a:lumMod val="50000"/>
                    <a:lumOff val="50000"/>
                  </a:schemeClr>
                </a:solidFill>
              </a:rPr>
              <a:t>Attend to practical organizational needs</a:t>
            </a:r>
          </a:p>
          <a:p>
            <a:pPr eaLnBrk="1" hangingPunct="1">
              <a:lnSpc>
                <a:spcPct val="90000"/>
              </a:lnSpc>
              <a:buFont typeface="Wingdings" pitchFamily="2" charset="2"/>
              <a:buChar char="q"/>
              <a:defRPr/>
            </a:pPr>
            <a:r>
              <a:rPr lang="en-US" altLang="en-US" sz="1700" b="1" dirty="0">
                <a:solidFill>
                  <a:schemeClr val="tx1">
                    <a:lumMod val="50000"/>
                    <a:lumOff val="50000"/>
                  </a:schemeClr>
                </a:solidFill>
              </a:rPr>
              <a:t>Expect organizational policies, procedures and rules to </a:t>
            </a:r>
            <a:br>
              <a:rPr lang="en-US" altLang="en-US" sz="1700" b="1" dirty="0">
                <a:solidFill>
                  <a:schemeClr val="tx1">
                    <a:lumMod val="50000"/>
                    <a:lumOff val="50000"/>
                  </a:schemeClr>
                </a:solidFill>
              </a:rPr>
            </a:br>
            <a:r>
              <a:rPr lang="en-US" altLang="en-US" sz="1700" b="1" dirty="0">
                <a:solidFill>
                  <a:schemeClr val="tx1">
                    <a:lumMod val="50000"/>
                    <a:lumOff val="50000"/>
                  </a:schemeClr>
                </a:solidFill>
              </a:rPr>
              <a:t>be followed</a:t>
            </a:r>
          </a:p>
          <a:p>
            <a:pPr eaLnBrk="1" hangingPunct="1">
              <a:lnSpc>
                <a:spcPct val="90000"/>
              </a:lnSpc>
              <a:buFont typeface="Wingdings" pitchFamily="2" charset="2"/>
              <a:buChar char="q"/>
              <a:defRPr/>
            </a:pPr>
            <a:r>
              <a:rPr lang="en-US" altLang="en-US" sz="1700" b="1" dirty="0">
                <a:solidFill>
                  <a:schemeClr val="tx1">
                    <a:lumMod val="50000"/>
                    <a:lumOff val="50000"/>
                  </a:schemeClr>
                </a:solidFill>
              </a:rPr>
              <a:t>Promote the traditional values of the organization</a:t>
            </a:r>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1" fill="hold" grpId="0"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1" fill="hold" grpId="0" nodeType="click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 calcmode="lin" valueType="num">
                                      <p:cBhvr additive="base">
                                        <p:cTn id="7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1" fill="hold" grpId="0" nodeType="clickEffect">
                                  <p:stCondLst>
                                    <p:cond delay="0"/>
                                  </p:stCondLst>
                                  <p:childTnLst>
                                    <p:set>
                                      <p:cBhvr>
                                        <p:cTn id="78" dur="1" fill="hold">
                                          <p:stCondLst>
                                            <p:cond delay="0"/>
                                          </p:stCondLst>
                                        </p:cTn>
                                        <p:tgtEl>
                                          <p:spTgt spid="2">
                                            <p:txEl>
                                              <p:pRg st="12" end="12"/>
                                            </p:txEl>
                                          </p:spTgt>
                                        </p:tgtEl>
                                        <p:attrNameLst>
                                          <p:attrName>style.visibility</p:attrName>
                                        </p:attrNameLst>
                                      </p:cBhvr>
                                      <p:to>
                                        <p:strVal val="visible"/>
                                      </p:to>
                                    </p:set>
                                    <p:anim calcmode="lin" valueType="num">
                                      <p:cBhvr additive="base">
                                        <p:cTn id="7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1" fill="hold" grpId="0" nodeType="clickEffect">
                                  <p:stCondLst>
                                    <p:cond delay="0"/>
                                  </p:stCondLst>
                                  <p:childTnLst>
                                    <p:set>
                                      <p:cBhvr>
                                        <p:cTn id="84" dur="1" fill="hold">
                                          <p:stCondLst>
                                            <p:cond delay="0"/>
                                          </p:stCondLst>
                                        </p:cTn>
                                        <p:tgtEl>
                                          <p:spTgt spid="2">
                                            <p:txEl>
                                              <p:pRg st="13" end="13"/>
                                            </p:txEl>
                                          </p:spTgt>
                                        </p:tgtEl>
                                        <p:attrNameLst>
                                          <p:attrName>style.visibility</p:attrName>
                                        </p:attrNameLst>
                                      </p:cBhvr>
                                      <p:to>
                                        <p:strVal val="visible"/>
                                      </p:to>
                                    </p:set>
                                    <p:anim calcmode="lin" valueType="num">
                                      <p:cBhvr additive="base">
                                        <p:cTn id="8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
                                            <p:txEl>
                                              <p:pRg st="13" end="1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ACC19-9732-4E77-AD61-4EA7978EA8E5}"/>
              </a:ext>
            </a:extLst>
          </p:cNvPr>
          <p:cNvSpPr>
            <a:spLocks noGrp="1"/>
          </p:cNvSpPr>
          <p:nvPr>
            <p:ph type="title"/>
          </p:nvPr>
        </p:nvSpPr>
        <p:spPr/>
        <p:txBody>
          <a:bodyPr/>
          <a:lstStyle/>
          <a:p>
            <a:pPr>
              <a:defRPr/>
            </a:pPr>
            <a:r>
              <a:rPr lang="en-US" dirty="0"/>
              <a:t>Activity</a:t>
            </a:r>
          </a:p>
        </p:txBody>
      </p:sp>
      <p:sp>
        <p:nvSpPr>
          <p:cNvPr id="9219" name="Content Placeholder 2">
            <a:extLst>
              <a:ext uri="{FF2B5EF4-FFF2-40B4-BE49-F238E27FC236}">
                <a16:creationId xmlns:a16="http://schemas.microsoft.com/office/drawing/2014/main" id="{5D46B34A-E1C2-4054-8345-B84BE3A322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a:t>Follow the instructions as they are given to you by the facilitator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Date Placeholder 3">
            <a:extLst>
              <a:ext uri="{FF2B5EF4-FFF2-40B4-BE49-F238E27FC236}">
                <a16:creationId xmlns:a16="http://schemas.microsoft.com/office/drawing/2014/main" id="{29A6956D-B2F4-42C9-AD6B-288A9A0A08E8}"/>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20483" name="Rectangle 2">
            <a:extLst>
              <a:ext uri="{FF2B5EF4-FFF2-40B4-BE49-F238E27FC236}">
                <a16:creationId xmlns:a16="http://schemas.microsoft.com/office/drawing/2014/main" id="{B69D6DBB-0FEF-43B8-A2C3-FA0A64D17785}"/>
              </a:ext>
            </a:extLst>
          </p:cNvPr>
          <p:cNvSpPr>
            <a:spLocks noChangeArrowheads="1"/>
          </p:cNvSpPr>
          <p:nvPr/>
        </p:nvSpPr>
        <p:spPr bwMode="auto">
          <a:xfrm>
            <a:off x="762000" y="457200"/>
            <a:ext cx="7337425" cy="165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sz="4000" b="1" dirty="0">
                <a:solidFill>
                  <a:schemeClr val="tx1">
                    <a:lumMod val="50000"/>
                    <a:lumOff val="50000"/>
                  </a:schemeClr>
                </a:solidFill>
                <a:latin typeface="Arial" panose="020B0604020202020204" pitchFamily="34" charset="0"/>
              </a:rPr>
              <a:t>Style Summary</a:t>
            </a:r>
          </a:p>
          <a:p>
            <a:pPr algn="ctr">
              <a:defRPr/>
            </a:pPr>
            <a:endParaRPr lang="en-US" altLang="en-US" sz="1000" b="1" i="1" dirty="0">
              <a:solidFill>
                <a:srgbClr val="CC0000"/>
              </a:solidFill>
              <a:latin typeface="Times New Roman" pitchFamily="18" charset="0"/>
              <a:cs typeface="+mn-cs"/>
            </a:endParaRPr>
          </a:p>
          <a:p>
            <a:pPr algn="ctr">
              <a:defRPr/>
            </a:pPr>
            <a:r>
              <a:rPr lang="en-US" altLang="en-US" sz="2800" b="1" dirty="0">
                <a:solidFill>
                  <a:schemeClr val="tx1">
                    <a:lumMod val="50000"/>
                    <a:lumOff val="50000"/>
                  </a:schemeClr>
                </a:solidFill>
                <a:latin typeface="Arial" panose="020B0604020202020204" pitchFamily="34" charset="0"/>
              </a:rPr>
              <a:t>Conservers</a:t>
            </a:r>
          </a:p>
          <a:p>
            <a:pPr algn="ctr" latinLnBrk="1">
              <a:defRPr/>
            </a:pPr>
            <a:endParaRPr lang="en-US" altLang="en-US" sz="2400" b="1" dirty="0">
              <a:solidFill>
                <a:srgbClr val="B5121B"/>
              </a:solidFill>
              <a:latin typeface="Times New Roman" pitchFamily="18" charset="0"/>
              <a:cs typeface="+mn-cs"/>
            </a:endParaRPr>
          </a:p>
        </p:txBody>
      </p:sp>
      <p:sp>
        <p:nvSpPr>
          <p:cNvPr id="2" name="Rectangle 4">
            <a:extLst>
              <a:ext uri="{FF2B5EF4-FFF2-40B4-BE49-F238E27FC236}">
                <a16:creationId xmlns:a16="http://schemas.microsoft.com/office/drawing/2014/main" id="{3522D41D-80CB-4261-BF15-BA5E8E73880B}"/>
              </a:ext>
            </a:extLst>
          </p:cNvPr>
          <p:cNvSpPr>
            <a:spLocks noGrp="1" noChangeArrowheads="1"/>
          </p:cNvSpPr>
          <p:nvPr>
            <p:ph type="body" idx="1"/>
          </p:nvPr>
        </p:nvSpPr>
        <p:spPr bwMode="auto">
          <a:xfrm>
            <a:off x="838200" y="1752600"/>
            <a:ext cx="7772400" cy="4191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eaLnBrk="1" hangingPunct="1">
              <a:lnSpc>
                <a:spcPct val="80000"/>
              </a:lnSpc>
              <a:buClr>
                <a:schemeClr val="bg1"/>
              </a:buClr>
              <a:buSzPct val="25000"/>
              <a:buFont typeface="Monotype Sorts" pitchFamily="2" charset="2"/>
              <a:buChar char=" "/>
              <a:defRPr/>
            </a:pPr>
            <a:r>
              <a:rPr lang="en-US" altLang="en-US" sz="2200" b="1" dirty="0">
                <a:solidFill>
                  <a:srgbClr val="FFC000"/>
                </a:solidFill>
              </a:rPr>
              <a:t>PREFERRED WORK ENVIRONMENT</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Secure</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Steady and consistent pace rewarded</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Time and space for reflection</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Stable, structured, orderly, and predictable</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Group oriented problem solving and decision making</a:t>
            </a:r>
          </a:p>
          <a:p>
            <a:pPr eaLnBrk="1" hangingPunct="1">
              <a:lnSpc>
                <a:spcPct val="80000"/>
              </a:lnSpc>
              <a:buClr>
                <a:schemeClr val="bg1"/>
              </a:buClr>
              <a:buFont typeface="Monotype Sorts" pitchFamily="2" charset="2"/>
              <a:buChar char=" "/>
              <a:defRPr/>
            </a:pPr>
            <a:r>
              <a:rPr lang="en-US" altLang="en-US" sz="2200" b="1" dirty="0">
                <a:solidFill>
                  <a:srgbClr val="FFC000"/>
                </a:solidFill>
              </a:rPr>
              <a:t>POTENTIAL PITFALLS</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May be rigid in thought and action</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May discourage innovation by promoting existing rules, policies and regulations</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May not see beyond the present details to understand the broader, strategic context</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May delay completion of tasks because of perfectionism</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May delay action by reflecting too long on a situation</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May appear unyielding and set in their ways</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May overly focus on small details and inconsistencies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1" fill="hold" grpId="0"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1" fill="hold" grpId="0" nodeType="click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 calcmode="lin" valueType="num">
                                      <p:cBhvr additive="base">
                                        <p:cTn id="7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1" fill="hold" grpId="0" nodeType="clickEffect">
                                  <p:stCondLst>
                                    <p:cond delay="0"/>
                                  </p:stCondLst>
                                  <p:childTnLst>
                                    <p:set>
                                      <p:cBhvr>
                                        <p:cTn id="78" dur="1" fill="hold">
                                          <p:stCondLst>
                                            <p:cond delay="0"/>
                                          </p:stCondLst>
                                        </p:cTn>
                                        <p:tgtEl>
                                          <p:spTgt spid="2">
                                            <p:txEl>
                                              <p:pRg st="12" end="12"/>
                                            </p:txEl>
                                          </p:spTgt>
                                        </p:tgtEl>
                                        <p:attrNameLst>
                                          <p:attrName>style.visibility</p:attrName>
                                        </p:attrNameLst>
                                      </p:cBhvr>
                                      <p:to>
                                        <p:strVal val="visible"/>
                                      </p:to>
                                    </p:set>
                                    <p:anim calcmode="lin" valueType="num">
                                      <p:cBhvr additive="base">
                                        <p:cTn id="7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1" fill="hold" grpId="0" nodeType="clickEffect">
                                  <p:stCondLst>
                                    <p:cond delay="0"/>
                                  </p:stCondLst>
                                  <p:childTnLst>
                                    <p:set>
                                      <p:cBhvr>
                                        <p:cTn id="84" dur="1" fill="hold">
                                          <p:stCondLst>
                                            <p:cond delay="0"/>
                                          </p:stCondLst>
                                        </p:cTn>
                                        <p:tgtEl>
                                          <p:spTgt spid="2">
                                            <p:txEl>
                                              <p:pRg st="13" end="13"/>
                                            </p:txEl>
                                          </p:spTgt>
                                        </p:tgtEl>
                                        <p:attrNameLst>
                                          <p:attrName>style.visibility</p:attrName>
                                        </p:attrNameLst>
                                      </p:cBhvr>
                                      <p:to>
                                        <p:strVal val="visible"/>
                                      </p:to>
                                    </p:set>
                                    <p:anim calcmode="lin" valueType="num">
                                      <p:cBhvr additive="base">
                                        <p:cTn id="8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
                                            <p:txEl>
                                              <p:pRg st="13" end="1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Date Placeholder 3">
            <a:extLst>
              <a:ext uri="{FF2B5EF4-FFF2-40B4-BE49-F238E27FC236}">
                <a16:creationId xmlns:a16="http://schemas.microsoft.com/office/drawing/2014/main" id="{3C1CEA07-D30C-449C-98CC-35C7DDBAE1EE}"/>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21507" name="Rectangle 2">
            <a:extLst>
              <a:ext uri="{FF2B5EF4-FFF2-40B4-BE49-F238E27FC236}">
                <a16:creationId xmlns:a16="http://schemas.microsoft.com/office/drawing/2014/main" id="{755D9B2D-1ABB-42AD-B5BF-A9146E64A5F9}"/>
              </a:ext>
            </a:extLst>
          </p:cNvPr>
          <p:cNvSpPr>
            <a:spLocks noChangeArrowheads="1"/>
          </p:cNvSpPr>
          <p:nvPr/>
        </p:nvSpPr>
        <p:spPr bwMode="auto">
          <a:xfrm>
            <a:off x="762000" y="457200"/>
            <a:ext cx="7337425" cy="165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sz="4000" b="1" dirty="0">
                <a:solidFill>
                  <a:schemeClr val="tx1">
                    <a:lumMod val="50000"/>
                    <a:lumOff val="50000"/>
                  </a:schemeClr>
                </a:solidFill>
                <a:latin typeface="Times New Roman" pitchFamily="18" charset="0"/>
                <a:cs typeface="+mn-cs"/>
              </a:rPr>
              <a:t>Style Summary</a:t>
            </a:r>
          </a:p>
          <a:p>
            <a:pPr algn="ctr">
              <a:defRPr/>
            </a:pPr>
            <a:endParaRPr lang="en-US" altLang="en-US" sz="1000" b="1" i="1" dirty="0">
              <a:solidFill>
                <a:srgbClr val="CC0000"/>
              </a:solidFill>
              <a:latin typeface="Times New Roman" pitchFamily="18" charset="0"/>
              <a:cs typeface="+mn-cs"/>
            </a:endParaRPr>
          </a:p>
          <a:p>
            <a:pPr algn="ctr">
              <a:defRPr/>
            </a:pPr>
            <a:r>
              <a:rPr lang="en-US" altLang="en-US" sz="2800" b="1" dirty="0">
                <a:solidFill>
                  <a:schemeClr val="tx1">
                    <a:lumMod val="50000"/>
                    <a:lumOff val="50000"/>
                  </a:schemeClr>
                </a:solidFill>
                <a:latin typeface="Arial" panose="020B0604020202020204" pitchFamily="34" charset="0"/>
              </a:rPr>
              <a:t>Pragmatists</a:t>
            </a:r>
          </a:p>
          <a:p>
            <a:pPr algn="ctr" latinLnBrk="1">
              <a:defRPr/>
            </a:pPr>
            <a:endParaRPr lang="en-US" altLang="en-US" sz="2400" b="1" dirty="0">
              <a:solidFill>
                <a:srgbClr val="B5121B"/>
              </a:solidFill>
              <a:latin typeface="Times New Roman" pitchFamily="18" charset="0"/>
              <a:cs typeface="+mn-cs"/>
            </a:endParaRPr>
          </a:p>
        </p:txBody>
      </p:sp>
      <p:sp>
        <p:nvSpPr>
          <p:cNvPr id="2" name="Rectangle 4">
            <a:extLst>
              <a:ext uri="{FF2B5EF4-FFF2-40B4-BE49-F238E27FC236}">
                <a16:creationId xmlns:a16="http://schemas.microsoft.com/office/drawing/2014/main" id="{71F8ECAA-163A-48EC-BD7B-1899DE9C3DDF}"/>
              </a:ext>
            </a:extLst>
          </p:cNvPr>
          <p:cNvSpPr>
            <a:spLocks noGrp="1" noChangeArrowheads="1"/>
          </p:cNvSpPr>
          <p:nvPr>
            <p:ph type="body" idx="1"/>
          </p:nvPr>
        </p:nvSpPr>
        <p:spPr bwMode="auto">
          <a:xfrm>
            <a:off x="838200" y="1676400"/>
            <a:ext cx="8305800" cy="4191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eaLnBrk="1" hangingPunct="1">
              <a:lnSpc>
                <a:spcPct val="90000"/>
              </a:lnSpc>
              <a:buClr>
                <a:schemeClr val="bg1"/>
              </a:buClr>
              <a:buSzPct val="25000"/>
              <a:buFont typeface="Monotype Sorts" pitchFamily="2" charset="2"/>
              <a:buChar char=" "/>
              <a:defRPr/>
            </a:pPr>
            <a:r>
              <a:rPr lang="en-US" altLang="en-US" sz="2200" b="1" dirty="0">
                <a:solidFill>
                  <a:srgbClr val="FFC000"/>
                </a:solidFill>
              </a:rPr>
              <a:t>CONTRIBUTIONS TO THE ORGANIZATION</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Willing to address the needs of the organization as they arise</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Get things done in spite of the rules, not because of them</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Negotiate and encourage cooperation and compromise to get    	 problems solved</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Take a realistic and practical approach</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Draw people together around a common purpose</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Organize ideas into action plans</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Have short- and long-range perspectives</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Promote practical organizational structure</a:t>
            </a:r>
          </a:p>
          <a:p>
            <a:pPr eaLnBrk="1" hangingPunct="1">
              <a:lnSpc>
                <a:spcPct val="90000"/>
              </a:lnSpc>
              <a:buClr>
                <a:schemeClr val="bg1"/>
              </a:buClr>
              <a:buFont typeface="Monotype Sorts" pitchFamily="2" charset="2"/>
              <a:buChar char=" "/>
              <a:defRPr/>
            </a:pPr>
            <a:r>
              <a:rPr lang="en-US" altLang="en-US" sz="2200" b="1" dirty="0">
                <a:solidFill>
                  <a:srgbClr val="FFC000"/>
                </a:solidFill>
              </a:rPr>
              <a:t>LEADERSHIP STYLE</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Facilitate problem solving among people</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Use and adapt past experiences to solve current problems</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Build cooperation rather than expecting it</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Use a facilitative approach in managing people and projects</a:t>
            </a:r>
          </a:p>
          <a:p>
            <a:pPr eaLnBrk="1" hangingPunct="1">
              <a:lnSpc>
                <a:spcPct val="80000"/>
              </a:lnSpc>
              <a:buFont typeface="Wingdings" pitchFamily="2" charset="2"/>
              <a:buChar char="q"/>
              <a:defRPr/>
            </a:pPr>
            <a:r>
              <a:rPr lang="en-US" altLang="en-US" sz="1700" b="1" dirty="0">
                <a:solidFill>
                  <a:schemeClr val="tx1">
                    <a:lumMod val="50000"/>
                    <a:lumOff val="50000"/>
                  </a:schemeClr>
                </a:solidFill>
              </a:rPr>
              <a:t>Encourage the organization to have congruence between values </a:t>
            </a:r>
            <a:br>
              <a:rPr lang="en-US" altLang="en-US" sz="1700" b="1" dirty="0">
                <a:solidFill>
                  <a:schemeClr val="tx1">
                    <a:lumMod val="50000"/>
                    <a:lumOff val="50000"/>
                  </a:schemeClr>
                </a:solidFill>
              </a:rPr>
            </a:br>
            <a:r>
              <a:rPr lang="en-US" altLang="en-US" sz="1700" b="1" dirty="0">
                <a:solidFill>
                  <a:schemeClr val="tx1">
                    <a:lumMod val="50000"/>
                    <a:lumOff val="50000"/>
                  </a:schemeClr>
                </a:solidFill>
              </a:rPr>
              <a:t>and actions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1" fill="hold" grpId="0"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1" fill="hold" grpId="0" nodeType="click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 calcmode="lin" valueType="num">
                                      <p:cBhvr additive="base">
                                        <p:cTn id="7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1" fill="hold" grpId="0" nodeType="clickEffect">
                                  <p:stCondLst>
                                    <p:cond delay="0"/>
                                  </p:stCondLst>
                                  <p:childTnLst>
                                    <p:set>
                                      <p:cBhvr>
                                        <p:cTn id="78" dur="1" fill="hold">
                                          <p:stCondLst>
                                            <p:cond delay="0"/>
                                          </p:stCondLst>
                                        </p:cTn>
                                        <p:tgtEl>
                                          <p:spTgt spid="2">
                                            <p:txEl>
                                              <p:pRg st="12" end="12"/>
                                            </p:txEl>
                                          </p:spTgt>
                                        </p:tgtEl>
                                        <p:attrNameLst>
                                          <p:attrName>style.visibility</p:attrName>
                                        </p:attrNameLst>
                                      </p:cBhvr>
                                      <p:to>
                                        <p:strVal val="visible"/>
                                      </p:to>
                                    </p:set>
                                    <p:anim calcmode="lin" valueType="num">
                                      <p:cBhvr additive="base">
                                        <p:cTn id="7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1" fill="hold" grpId="0" nodeType="clickEffect">
                                  <p:stCondLst>
                                    <p:cond delay="0"/>
                                  </p:stCondLst>
                                  <p:childTnLst>
                                    <p:set>
                                      <p:cBhvr>
                                        <p:cTn id="84" dur="1" fill="hold">
                                          <p:stCondLst>
                                            <p:cond delay="0"/>
                                          </p:stCondLst>
                                        </p:cTn>
                                        <p:tgtEl>
                                          <p:spTgt spid="2">
                                            <p:txEl>
                                              <p:pRg st="13" end="13"/>
                                            </p:txEl>
                                          </p:spTgt>
                                        </p:tgtEl>
                                        <p:attrNameLst>
                                          <p:attrName>style.visibility</p:attrName>
                                        </p:attrNameLst>
                                      </p:cBhvr>
                                      <p:to>
                                        <p:strVal val="visible"/>
                                      </p:to>
                                    </p:set>
                                    <p:anim calcmode="lin" valueType="num">
                                      <p:cBhvr additive="base">
                                        <p:cTn id="8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
                                            <p:txEl>
                                              <p:pRg st="13" end="13"/>
                                            </p:txEl>
                                          </p:spTgt>
                                        </p:tgtEl>
                                        <p:attrNameLst>
                                          <p:attrName>ppt_y</p:attrName>
                                        </p:attrNameLst>
                                      </p:cBhvr>
                                      <p:tavLst>
                                        <p:tav tm="0">
                                          <p:val>
                                            <p:strVal val="0-#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1" fill="hold" grpId="0" nodeType="clickEffect">
                                  <p:stCondLst>
                                    <p:cond delay="0"/>
                                  </p:stCondLst>
                                  <p:childTnLst>
                                    <p:set>
                                      <p:cBhvr>
                                        <p:cTn id="90" dur="1" fill="hold">
                                          <p:stCondLst>
                                            <p:cond delay="0"/>
                                          </p:stCondLst>
                                        </p:cTn>
                                        <p:tgtEl>
                                          <p:spTgt spid="2">
                                            <p:txEl>
                                              <p:pRg st="14" end="14"/>
                                            </p:txEl>
                                          </p:spTgt>
                                        </p:tgtEl>
                                        <p:attrNameLst>
                                          <p:attrName>style.visibility</p:attrName>
                                        </p:attrNameLst>
                                      </p:cBhvr>
                                      <p:to>
                                        <p:strVal val="visible"/>
                                      </p:to>
                                    </p:set>
                                    <p:anim calcmode="lin" valueType="num">
                                      <p:cBhvr additive="base">
                                        <p:cTn id="91"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2">
                                            <p:txEl>
                                              <p:pRg st="14" end="1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Date Placeholder 3">
            <a:extLst>
              <a:ext uri="{FF2B5EF4-FFF2-40B4-BE49-F238E27FC236}">
                <a16:creationId xmlns:a16="http://schemas.microsoft.com/office/drawing/2014/main" id="{68112929-F845-4BBC-BA00-AA2A0FA7A598}"/>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22531" name="Rectangle 2">
            <a:extLst>
              <a:ext uri="{FF2B5EF4-FFF2-40B4-BE49-F238E27FC236}">
                <a16:creationId xmlns:a16="http://schemas.microsoft.com/office/drawing/2014/main" id="{2AF95021-F30C-4C1D-9588-0A05984BD0D9}"/>
              </a:ext>
            </a:extLst>
          </p:cNvPr>
          <p:cNvSpPr>
            <a:spLocks noChangeArrowheads="1"/>
          </p:cNvSpPr>
          <p:nvPr/>
        </p:nvSpPr>
        <p:spPr bwMode="auto">
          <a:xfrm>
            <a:off x="762000" y="457200"/>
            <a:ext cx="7337425" cy="165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sz="4000" b="1" dirty="0">
                <a:solidFill>
                  <a:schemeClr val="tx1">
                    <a:lumMod val="50000"/>
                    <a:lumOff val="50000"/>
                  </a:schemeClr>
                </a:solidFill>
                <a:latin typeface="Times New Roman" pitchFamily="18" charset="0"/>
                <a:cs typeface="+mn-cs"/>
              </a:rPr>
              <a:t>Style Summary</a:t>
            </a:r>
          </a:p>
          <a:p>
            <a:pPr algn="ctr">
              <a:defRPr/>
            </a:pPr>
            <a:endParaRPr lang="en-US" altLang="en-US" sz="1000" b="1" i="1" dirty="0">
              <a:solidFill>
                <a:srgbClr val="CC0000"/>
              </a:solidFill>
              <a:latin typeface="Times New Roman" pitchFamily="18" charset="0"/>
              <a:cs typeface="+mn-cs"/>
            </a:endParaRPr>
          </a:p>
          <a:p>
            <a:pPr algn="ctr">
              <a:defRPr/>
            </a:pPr>
            <a:r>
              <a:rPr lang="en-US" altLang="en-US" sz="2800" b="1" dirty="0">
                <a:solidFill>
                  <a:schemeClr val="tx1">
                    <a:lumMod val="50000"/>
                    <a:lumOff val="50000"/>
                  </a:schemeClr>
                </a:solidFill>
                <a:latin typeface="Arial" panose="020B0604020202020204" pitchFamily="34" charset="0"/>
              </a:rPr>
              <a:t>Pragmatists</a:t>
            </a:r>
          </a:p>
          <a:p>
            <a:pPr algn="ctr" latinLnBrk="1">
              <a:defRPr/>
            </a:pPr>
            <a:endParaRPr lang="en-US" altLang="en-US" sz="2400" b="1" dirty="0">
              <a:solidFill>
                <a:srgbClr val="B5121B"/>
              </a:solidFill>
              <a:latin typeface="Times New Roman" pitchFamily="18" charset="0"/>
              <a:cs typeface="+mn-cs"/>
            </a:endParaRPr>
          </a:p>
        </p:txBody>
      </p:sp>
      <p:sp>
        <p:nvSpPr>
          <p:cNvPr id="2" name="Rectangle 4">
            <a:extLst>
              <a:ext uri="{FF2B5EF4-FFF2-40B4-BE49-F238E27FC236}">
                <a16:creationId xmlns:a16="http://schemas.microsoft.com/office/drawing/2014/main" id="{F541AF1C-79F7-4BEB-B1FB-816871930883}"/>
              </a:ext>
            </a:extLst>
          </p:cNvPr>
          <p:cNvSpPr>
            <a:spLocks noGrp="1" noChangeArrowheads="1"/>
          </p:cNvSpPr>
          <p:nvPr>
            <p:ph type="body" idx="1"/>
          </p:nvPr>
        </p:nvSpPr>
        <p:spPr bwMode="auto">
          <a:xfrm>
            <a:off x="838200" y="1752600"/>
            <a:ext cx="7772400" cy="4343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eaLnBrk="1" hangingPunct="1">
              <a:lnSpc>
                <a:spcPct val="80000"/>
              </a:lnSpc>
              <a:buClr>
                <a:schemeClr val="bg1"/>
              </a:buClr>
              <a:buSzPct val="25000"/>
              <a:buFont typeface="Monotype Sorts" pitchFamily="2" charset="2"/>
              <a:buChar char=" "/>
              <a:defRPr/>
            </a:pPr>
            <a:r>
              <a:rPr lang="en-US" altLang="en-US" sz="2400" b="1" dirty="0">
                <a:solidFill>
                  <a:srgbClr val="FFC000"/>
                </a:solidFill>
              </a:rPr>
              <a:t>PREFERRED WORK ENVIRONMENT</a:t>
            </a:r>
          </a:p>
          <a:p>
            <a:pPr eaLnBrk="1" hangingPunct="1">
              <a:lnSpc>
                <a:spcPct val="80000"/>
              </a:lnSpc>
              <a:buFont typeface="Wingdings" pitchFamily="2" charset="2"/>
              <a:buChar char="q"/>
              <a:defRPr/>
            </a:pPr>
            <a:r>
              <a:rPr lang="en-US" altLang="en-US" sz="1800" b="1" dirty="0">
                <a:solidFill>
                  <a:schemeClr val="tx1">
                    <a:lumMod val="50000"/>
                    <a:lumOff val="50000"/>
                  </a:schemeClr>
                </a:solidFill>
              </a:rPr>
              <a:t>Flexible and adaptable</a:t>
            </a:r>
          </a:p>
          <a:p>
            <a:pPr eaLnBrk="1" hangingPunct="1">
              <a:lnSpc>
                <a:spcPct val="80000"/>
              </a:lnSpc>
              <a:buFont typeface="Wingdings" pitchFamily="2" charset="2"/>
              <a:buChar char="q"/>
              <a:defRPr/>
            </a:pPr>
            <a:r>
              <a:rPr lang="en-US" altLang="en-US" sz="1800" b="1" dirty="0">
                <a:solidFill>
                  <a:schemeClr val="tx1">
                    <a:lumMod val="50000"/>
                    <a:lumOff val="50000"/>
                  </a:schemeClr>
                </a:solidFill>
              </a:rPr>
              <a:t>Harmonious and participative atmosphere</a:t>
            </a:r>
          </a:p>
          <a:p>
            <a:pPr eaLnBrk="1" hangingPunct="1">
              <a:lnSpc>
                <a:spcPct val="80000"/>
              </a:lnSpc>
              <a:buFont typeface="Wingdings" pitchFamily="2" charset="2"/>
              <a:buChar char="q"/>
              <a:defRPr/>
            </a:pPr>
            <a:r>
              <a:rPr lang="en-US" altLang="en-US" sz="1800" b="1" dirty="0">
                <a:solidFill>
                  <a:schemeClr val="tx1">
                    <a:lumMod val="50000"/>
                    <a:lumOff val="50000"/>
                  </a:schemeClr>
                </a:solidFill>
              </a:rPr>
              <a:t>Action-oriented, productive people who focus on the situation </a:t>
            </a:r>
            <a:br>
              <a:rPr lang="en-US" altLang="en-US" sz="1800" b="1" dirty="0">
                <a:solidFill>
                  <a:schemeClr val="tx1">
                    <a:lumMod val="50000"/>
                    <a:lumOff val="50000"/>
                  </a:schemeClr>
                </a:solidFill>
              </a:rPr>
            </a:br>
            <a:r>
              <a:rPr lang="en-US" altLang="en-US" sz="1800" b="1" dirty="0">
                <a:solidFill>
                  <a:schemeClr val="tx1">
                    <a:lumMod val="50000"/>
                    <a:lumOff val="50000"/>
                  </a:schemeClr>
                </a:solidFill>
              </a:rPr>
              <a:t>at hand</a:t>
            </a:r>
          </a:p>
          <a:p>
            <a:pPr eaLnBrk="1" hangingPunct="1">
              <a:lnSpc>
                <a:spcPct val="80000"/>
              </a:lnSpc>
              <a:buFont typeface="Wingdings" pitchFamily="2" charset="2"/>
              <a:buChar char="q"/>
              <a:defRPr/>
            </a:pPr>
            <a:r>
              <a:rPr lang="en-US" altLang="en-US" sz="1800" b="1" dirty="0">
                <a:solidFill>
                  <a:schemeClr val="tx1">
                    <a:lumMod val="50000"/>
                    <a:lumOff val="50000"/>
                  </a:schemeClr>
                </a:solidFill>
              </a:rPr>
              <a:t>Hands-on experiences encouraged</a:t>
            </a:r>
          </a:p>
          <a:p>
            <a:pPr eaLnBrk="1" hangingPunct="1">
              <a:lnSpc>
                <a:spcPct val="80000"/>
              </a:lnSpc>
              <a:buFont typeface="Wingdings" pitchFamily="2" charset="2"/>
              <a:buChar char="q"/>
              <a:defRPr/>
            </a:pPr>
            <a:r>
              <a:rPr lang="en-US" altLang="en-US" sz="1800" b="1" dirty="0">
                <a:solidFill>
                  <a:schemeClr val="tx1">
                    <a:lumMod val="50000"/>
                    <a:lumOff val="50000"/>
                  </a:schemeClr>
                </a:solidFill>
              </a:rPr>
              <a:t>Adaptive structure that is responsive to the needs of the moment</a:t>
            </a:r>
            <a:br>
              <a:rPr lang="en-US" altLang="en-US" sz="1800" b="1" dirty="0">
                <a:solidFill>
                  <a:schemeClr val="tx1">
                    <a:lumMod val="50000"/>
                    <a:lumOff val="50000"/>
                  </a:schemeClr>
                </a:solidFill>
              </a:rPr>
            </a:br>
            <a:endParaRPr lang="en-US" altLang="en-US" sz="1800" b="1" dirty="0">
              <a:solidFill>
                <a:schemeClr val="tx1">
                  <a:lumMod val="50000"/>
                  <a:lumOff val="50000"/>
                </a:schemeClr>
              </a:solidFill>
            </a:endParaRPr>
          </a:p>
          <a:p>
            <a:pPr algn="just" eaLnBrk="1" hangingPunct="1">
              <a:lnSpc>
                <a:spcPct val="80000"/>
              </a:lnSpc>
              <a:buClr>
                <a:schemeClr val="bg1"/>
              </a:buClr>
              <a:buFont typeface="Monotype Sorts" pitchFamily="2" charset="2"/>
              <a:buChar char=" "/>
              <a:defRPr/>
            </a:pPr>
            <a:r>
              <a:rPr lang="en-US" altLang="en-US" sz="2400" b="1" dirty="0">
                <a:solidFill>
                  <a:srgbClr val="FFC000"/>
                </a:solidFill>
              </a:rPr>
              <a:t>POTENTIAL PITFALLS</a:t>
            </a:r>
          </a:p>
          <a:p>
            <a:pPr eaLnBrk="1" hangingPunct="1">
              <a:lnSpc>
                <a:spcPct val="80000"/>
              </a:lnSpc>
              <a:buFont typeface="Wingdings" pitchFamily="2" charset="2"/>
              <a:buChar char="q"/>
              <a:defRPr/>
            </a:pPr>
            <a:r>
              <a:rPr lang="en-US" altLang="en-US" sz="1800" b="1" dirty="0">
                <a:solidFill>
                  <a:schemeClr val="tx1">
                    <a:lumMod val="50000"/>
                    <a:lumOff val="50000"/>
                  </a:schemeClr>
                </a:solidFill>
              </a:rPr>
              <a:t>May appear indecisive and undirected</a:t>
            </a:r>
          </a:p>
          <a:p>
            <a:pPr eaLnBrk="1" hangingPunct="1">
              <a:lnSpc>
                <a:spcPct val="80000"/>
              </a:lnSpc>
              <a:buFont typeface="Wingdings" pitchFamily="2" charset="2"/>
              <a:buChar char="q"/>
              <a:defRPr/>
            </a:pPr>
            <a:r>
              <a:rPr lang="en-US" altLang="en-US" sz="1800" b="1" dirty="0">
                <a:solidFill>
                  <a:schemeClr val="tx1">
                    <a:lumMod val="50000"/>
                    <a:lumOff val="50000"/>
                  </a:schemeClr>
                </a:solidFill>
              </a:rPr>
              <a:t>May not promote ideas and priorities enough</a:t>
            </a:r>
          </a:p>
          <a:p>
            <a:pPr eaLnBrk="1" hangingPunct="1">
              <a:lnSpc>
                <a:spcPct val="80000"/>
              </a:lnSpc>
              <a:buFont typeface="Wingdings" pitchFamily="2" charset="2"/>
              <a:buChar char="q"/>
              <a:defRPr/>
            </a:pPr>
            <a:r>
              <a:rPr lang="en-US" altLang="en-US" sz="1800" b="1" dirty="0">
                <a:solidFill>
                  <a:schemeClr val="tx1">
                    <a:lumMod val="50000"/>
                    <a:lumOff val="50000"/>
                  </a:schemeClr>
                </a:solidFill>
              </a:rPr>
              <a:t>May try to please too many people at the same time</a:t>
            </a:r>
          </a:p>
          <a:p>
            <a:pPr eaLnBrk="1" hangingPunct="1">
              <a:lnSpc>
                <a:spcPct val="80000"/>
              </a:lnSpc>
              <a:buFont typeface="Wingdings" pitchFamily="2" charset="2"/>
              <a:buChar char="q"/>
              <a:defRPr/>
            </a:pPr>
            <a:r>
              <a:rPr lang="en-US" altLang="en-US" sz="1800" b="1" dirty="0">
                <a:solidFill>
                  <a:schemeClr val="tx1">
                    <a:lumMod val="50000"/>
                    <a:lumOff val="50000"/>
                  </a:schemeClr>
                </a:solidFill>
              </a:rPr>
              <a:t>May appear noncommittal</a:t>
            </a:r>
          </a:p>
          <a:p>
            <a:pPr eaLnBrk="1" hangingPunct="1">
              <a:lnSpc>
                <a:spcPct val="80000"/>
              </a:lnSpc>
              <a:buFont typeface="Wingdings" pitchFamily="2" charset="2"/>
              <a:buChar char="q"/>
              <a:defRPr/>
            </a:pPr>
            <a:r>
              <a:rPr lang="en-US" altLang="en-US" sz="1800" b="1" dirty="0">
                <a:solidFill>
                  <a:schemeClr val="tx1">
                    <a:lumMod val="50000"/>
                    <a:lumOff val="50000"/>
                  </a:schemeClr>
                </a:solidFill>
              </a:rPr>
              <a:t>May be easily influenced</a:t>
            </a:r>
          </a:p>
          <a:p>
            <a:pPr eaLnBrk="1" hangingPunct="1">
              <a:lnSpc>
                <a:spcPct val="80000"/>
              </a:lnSpc>
              <a:buFont typeface="Wingdings" pitchFamily="2" charset="2"/>
              <a:buChar char="q"/>
              <a:defRPr/>
            </a:pPr>
            <a:r>
              <a:rPr lang="en-US" altLang="en-US" sz="1800" b="1" dirty="0">
                <a:solidFill>
                  <a:schemeClr val="tx1">
                    <a:lumMod val="50000"/>
                    <a:lumOff val="50000"/>
                  </a:schemeClr>
                </a:solidFill>
              </a:rPr>
              <a:t>May negotiate compromise that is too “middle of the road”</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1" fill="hold" grpId="0"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1" fill="hold" grpId="0" nodeType="click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 calcmode="lin" valueType="num">
                                      <p:cBhvr additive="base">
                                        <p:cTn id="7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1" fill="hold" grpId="0" nodeType="clickEffect">
                                  <p:stCondLst>
                                    <p:cond delay="0"/>
                                  </p:stCondLst>
                                  <p:childTnLst>
                                    <p:set>
                                      <p:cBhvr>
                                        <p:cTn id="78" dur="1" fill="hold">
                                          <p:stCondLst>
                                            <p:cond delay="0"/>
                                          </p:stCondLst>
                                        </p:cTn>
                                        <p:tgtEl>
                                          <p:spTgt spid="2">
                                            <p:txEl>
                                              <p:pRg st="12" end="12"/>
                                            </p:txEl>
                                          </p:spTgt>
                                        </p:tgtEl>
                                        <p:attrNameLst>
                                          <p:attrName>style.visibility</p:attrName>
                                        </p:attrNameLst>
                                      </p:cBhvr>
                                      <p:to>
                                        <p:strVal val="visible"/>
                                      </p:to>
                                    </p:set>
                                    <p:anim calcmode="lin" valueType="num">
                                      <p:cBhvr additive="base">
                                        <p:cTn id="7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
                                            <p:txEl>
                                              <p:pRg st="12" end="1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Date Placeholder 3">
            <a:extLst>
              <a:ext uri="{FF2B5EF4-FFF2-40B4-BE49-F238E27FC236}">
                <a16:creationId xmlns:a16="http://schemas.microsoft.com/office/drawing/2014/main" id="{3F53669C-7218-41AE-BE5D-979B35498987}"/>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23555" name="Rectangle 2">
            <a:extLst>
              <a:ext uri="{FF2B5EF4-FFF2-40B4-BE49-F238E27FC236}">
                <a16:creationId xmlns:a16="http://schemas.microsoft.com/office/drawing/2014/main" id="{31B782F9-D01A-4B74-805D-7F44D8FE4567}"/>
              </a:ext>
            </a:extLst>
          </p:cNvPr>
          <p:cNvSpPr>
            <a:spLocks noChangeArrowheads="1"/>
          </p:cNvSpPr>
          <p:nvPr/>
        </p:nvSpPr>
        <p:spPr bwMode="auto">
          <a:xfrm>
            <a:off x="762000" y="457200"/>
            <a:ext cx="7337425" cy="165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sz="4000" b="1" dirty="0">
                <a:solidFill>
                  <a:schemeClr val="tx1">
                    <a:lumMod val="50000"/>
                    <a:lumOff val="50000"/>
                  </a:schemeClr>
                </a:solidFill>
                <a:latin typeface="Arial" panose="020B0604020202020204" pitchFamily="34" charset="0"/>
              </a:rPr>
              <a:t>Style Summary</a:t>
            </a:r>
          </a:p>
          <a:p>
            <a:pPr algn="ctr">
              <a:defRPr/>
            </a:pPr>
            <a:endParaRPr lang="en-US" altLang="en-US" sz="1000" b="1" i="1" dirty="0">
              <a:solidFill>
                <a:srgbClr val="CC0000"/>
              </a:solidFill>
              <a:latin typeface="Times New Roman" pitchFamily="18" charset="0"/>
              <a:cs typeface="+mn-cs"/>
            </a:endParaRPr>
          </a:p>
          <a:p>
            <a:pPr algn="ctr">
              <a:defRPr/>
            </a:pPr>
            <a:r>
              <a:rPr lang="en-US" altLang="en-US" sz="2800" b="1" dirty="0">
                <a:solidFill>
                  <a:schemeClr val="tx1">
                    <a:lumMod val="50000"/>
                    <a:lumOff val="50000"/>
                  </a:schemeClr>
                </a:solidFill>
                <a:latin typeface="Arial" panose="020B0604020202020204" pitchFamily="34" charset="0"/>
              </a:rPr>
              <a:t>Originators</a:t>
            </a:r>
          </a:p>
          <a:p>
            <a:pPr algn="ctr" latinLnBrk="1">
              <a:defRPr/>
            </a:pPr>
            <a:endParaRPr lang="en-US" altLang="en-US" sz="2400" b="1" dirty="0">
              <a:solidFill>
                <a:srgbClr val="B5121B"/>
              </a:solidFill>
              <a:latin typeface="Times New Roman" pitchFamily="18" charset="0"/>
              <a:cs typeface="+mn-cs"/>
            </a:endParaRPr>
          </a:p>
        </p:txBody>
      </p:sp>
      <p:sp>
        <p:nvSpPr>
          <p:cNvPr id="2" name="Rectangle 4">
            <a:extLst>
              <a:ext uri="{FF2B5EF4-FFF2-40B4-BE49-F238E27FC236}">
                <a16:creationId xmlns:a16="http://schemas.microsoft.com/office/drawing/2014/main" id="{4C0AF656-B36C-4811-9C81-5F3134B7EAF1}"/>
              </a:ext>
            </a:extLst>
          </p:cNvPr>
          <p:cNvSpPr>
            <a:spLocks noGrp="1" noChangeArrowheads="1"/>
          </p:cNvSpPr>
          <p:nvPr>
            <p:ph type="body" idx="1"/>
          </p:nvPr>
        </p:nvSpPr>
        <p:spPr bwMode="auto">
          <a:xfrm>
            <a:off x="838200" y="1676400"/>
            <a:ext cx="8305800" cy="4191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eaLnBrk="1" hangingPunct="1">
              <a:lnSpc>
                <a:spcPct val="90000"/>
              </a:lnSpc>
              <a:buClr>
                <a:schemeClr val="bg1"/>
              </a:buClr>
              <a:buSzPct val="25000"/>
              <a:buFont typeface="Monotype Sorts" pitchFamily="2" charset="2"/>
              <a:buChar char=" "/>
              <a:defRPr/>
            </a:pPr>
            <a:r>
              <a:rPr lang="en-US" altLang="en-US" sz="2200" b="1" dirty="0">
                <a:solidFill>
                  <a:srgbClr val="FFC000"/>
                </a:solidFill>
              </a:rPr>
              <a:t>CONTRIBUTIONS TO THE ORGANIZATION</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Understand complex problems</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Bring strong conceptual and design skills </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Push the organization to understand the system as a whole</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Support and encourage risk-taking behavior</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Provide future-oriented insights and vision for the organization</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Serve as catalysts for change</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Initiate new ideas, projects, and activities</a:t>
            </a:r>
          </a:p>
          <a:p>
            <a:pPr eaLnBrk="1" hangingPunct="1">
              <a:lnSpc>
                <a:spcPct val="90000"/>
              </a:lnSpc>
              <a:buClr>
                <a:schemeClr val="bg1"/>
              </a:buClr>
              <a:buFont typeface="Monotype Sorts" pitchFamily="2" charset="2"/>
              <a:buChar char=" "/>
              <a:defRPr/>
            </a:pPr>
            <a:r>
              <a:rPr lang="en-US" altLang="en-US" sz="2200" b="1" dirty="0">
                <a:solidFill>
                  <a:srgbClr val="FFC000"/>
                </a:solidFill>
              </a:rPr>
              <a:t>LEADERSHIP STYLE</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Catalysts for systemic change</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Energetic and enthusiastic</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Provide long-range vision to the organization</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Conceptualize and build new models</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Constantly reorganize the whole system</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Like to be in charge of the start-up phase</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Prefer unique leadership roles to conventional roles</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Manage more than one task at the same time</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1" fill="hold" grpId="0"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1" fill="hold" grpId="0" nodeType="click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 calcmode="lin" valueType="num">
                                      <p:cBhvr additive="base">
                                        <p:cTn id="7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1" fill="hold" grpId="0" nodeType="clickEffect">
                                  <p:stCondLst>
                                    <p:cond delay="0"/>
                                  </p:stCondLst>
                                  <p:childTnLst>
                                    <p:set>
                                      <p:cBhvr>
                                        <p:cTn id="78" dur="1" fill="hold">
                                          <p:stCondLst>
                                            <p:cond delay="0"/>
                                          </p:stCondLst>
                                        </p:cTn>
                                        <p:tgtEl>
                                          <p:spTgt spid="2">
                                            <p:txEl>
                                              <p:pRg st="12" end="12"/>
                                            </p:txEl>
                                          </p:spTgt>
                                        </p:tgtEl>
                                        <p:attrNameLst>
                                          <p:attrName>style.visibility</p:attrName>
                                        </p:attrNameLst>
                                      </p:cBhvr>
                                      <p:to>
                                        <p:strVal val="visible"/>
                                      </p:to>
                                    </p:set>
                                    <p:anim calcmode="lin" valueType="num">
                                      <p:cBhvr additive="base">
                                        <p:cTn id="7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1" fill="hold" grpId="0" nodeType="clickEffect">
                                  <p:stCondLst>
                                    <p:cond delay="0"/>
                                  </p:stCondLst>
                                  <p:childTnLst>
                                    <p:set>
                                      <p:cBhvr>
                                        <p:cTn id="84" dur="1" fill="hold">
                                          <p:stCondLst>
                                            <p:cond delay="0"/>
                                          </p:stCondLst>
                                        </p:cTn>
                                        <p:tgtEl>
                                          <p:spTgt spid="2">
                                            <p:txEl>
                                              <p:pRg st="13" end="13"/>
                                            </p:txEl>
                                          </p:spTgt>
                                        </p:tgtEl>
                                        <p:attrNameLst>
                                          <p:attrName>style.visibility</p:attrName>
                                        </p:attrNameLst>
                                      </p:cBhvr>
                                      <p:to>
                                        <p:strVal val="visible"/>
                                      </p:to>
                                    </p:set>
                                    <p:anim calcmode="lin" valueType="num">
                                      <p:cBhvr additive="base">
                                        <p:cTn id="8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
                                            <p:txEl>
                                              <p:pRg st="13" end="13"/>
                                            </p:txEl>
                                          </p:spTgt>
                                        </p:tgtEl>
                                        <p:attrNameLst>
                                          <p:attrName>ppt_y</p:attrName>
                                        </p:attrNameLst>
                                      </p:cBhvr>
                                      <p:tavLst>
                                        <p:tav tm="0">
                                          <p:val>
                                            <p:strVal val="0-#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1" fill="hold" grpId="0" nodeType="clickEffect">
                                  <p:stCondLst>
                                    <p:cond delay="0"/>
                                  </p:stCondLst>
                                  <p:childTnLst>
                                    <p:set>
                                      <p:cBhvr>
                                        <p:cTn id="90" dur="1" fill="hold">
                                          <p:stCondLst>
                                            <p:cond delay="0"/>
                                          </p:stCondLst>
                                        </p:cTn>
                                        <p:tgtEl>
                                          <p:spTgt spid="2">
                                            <p:txEl>
                                              <p:pRg st="14" end="14"/>
                                            </p:txEl>
                                          </p:spTgt>
                                        </p:tgtEl>
                                        <p:attrNameLst>
                                          <p:attrName>style.visibility</p:attrName>
                                        </p:attrNameLst>
                                      </p:cBhvr>
                                      <p:to>
                                        <p:strVal val="visible"/>
                                      </p:to>
                                    </p:set>
                                    <p:anim calcmode="lin" valueType="num">
                                      <p:cBhvr additive="base">
                                        <p:cTn id="91"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2">
                                            <p:txEl>
                                              <p:pRg st="14" end="14"/>
                                            </p:txEl>
                                          </p:spTgt>
                                        </p:tgtEl>
                                        <p:attrNameLst>
                                          <p:attrName>ppt_y</p:attrName>
                                        </p:attrNameLst>
                                      </p:cBhvr>
                                      <p:tavLst>
                                        <p:tav tm="0">
                                          <p:val>
                                            <p:strVal val="0-#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1" fill="hold" grpId="0" nodeType="clickEffect">
                                  <p:stCondLst>
                                    <p:cond delay="0"/>
                                  </p:stCondLst>
                                  <p:childTnLst>
                                    <p:set>
                                      <p:cBhvr>
                                        <p:cTn id="96" dur="1" fill="hold">
                                          <p:stCondLst>
                                            <p:cond delay="0"/>
                                          </p:stCondLst>
                                        </p:cTn>
                                        <p:tgtEl>
                                          <p:spTgt spid="2">
                                            <p:txEl>
                                              <p:pRg st="15" end="15"/>
                                            </p:txEl>
                                          </p:spTgt>
                                        </p:tgtEl>
                                        <p:attrNameLst>
                                          <p:attrName>style.visibility</p:attrName>
                                        </p:attrNameLst>
                                      </p:cBhvr>
                                      <p:to>
                                        <p:strVal val="visible"/>
                                      </p:to>
                                    </p:set>
                                    <p:anim calcmode="lin" valueType="num">
                                      <p:cBhvr additive="base">
                                        <p:cTn id="97"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2">
                                            <p:txEl>
                                              <p:pRg st="15" end="15"/>
                                            </p:txEl>
                                          </p:spTgt>
                                        </p:tgtEl>
                                        <p:attrNameLst>
                                          <p:attrName>ppt_y</p:attrName>
                                        </p:attrNameLst>
                                      </p:cBhvr>
                                      <p:tavLst>
                                        <p:tav tm="0">
                                          <p:val>
                                            <p:strVal val="0-#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1" fill="hold" grpId="0" nodeType="clickEffect">
                                  <p:stCondLst>
                                    <p:cond delay="0"/>
                                  </p:stCondLst>
                                  <p:childTnLst>
                                    <p:set>
                                      <p:cBhvr>
                                        <p:cTn id="102" dur="1" fill="hold">
                                          <p:stCondLst>
                                            <p:cond delay="0"/>
                                          </p:stCondLst>
                                        </p:cTn>
                                        <p:tgtEl>
                                          <p:spTgt spid="2">
                                            <p:txEl>
                                              <p:pRg st="16" end="16"/>
                                            </p:txEl>
                                          </p:spTgt>
                                        </p:tgtEl>
                                        <p:attrNameLst>
                                          <p:attrName>style.visibility</p:attrName>
                                        </p:attrNameLst>
                                      </p:cBhvr>
                                      <p:to>
                                        <p:strVal val="visible"/>
                                      </p:to>
                                    </p:set>
                                    <p:anim calcmode="lin" valueType="num">
                                      <p:cBhvr additive="base">
                                        <p:cTn id="103"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2">
                                            <p:txEl>
                                              <p:pRg st="16" end="1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Date Placeholder 3">
            <a:extLst>
              <a:ext uri="{FF2B5EF4-FFF2-40B4-BE49-F238E27FC236}">
                <a16:creationId xmlns:a16="http://schemas.microsoft.com/office/drawing/2014/main" id="{F9F2B79B-3D2A-429F-B9D5-74536AF49061}"/>
              </a:ext>
            </a:extLst>
          </p:cNvPr>
          <p:cNvSpPr>
            <a:spLocks noGrp="1"/>
          </p:cNvSpPr>
          <p:nvPr>
            <p:ph type="dt" sz="quarter" idx="10"/>
          </p:nvPr>
        </p:nvSpPr>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a:t> ©2003 Discovery Learning, Inc.  All Rights Reserved.</a:t>
            </a:r>
          </a:p>
          <a:p>
            <a:pPr eaLnBrk="1" hangingPunct="1">
              <a:defRPr/>
            </a:pPr>
            <a:endParaRPr lang="en-US" altLang="en-US"/>
          </a:p>
        </p:txBody>
      </p:sp>
      <p:sp>
        <p:nvSpPr>
          <p:cNvPr id="24579" name="Rectangle 2">
            <a:extLst>
              <a:ext uri="{FF2B5EF4-FFF2-40B4-BE49-F238E27FC236}">
                <a16:creationId xmlns:a16="http://schemas.microsoft.com/office/drawing/2014/main" id="{5C2A5B08-7485-4EC0-AF15-BFECD87AB16C}"/>
              </a:ext>
            </a:extLst>
          </p:cNvPr>
          <p:cNvSpPr>
            <a:spLocks noChangeArrowheads="1"/>
          </p:cNvSpPr>
          <p:nvPr/>
        </p:nvSpPr>
        <p:spPr bwMode="auto">
          <a:xfrm>
            <a:off x="762000" y="457200"/>
            <a:ext cx="7337425" cy="165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sz="4000" b="1" dirty="0">
                <a:solidFill>
                  <a:schemeClr val="tx1">
                    <a:lumMod val="50000"/>
                    <a:lumOff val="50000"/>
                  </a:schemeClr>
                </a:solidFill>
                <a:latin typeface="Arial" panose="020B0604020202020204" pitchFamily="34" charset="0"/>
              </a:rPr>
              <a:t>Style Summary</a:t>
            </a:r>
          </a:p>
          <a:p>
            <a:pPr algn="ctr">
              <a:defRPr/>
            </a:pPr>
            <a:endParaRPr lang="en-US" altLang="en-US" sz="1000" b="1" i="1" dirty="0">
              <a:solidFill>
                <a:srgbClr val="CC0000"/>
              </a:solidFill>
              <a:latin typeface="Times New Roman" pitchFamily="18" charset="0"/>
              <a:cs typeface="+mn-cs"/>
            </a:endParaRPr>
          </a:p>
          <a:p>
            <a:pPr algn="ctr">
              <a:defRPr/>
            </a:pPr>
            <a:r>
              <a:rPr lang="en-US" altLang="en-US" sz="2800" b="1" dirty="0">
                <a:solidFill>
                  <a:schemeClr val="tx1">
                    <a:lumMod val="50000"/>
                    <a:lumOff val="50000"/>
                  </a:schemeClr>
                </a:solidFill>
                <a:latin typeface="Arial" panose="020B0604020202020204" pitchFamily="34" charset="0"/>
              </a:rPr>
              <a:t>Originators</a:t>
            </a:r>
          </a:p>
          <a:p>
            <a:pPr algn="ctr" latinLnBrk="1">
              <a:defRPr/>
            </a:pPr>
            <a:endParaRPr lang="en-US" altLang="en-US" sz="2400" b="1" dirty="0">
              <a:solidFill>
                <a:srgbClr val="B5121B"/>
              </a:solidFill>
              <a:latin typeface="Times New Roman" pitchFamily="18" charset="0"/>
              <a:cs typeface="+mn-cs"/>
            </a:endParaRPr>
          </a:p>
        </p:txBody>
      </p:sp>
      <p:sp>
        <p:nvSpPr>
          <p:cNvPr id="2" name="Rectangle 4">
            <a:extLst>
              <a:ext uri="{FF2B5EF4-FFF2-40B4-BE49-F238E27FC236}">
                <a16:creationId xmlns:a16="http://schemas.microsoft.com/office/drawing/2014/main" id="{94A12D23-17EB-4BB1-A954-6246C23CF13A}"/>
              </a:ext>
            </a:extLst>
          </p:cNvPr>
          <p:cNvSpPr>
            <a:spLocks noGrp="1" noChangeArrowheads="1"/>
          </p:cNvSpPr>
          <p:nvPr>
            <p:ph type="body" idx="1"/>
          </p:nvPr>
        </p:nvSpPr>
        <p:spPr bwMode="auto">
          <a:xfrm>
            <a:off x="533400" y="1676400"/>
            <a:ext cx="8229600" cy="4191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eaLnBrk="1" hangingPunct="1">
              <a:lnSpc>
                <a:spcPct val="80000"/>
              </a:lnSpc>
              <a:buClr>
                <a:schemeClr val="bg1"/>
              </a:buClr>
              <a:buSzPct val="25000"/>
              <a:buFont typeface="Monotype Sorts" pitchFamily="2" charset="2"/>
              <a:buChar char=" "/>
              <a:defRPr/>
            </a:pPr>
            <a:r>
              <a:rPr lang="en-US" altLang="en-US" sz="2200" b="1" dirty="0">
                <a:solidFill>
                  <a:srgbClr val="FFC000"/>
                </a:solidFill>
              </a:rPr>
              <a:t>PREFERRED WORK ENVIRONMENT</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Working independently on models to solve complex problems</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Change and risk oriented</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Non-bureaucratic, unconstrained by rules and policy</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Idea oriented and intellectually challenging</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Focus on long-range, strategic planning</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Multiple tasks to work on simultaneously</a:t>
            </a:r>
          </a:p>
          <a:p>
            <a:pPr algn="just" eaLnBrk="1" hangingPunct="1">
              <a:lnSpc>
                <a:spcPct val="90000"/>
              </a:lnSpc>
              <a:buClr>
                <a:schemeClr val="bg1"/>
              </a:buClr>
              <a:buFont typeface="Monotype Sorts" pitchFamily="2" charset="2"/>
              <a:buChar char=" "/>
              <a:defRPr/>
            </a:pPr>
            <a:r>
              <a:rPr lang="en-US" altLang="en-US" sz="2200" b="1" dirty="0">
                <a:solidFill>
                  <a:srgbClr val="FFC000"/>
                </a:solidFill>
              </a:rPr>
              <a:t>POTENTIAL PITFALLS</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May not adjust their vision to the facts, logic, and practical constraints of the situation</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May become lost in theory, ignoring or forgetting current realities</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May over extend themselves</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May not adapt well to policies and procedures</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May appear unyielding and discourage others from challenging them</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May ignore the impact of their ideas on the system and other people</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May move on to new ideas or projects without completing those </a:t>
            </a:r>
            <a:br>
              <a:rPr lang="en-US" altLang="en-US" sz="1700" b="1" dirty="0">
                <a:solidFill>
                  <a:schemeClr val="tx1">
                    <a:lumMod val="50000"/>
                    <a:lumOff val="50000"/>
                  </a:schemeClr>
                </a:solidFill>
              </a:rPr>
            </a:br>
            <a:r>
              <a:rPr lang="en-US" altLang="en-US" sz="1700" b="1" dirty="0">
                <a:solidFill>
                  <a:schemeClr val="tx1">
                    <a:lumMod val="50000"/>
                    <a:lumOff val="50000"/>
                  </a:schemeClr>
                </a:solidFill>
              </a:rPr>
              <a:t>already started </a:t>
            </a:r>
          </a:p>
          <a:p>
            <a:pPr eaLnBrk="1" hangingPunct="1">
              <a:lnSpc>
                <a:spcPct val="70000"/>
              </a:lnSpc>
              <a:buFont typeface="Wingdings" pitchFamily="2" charset="2"/>
              <a:buChar char="q"/>
              <a:defRPr/>
            </a:pPr>
            <a:r>
              <a:rPr lang="en-US" altLang="en-US" sz="1700" b="1" dirty="0">
                <a:solidFill>
                  <a:schemeClr val="tx1">
                    <a:lumMod val="50000"/>
                    <a:lumOff val="50000"/>
                  </a:schemeClr>
                </a:solidFill>
              </a:rPr>
              <a:t>May overlook relevant details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1" fill="hold" grpId="0"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1" fill="hold" grpId="0" nodeType="click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 calcmode="lin" valueType="num">
                                      <p:cBhvr additive="base">
                                        <p:cTn id="7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1" fill="hold" grpId="0" nodeType="clickEffect">
                                  <p:stCondLst>
                                    <p:cond delay="0"/>
                                  </p:stCondLst>
                                  <p:childTnLst>
                                    <p:set>
                                      <p:cBhvr>
                                        <p:cTn id="78" dur="1" fill="hold">
                                          <p:stCondLst>
                                            <p:cond delay="0"/>
                                          </p:stCondLst>
                                        </p:cTn>
                                        <p:tgtEl>
                                          <p:spTgt spid="2">
                                            <p:txEl>
                                              <p:pRg st="12" end="12"/>
                                            </p:txEl>
                                          </p:spTgt>
                                        </p:tgtEl>
                                        <p:attrNameLst>
                                          <p:attrName>style.visibility</p:attrName>
                                        </p:attrNameLst>
                                      </p:cBhvr>
                                      <p:to>
                                        <p:strVal val="visible"/>
                                      </p:to>
                                    </p:set>
                                    <p:anim calcmode="lin" valueType="num">
                                      <p:cBhvr additive="base">
                                        <p:cTn id="7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1" fill="hold" grpId="0" nodeType="clickEffect">
                                  <p:stCondLst>
                                    <p:cond delay="0"/>
                                  </p:stCondLst>
                                  <p:childTnLst>
                                    <p:set>
                                      <p:cBhvr>
                                        <p:cTn id="84" dur="1" fill="hold">
                                          <p:stCondLst>
                                            <p:cond delay="0"/>
                                          </p:stCondLst>
                                        </p:cTn>
                                        <p:tgtEl>
                                          <p:spTgt spid="2">
                                            <p:txEl>
                                              <p:pRg st="13" end="13"/>
                                            </p:txEl>
                                          </p:spTgt>
                                        </p:tgtEl>
                                        <p:attrNameLst>
                                          <p:attrName>style.visibility</p:attrName>
                                        </p:attrNameLst>
                                      </p:cBhvr>
                                      <p:to>
                                        <p:strVal val="visible"/>
                                      </p:to>
                                    </p:set>
                                    <p:anim calcmode="lin" valueType="num">
                                      <p:cBhvr additive="base">
                                        <p:cTn id="8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
                                            <p:txEl>
                                              <p:pRg st="13" end="13"/>
                                            </p:txEl>
                                          </p:spTgt>
                                        </p:tgtEl>
                                        <p:attrNameLst>
                                          <p:attrName>ppt_y</p:attrName>
                                        </p:attrNameLst>
                                      </p:cBhvr>
                                      <p:tavLst>
                                        <p:tav tm="0">
                                          <p:val>
                                            <p:strVal val="0-#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1" fill="hold" grpId="0" nodeType="clickEffect">
                                  <p:stCondLst>
                                    <p:cond delay="0"/>
                                  </p:stCondLst>
                                  <p:childTnLst>
                                    <p:set>
                                      <p:cBhvr>
                                        <p:cTn id="90" dur="1" fill="hold">
                                          <p:stCondLst>
                                            <p:cond delay="0"/>
                                          </p:stCondLst>
                                        </p:cTn>
                                        <p:tgtEl>
                                          <p:spTgt spid="2">
                                            <p:txEl>
                                              <p:pRg st="14" end="14"/>
                                            </p:txEl>
                                          </p:spTgt>
                                        </p:tgtEl>
                                        <p:attrNameLst>
                                          <p:attrName>style.visibility</p:attrName>
                                        </p:attrNameLst>
                                      </p:cBhvr>
                                      <p:to>
                                        <p:strVal val="visible"/>
                                      </p:to>
                                    </p:set>
                                    <p:anim calcmode="lin" valueType="num">
                                      <p:cBhvr additive="base">
                                        <p:cTn id="91"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2">
                                            <p:txEl>
                                              <p:pRg st="14" end="14"/>
                                            </p:txEl>
                                          </p:spTgt>
                                        </p:tgtEl>
                                        <p:attrNameLst>
                                          <p:attrName>ppt_y</p:attrName>
                                        </p:attrNameLst>
                                      </p:cBhvr>
                                      <p:tavLst>
                                        <p:tav tm="0">
                                          <p:val>
                                            <p:strVal val="0-#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1" fill="hold" grpId="0" nodeType="clickEffect">
                                  <p:stCondLst>
                                    <p:cond delay="0"/>
                                  </p:stCondLst>
                                  <p:childTnLst>
                                    <p:set>
                                      <p:cBhvr>
                                        <p:cTn id="96" dur="1" fill="hold">
                                          <p:stCondLst>
                                            <p:cond delay="0"/>
                                          </p:stCondLst>
                                        </p:cTn>
                                        <p:tgtEl>
                                          <p:spTgt spid="2">
                                            <p:txEl>
                                              <p:pRg st="15" end="15"/>
                                            </p:txEl>
                                          </p:spTgt>
                                        </p:tgtEl>
                                        <p:attrNameLst>
                                          <p:attrName>style.visibility</p:attrName>
                                        </p:attrNameLst>
                                      </p:cBhvr>
                                      <p:to>
                                        <p:strVal val="visible"/>
                                      </p:to>
                                    </p:set>
                                    <p:anim calcmode="lin" valueType="num">
                                      <p:cBhvr additive="base">
                                        <p:cTn id="97"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2">
                                            <p:txEl>
                                              <p:pRg st="15" end="1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a:extLst>
              <a:ext uri="{FF2B5EF4-FFF2-40B4-BE49-F238E27FC236}">
                <a16:creationId xmlns:a16="http://schemas.microsoft.com/office/drawing/2014/main" id="{D2DAF94D-A86B-4AE7-BC58-E367635F3F67}"/>
              </a:ext>
            </a:extLst>
          </p:cNvPr>
          <p:cNvSpPr>
            <a:spLocks noGrp="1"/>
          </p:cNvSpPr>
          <p:nvPr>
            <p:ph type="title"/>
          </p:nvPr>
        </p:nvSpPr>
        <p:spPr/>
        <p:txBody>
          <a:bodyPr/>
          <a:lstStyle/>
          <a:p>
            <a:r>
              <a:rPr lang="en-US" altLang="en-US"/>
              <a:t>Increasing Flexibility</a:t>
            </a:r>
          </a:p>
        </p:txBody>
      </p:sp>
      <p:sp>
        <p:nvSpPr>
          <p:cNvPr id="79875" name="Content Placeholder 2">
            <a:extLst>
              <a:ext uri="{FF2B5EF4-FFF2-40B4-BE49-F238E27FC236}">
                <a16:creationId xmlns:a16="http://schemas.microsoft.com/office/drawing/2014/main" id="{71A38286-ACD8-4F49-AD9C-71280A79A4D5}"/>
              </a:ext>
            </a:extLst>
          </p:cNvPr>
          <p:cNvSpPr>
            <a:spLocks noGrp="1"/>
          </p:cNvSpPr>
          <p:nvPr>
            <p:ph sz="half" idx="1"/>
          </p:nvPr>
        </p:nvSpPr>
        <p:spPr bwMode="auto">
          <a:xfrm>
            <a:off x="611188" y="1268413"/>
            <a:ext cx="4038600" cy="47164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a:t>Step Back</a:t>
            </a:r>
          </a:p>
          <a:p>
            <a:r>
              <a:rPr lang="en-US" altLang="en-US" sz="2400" dirty="0"/>
              <a:t>Solicit Feedback</a:t>
            </a:r>
          </a:p>
          <a:p>
            <a:r>
              <a:rPr lang="en-US" altLang="en-US" sz="2400" dirty="0"/>
              <a:t>Make effort to understand</a:t>
            </a:r>
          </a:p>
          <a:p>
            <a:r>
              <a:rPr lang="en-US" altLang="en-US" sz="2400" dirty="0"/>
              <a:t>Find another view point</a:t>
            </a:r>
          </a:p>
          <a:p>
            <a:r>
              <a:rPr lang="en-US" altLang="en-US" sz="2400" dirty="0"/>
              <a:t>Imagine</a:t>
            </a:r>
          </a:p>
          <a:p>
            <a:endParaRPr lang="en-US" altLang="en-US" sz="2400" dirty="0"/>
          </a:p>
          <a:p>
            <a:endParaRPr lang="en-US" altLang="en-US" sz="2400" dirty="0"/>
          </a:p>
          <a:p>
            <a:endParaRPr lang="en-US" altLang="en-US" sz="2400" dirty="0"/>
          </a:p>
          <a:p>
            <a:endParaRPr lang="en-US" altLang="en-US" sz="2400" dirty="0"/>
          </a:p>
          <a:p>
            <a:pPr marL="0" indent="0">
              <a:buNone/>
            </a:pPr>
            <a:r>
              <a:rPr lang="en-US" altLang="en-US" sz="1800" b="1" dirty="0">
                <a:solidFill>
                  <a:srgbClr val="FF0000"/>
                </a:solidFill>
              </a:rPr>
              <a:t>Page 10 : style guide</a:t>
            </a:r>
          </a:p>
        </p:txBody>
      </p:sp>
      <p:cxnSp>
        <p:nvCxnSpPr>
          <p:cNvPr id="6" name="Straight Connector 5">
            <a:extLst>
              <a:ext uri="{FF2B5EF4-FFF2-40B4-BE49-F238E27FC236}">
                <a16:creationId xmlns:a16="http://schemas.microsoft.com/office/drawing/2014/main" id="{B781C9CA-5A4D-4CCC-A554-6B0AB7505B69}"/>
              </a:ext>
            </a:extLst>
          </p:cNvPr>
          <p:cNvCxnSpPr/>
          <p:nvPr/>
        </p:nvCxnSpPr>
        <p:spPr>
          <a:xfrm flipV="1">
            <a:off x="6804025" y="1382713"/>
            <a:ext cx="144463" cy="215900"/>
          </a:xfrm>
          <a:prstGeom prst="line">
            <a:avLst/>
          </a:prstGeom>
          <a:ln w="25400">
            <a:solidFill>
              <a:srgbClr val="A80000"/>
            </a:solidFill>
          </a:ln>
        </p:spPr>
        <p:style>
          <a:lnRef idx="1">
            <a:schemeClr val="accent1"/>
          </a:lnRef>
          <a:fillRef idx="0">
            <a:schemeClr val="accent1"/>
          </a:fillRef>
          <a:effectRef idx="0">
            <a:schemeClr val="accent1"/>
          </a:effectRef>
          <a:fontRef idx="minor">
            <a:schemeClr val="tx1"/>
          </a:fontRef>
        </p:style>
      </p:cxnSp>
      <p:pic>
        <p:nvPicPr>
          <p:cNvPr id="79877" name="Picture 2">
            <a:extLst>
              <a:ext uri="{FF2B5EF4-FFF2-40B4-BE49-F238E27FC236}">
                <a16:creationId xmlns:a16="http://schemas.microsoft.com/office/drawing/2014/main" id="{0EF2FD3F-1D41-4297-BC40-92FD4CAD7B65}"/>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772150" y="2636838"/>
            <a:ext cx="1928813" cy="187166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9878" name="Rectangle 6">
            <a:extLst>
              <a:ext uri="{FF2B5EF4-FFF2-40B4-BE49-F238E27FC236}">
                <a16:creationId xmlns:a16="http://schemas.microsoft.com/office/drawing/2014/main" id="{2B5E461B-3531-4041-BCF6-E333F4B4F798}"/>
              </a:ext>
            </a:extLst>
          </p:cNvPr>
          <p:cNvSpPr>
            <a:spLocks noChangeArrowheads="1"/>
          </p:cNvSpPr>
          <p:nvPr/>
        </p:nvSpPr>
        <p:spPr bwMode="auto">
          <a:xfrm>
            <a:off x="5508625" y="1300163"/>
            <a:ext cx="2473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Preference = Capacity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6">
            <a:extLst>
              <a:ext uri="{FF2B5EF4-FFF2-40B4-BE49-F238E27FC236}">
                <a16:creationId xmlns:a16="http://schemas.microsoft.com/office/drawing/2014/main" id="{23D844F1-4434-495E-B5CE-553F45665622}"/>
              </a:ext>
            </a:extLst>
          </p:cNvPr>
          <p:cNvSpPr>
            <a:spLocks noGrp="1"/>
          </p:cNvSpPr>
          <p:nvPr>
            <p:ph idx="1"/>
          </p:nvPr>
        </p:nvSpPr>
        <p:spPr bwMode="auto">
          <a:xfrm>
            <a:off x="4356100" y="273050"/>
            <a:ext cx="4330700" cy="5853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Wingdings" panose="05000000000000000000" pitchFamily="2" charset="2"/>
              <a:buNone/>
            </a:pPr>
            <a:r>
              <a:rPr lang="en-US" altLang="en-US" dirty="0"/>
              <a:t>Change Style Indicator</a:t>
            </a:r>
          </a:p>
        </p:txBody>
      </p:sp>
      <p:sp>
        <p:nvSpPr>
          <p:cNvPr id="8" name="Text Placeholder 7">
            <a:extLst>
              <a:ext uri="{FF2B5EF4-FFF2-40B4-BE49-F238E27FC236}">
                <a16:creationId xmlns:a16="http://schemas.microsoft.com/office/drawing/2014/main" id="{CAD36E26-23ED-4973-8BD9-B94220265AC5}"/>
              </a:ext>
            </a:extLst>
          </p:cNvPr>
          <p:cNvSpPr>
            <a:spLocks noGrp="1"/>
          </p:cNvSpPr>
          <p:nvPr>
            <p:ph type="body" sz="half" idx="2"/>
          </p:nvPr>
        </p:nvSpPr>
        <p:spPr>
          <a:xfrm>
            <a:off x="457200" y="1600200"/>
            <a:ext cx="4330700" cy="5000625"/>
          </a:xfrm>
        </p:spPr>
        <p:txBody>
          <a:bodyPr/>
          <a:lstStyle/>
          <a:p>
            <a:pPr>
              <a:defRPr/>
            </a:pPr>
            <a:r>
              <a:rPr lang="en-US" sz="1200" dirty="0"/>
              <a:t>Consider this questions:</a:t>
            </a:r>
          </a:p>
          <a:p>
            <a:pPr marL="171450" indent="-171450">
              <a:buFont typeface="Wingdings" panose="05000000000000000000" pitchFamily="2" charset="2"/>
              <a:buChar char="ü"/>
              <a:defRPr/>
            </a:pPr>
            <a:r>
              <a:rPr lang="en-US" sz="1800" dirty="0"/>
              <a:t>What is a change that is planned or has already begun? what is happening, when will it happen, etc.</a:t>
            </a:r>
          </a:p>
          <a:p>
            <a:pPr marL="171450" indent="-171450">
              <a:buFont typeface="Wingdings" panose="05000000000000000000" pitchFamily="2" charset="2"/>
              <a:buChar char="ü"/>
              <a:defRPr/>
            </a:pPr>
            <a:r>
              <a:rPr lang="en-US" sz="1800" dirty="0"/>
              <a:t>What concerns you most about this change?</a:t>
            </a:r>
          </a:p>
          <a:p>
            <a:pPr marL="171450" indent="-171450">
              <a:buFont typeface="Wingdings" panose="05000000000000000000" pitchFamily="2" charset="2"/>
              <a:buChar char="ü"/>
              <a:defRPr/>
            </a:pPr>
            <a:r>
              <a:rPr lang="en-US" sz="1800" dirty="0"/>
              <a:t>What is your role in the change?</a:t>
            </a:r>
          </a:p>
          <a:p>
            <a:pPr marL="171450" indent="-171450">
              <a:buFont typeface="Wingdings" panose="05000000000000000000" pitchFamily="2" charset="2"/>
              <a:buChar char="ü"/>
              <a:defRPr/>
            </a:pPr>
            <a:r>
              <a:rPr lang="en-US" sz="1800" dirty="0"/>
              <a:t>Who will you have to help navigate through the change?</a:t>
            </a:r>
          </a:p>
          <a:p>
            <a:pPr marL="171450" indent="-171450">
              <a:buFont typeface="Wingdings" panose="05000000000000000000" pitchFamily="2" charset="2"/>
              <a:buChar char="ü"/>
              <a:defRPr/>
            </a:pPr>
            <a:r>
              <a:rPr lang="en-US" sz="1800" dirty="0"/>
              <a:t>Name the people that are impacted as a result of this change within your workplace.</a:t>
            </a:r>
          </a:p>
          <a:p>
            <a:pPr marL="171450" indent="-171450">
              <a:buFont typeface="Wingdings" panose="05000000000000000000" pitchFamily="2" charset="2"/>
              <a:buChar char="ü"/>
              <a:defRPr/>
            </a:pPr>
            <a:r>
              <a:rPr lang="en-US" sz="1800" dirty="0"/>
              <a:t>What are some of their reactions to the change  (or if it isn’t announced yet, what do you anticipate their reaction to be?)</a:t>
            </a:r>
          </a:p>
          <a:p>
            <a:pPr>
              <a:defRPr/>
            </a:pPr>
            <a:endParaRPr lang="en-US" dirty="0"/>
          </a:p>
        </p:txBody>
      </p:sp>
      <p:pic>
        <p:nvPicPr>
          <p:cNvPr id="11268" name="Picture 3">
            <a:extLst>
              <a:ext uri="{FF2B5EF4-FFF2-40B4-BE49-F238E27FC236}">
                <a16:creationId xmlns:a16="http://schemas.microsoft.com/office/drawing/2014/main" id="{B9E9ED4A-B14A-444D-AF88-7BAEDBA2AA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363" y="2276475"/>
            <a:ext cx="3760787" cy="2498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54">
            <a:extLst>
              <a:ext uri="{FF2B5EF4-FFF2-40B4-BE49-F238E27FC236}">
                <a16:creationId xmlns:a16="http://schemas.microsoft.com/office/drawing/2014/main" id="{A9FD08B1-7D42-43C6-AD54-C8E59E51687A}"/>
              </a:ext>
            </a:extLst>
          </p:cNvPr>
          <p:cNvSpPr>
            <a:spLocks noGrp="1" noChangeArrowheads="1"/>
          </p:cNvSpPr>
          <p:nvPr>
            <p:ph type="title"/>
          </p:nvPr>
        </p:nvSpPr>
        <p:spPr>
          <a:xfrm>
            <a:off x="357188" y="188913"/>
            <a:ext cx="8467725" cy="639762"/>
          </a:xfrm>
        </p:spPr>
        <p:txBody>
          <a:bodyPr/>
          <a:lstStyle/>
          <a:p>
            <a:pPr eaLnBrk="1" hangingPunct="1"/>
            <a:r>
              <a:rPr lang="en-US" altLang="en-US" sz="2800">
                <a:solidFill>
                  <a:srgbClr val="969696"/>
                </a:solidFill>
              </a:rPr>
              <a:t>Change Style Indicator® (CSI)</a:t>
            </a:r>
            <a:endParaRPr lang="en-CA" altLang="en-US" sz="2800">
              <a:solidFill>
                <a:srgbClr val="969696"/>
              </a:solidFill>
            </a:endParaRPr>
          </a:p>
        </p:txBody>
      </p:sp>
      <p:sp>
        <p:nvSpPr>
          <p:cNvPr id="12" name="Rectangle 3">
            <a:extLst>
              <a:ext uri="{FF2B5EF4-FFF2-40B4-BE49-F238E27FC236}">
                <a16:creationId xmlns:a16="http://schemas.microsoft.com/office/drawing/2014/main" id="{D282E356-07E3-467B-BF09-8F4B17435657}"/>
              </a:ext>
            </a:extLst>
          </p:cNvPr>
          <p:cNvSpPr txBox="1">
            <a:spLocks noChangeArrowheads="1"/>
          </p:cNvSpPr>
          <p:nvPr/>
        </p:nvSpPr>
        <p:spPr bwMode="auto">
          <a:xfrm>
            <a:off x="600075" y="1309688"/>
            <a:ext cx="8543925" cy="2524125"/>
          </a:xfrm>
          <a:prstGeom prst="rect">
            <a:avLst/>
          </a:prstGeom>
          <a:noFill/>
          <a:ln w="9525">
            <a:noFill/>
            <a:miter lim="800000"/>
            <a:headEnd/>
            <a:tailEnd/>
          </a:ln>
        </p:spPr>
        <p:txBody>
          <a:bodyPr/>
          <a:lstStyle/>
          <a:p>
            <a:pPr marL="355600" indent="-355600">
              <a:spcBef>
                <a:spcPts val="600"/>
              </a:spcBef>
              <a:spcAft>
                <a:spcPts val="600"/>
              </a:spcAft>
              <a:buSzPct val="75000"/>
              <a:defRPr/>
            </a:pPr>
            <a:r>
              <a:rPr lang="en-US" sz="2400" b="1" kern="0" dirty="0"/>
              <a:t>CSI Does:</a:t>
            </a:r>
          </a:p>
          <a:p>
            <a:pPr marL="342900" indent="-342900" eaLnBrk="1" hangingPunct="1">
              <a:spcAft>
                <a:spcPts val="600"/>
              </a:spcAft>
              <a:buClr>
                <a:srgbClr val="C00000"/>
              </a:buClr>
              <a:buSzPct val="110000"/>
              <a:buFont typeface="Wingdings" pitchFamily="2" charset="2"/>
              <a:buChar char="§"/>
              <a:defRPr/>
            </a:pPr>
            <a:r>
              <a:rPr lang="en-US" sz="2400" dirty="0"/>
              <a:t>Offer an explanation of preferred style for initiating &amp; dealing with change</a:t>
            </a:r>
          </a:p>
          <a:p>
            <a:pPr marL="342900" indent="-342900" eaLnBrk="1" hangingPunct="1">
              <a:spcAft>
                <a:spcPts val="600"/>
              </a:spcAft>
              <a:buClr>
                <a:srgbClr val="C00000"/>
              </a:buClr>
              <a:buSzPct val="110000"/>
              <a:buFont typeface="Wingdings" pitchFamily="2" charset="2"/>
              <a:buChar char="§"/>
              <a:defRPr/>
            </a:pPr>
            <a:r>
              <a:rPr lang="en-US" sz="2400" dirty="0"/>
              <a:t>Describe three change style preferences…more personality influenced than situation influenced</a:t>
            </a:r>
          </a:p>
          <a:p>
            <a:pPr marL="342900" indent="-342900" eaLnBrk="1" hangingPunct="1">
              <a:spcAft>
                <a:spcPts val="600"/>
              </a:spcAft>
              <a:buClr>
                <a:srgbClr val="C00000"/>
              </a:buClr>
              <a:buSzPct val="110000"/>
              <a:buFont typeface="Wingdings" pitchFamily="2" charset="2"/>
              <a:buChar char="§"/>
              <a:defRPr/>
            </a:pPr>
            <a:r>
              <a:rPr lang="en-US" sz="2400" dirty="0"/>
              <a:t>Create an appreciation for change-style diversity</a:t>
            </a:r>
          </a:p>
          <a:p>
            <a:pPr marL="355600" indent="-355600">
              <a:spcBef>
                <a:spcPts val="600"/>
              </a:spcBef>
              <a:spcAft>
                <a:spcPts val="600"/>
              </a:spcAft>
              <a:buSzPct val="75000"/>
              <a:defRPr/>
            </a:pPr>
            <a:endParaRPr lang="en-US" sz="2400" b="1" kern="0" dirty="0"/>
          </a:p>
          <a:p>
            <a:pPr marL="355600" indent="-355600">
              <a:spcBef>
                <a:spcPts val="600"/>
              </a:spcBef>
              <a:spcAft>
                <a:spcPts val="600"/>
              </a:spcAft>
              <a:buSzPct val="75000"/>
              <a:buFont typeface="Wingdings" pitchFamily="2" charset="2"/>
              <a:buChar char="q"/>
              <a:defRPr/>
            </a:pPr>
            <a:endParaRPr lang="en-US" sz="2400" kern="0" dirty="0"/>
          </a:p>
        </p:txBody>
      </p:sp>
      <p:sp>
        <p:nvSpPr>
          <p:cNvPr id="14" name="Rectangle 3">
            <a:extLst>
              <a:ext uri="{FF2B5EF4-FFF2-40B4-BE49-F238E27FC236}">
                <a16:creationId xmlns:a16="http://schemas.microsoft.com/office/drawing/2014/main" id="{71383A45-633B-4300-B87B-C51E98DE9E72}"/>
              </a:ext>
            </a:extLst>
          </p:cNvPr>
          <p:cNvSpPr txBox="1">
            <a:spLocks noChangeArrowheads="1"/>
          </p:cNvSpPr>
          <p:nvPr/>
        </p:nvSpPr>
        <p:spPr bwMode="auto">
          <a:xfrm>
            <a:off x="357188" y="3833813"/>
            <a:ext cx="8543925"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5600" indent="-3556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ts val="600"/>
              </a:spcBef>
              <a:spcAft>
                <a:spcPts val="600"/>
              </a:spcAft>
              <a:buSzPct val="75000"/>
            </a:pPr>
            <a:r>
              <a:rPr lang="en-US" altLang="en-US" sz="2400" b="1"/>
              <a:t>CSI Does Not:</a:t>
            </a:r>
          </a:p>
          <a:p>
            <a:pPr>
              <a:spcBef>
                <a:spcPts val="600"/>
              </a:spcBef>
              <a:spcAft>
                <a:spcPts val="600"/>
              </a:spcAft>
              <a:buClr>
                <a:srgbClr val="C00000"/>
              </a:buClr>
              <a:buSzPct val="110000"/>
              <a:buFont typeface="Wingdings" panose="05000000000000000000" pitchFamily="2" charset="2"/>
              <a:buChar char="§"/>
            </a:pPr>
            <a:r>
              <a:rPr lang="en-US" altLang="en-US" sz="2400"/>
              <a:t>Present a right or wrong, “better” or “worse” change style</a:t>
            </a:r>
          </a:p>
          <a:p>
            <a:pPr eaLnBrk="1" hangingPunct="1">
              <a:spcAft>
                <a:spcPts val="600"/>
              </a:spcAft>
              <a:buClr>
                <a:srgbClr val="C00000"/>
              </a:buClr>
              <a:buSzPct val="110000"/>
              <a:buFont typeface="Wingdings" panose="05000000000000000000" pitchFamily="2" charset="2"/>
              <a:buChar char="§"/>
            </a:pPr>
            <a:r>
              <a:rPr lang="en-US" altLang="en-US" sz="2400"/>
              <a:t>Measure competence in initiating &amp; managing change</a:t>
            </a:r>
          </a:p>
          <a:p>
            <a:pPr eaLnBrk="1" hangingPunct="1">
              <a:spcAft>
                <a:spcPts val="600"/>
              </a:spcAft>
              <a:buClr>
                <a:srgbClr val="C00000"/>
              </a:buClr>
              <a:buSzPct val="110000"/>
              <a:buFont typeface="Wingdings" panose="05000000000000000000" pitchFamily="2" charset="2"/>
              <a:buChar char="§"/>
            </a:pPr>
            <a:r>
              <a:rPr lang="en-US" altLang="en-US" sz="2400"/>
              <a:t>Limit individuals to predetermined responses to change</a:t>
            </a:r>
          </a:p>
          <a:p>
            <a:pPr>
              <a:spcBef>
                <a:spcPts val="600"/>
              </a:spcBef>
              <a:spcAft>
                <a:spcPts val="600"/>
              </a:spcAft>
              <a:buSzPct val="75000"/>
              <a:buFont typeface="Wingdings" panose="05000000000000000000" pitchFamily="2" charset="2"/>
              <a:buChar char="q"/>
            </a:pPr>
            <a:endParaRPr lang="en-US" altLang="en-US" sz="2400"/>
          </a:p>
          <a:p>
            <a:pPr>
              <a:spcBef>
                <a:spcPts val="600"/>
              </a:spcBef>
              <a:spcAft>
                <a:spcPts val="600"/>
              </a:spcAft>
              <a:buSzPct val="75000"/>
              <a:buFont typeface="Wingdings" panose="05000000000000000000" pitchFamily="2" charset="2"/>
              <a:buChar char="q"/>
            </a:pPr>
            <a:endParaRPr lang="en-US" altLang="en-US" sz="2400"/>
          </a:p>
        </p:txBody>
      </p:sp>
      <p:sp>
        <p:nvSpPr>
          <p:cNvPr id="14341" name="Text Box 7">
            <a:extLst>
              <a:ext uri="{FF2B5EF4-FFF2-40B4-BE49-F238E27FC236}">
                <a16:creationId xmlns:a16="http://schemas.microsoft.com/office/drawing/2014/main" id="{168A2709-F894-42C5-B920-C277A530F4FA}"/>
              </a:ext>
            </a:extLst>
          </p:cNvPr>
          <p:cNvSpPr txBox="1">
            <a:spLocks noChangeArrowheads="1"/>
          </p:cNvSpPr>
          <p:nvPr/>
        </p:nvSpPr>
        <p:spPr bwMode="auto">
          <a:xfrm>
            <a:off x="0" y="6583363"/>
            <a:ext cx="43211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200">
                <a:cs typeface="Times New Roman" panose="02020603050405020304" pitchFamily="18" charset="0"/>
              </a:rPr>
              <a:t>©</a:t>
            </a:r>
            <a:r>
              <a:rPr lang="en-US" altLang="en-US" sz="1200">
                <a:latin typeface="Times New Roman" panose="02020603050405020304" pitchFamily="18" charset="0"/>
                <a:cs typeface="Times New Roman" panose="02020603050405020304" pitchFamily="18" charset="0"/>
              </a:rPr>
              <a:t> 2009, Discovery Learning, Inc.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mph" presetSubtype="2" fill="hold" nodeType="clickEffect">
                                  <p:stCondLst>
                                    <p:cond delay="0"/>
                                  </p:stCondLst>
                                  <p:childTnLst>
                                    <p:animClr clrSpc="rgb" dir="cw">
                                      <p:cBhvr override="childStyle">
                                        <p:cTn id="20" dur="500" fill="hold"/>
                                        <p:tgtEl>
                                          <p:spTgt spid="12">
                                            <p:txEl>
                                              <p:pRg st="0" end="0"/>
                                            </p:txEl>
                                          </p:spTgt>
                                        </p:tgtEl>
                                        <p:attrNameLst>
                                          <p:attrName>style.color</p:attrName>
                                        </p:attrNameLst>
                                      </p:cBhvr>
                                      <p:to>
                                        <a:schemeClr val="accent1"/>
                                      </p:to>
                                    </p:animClr>
                                  </p:childTnLst>
                                </p:cTn>
                              </p:par>
                              <p:par>
                                <p:cTn id="21" presetID="3" presetClass="emph" presetSubtype="2" fill="hold" nodeType="withEffect">
                                  <p:stCondLst>
                                    <p:cond delay="0"/>
                                  </p:stCondLst>
                                  <p:childTnLst>
                                    <p:animClr clrSpc="rgb" dir="cw">
                                      <p:cBhvr override="childStyle">
                                        <p:cTn id="22" dur="500" fill="hold"/>
                                        <p:tgtEl>
                                          <p:spTgt spid="12">
                                            <p:txEl>
                                              <p:pRg st="1" end="1"/>
                                            </p:txEl>
                                          </p:spTgt>
                                        </p:tgtEl>
                                        <p:attrNameLst>
                                          <p:attrName>style.color</p:attrName>
                                        </p:attrNameLst>
                                      </p:cBhvr>
                                      <p:to>
                                        <a:schemeClr val="accent1"/>
                                      </p:to>
                                    </p:animClr>
                                  </p:childTnLst>
                                </p:cTn>
                              </p:par>
                              <p:par>
                                <p:cTn id="23" presetID="3" presetClass="emph" presetSubtype="2" fill="hold" nodeType="withEffect">
                                  <p:stCondLst>
                                    <p:cond delay="0"/>
                                  </p:stCondLst>
                                  <p:childTnLst>
                                    <p:animClr clrSpc="rgb" dir="cw">
                                      <p:cBhvr override="childStyle">
                                        <p:cTn id="24" dur="500" fill="hold"/>
                                        <p:tgtEl>
                                          <p:spTgt spid="12">
                                            <p:txEl>
                                              <p:pRg st="2" end="2"/>
                                            </p:txEl>
                                          </p:spTgt>
                                        </p:tgtEl>
                                        <p:attrNameLst>
                                          <p:attrName>style.color</p:attrName>
                                        </p:attrNameLst>
                                      </p:cBhvr>
                                      <p:to>
                                        <a:schemeClr val="accent1"/>
                                      </p:to>
                                    </p:animClr>
                                  </p:childTnLst>
                                </p:cTn>
                              </p:par>
                              <p:par>
                                <p:cTn id="25" presetID="3" presetClass="emph" presetSubtype="2" fill="hold" nodeType="withEffect">
                                  <p:stCondLst>
                                    <p:cond delay="0"/>
                                  </p:stCondLst>
                                  <p:childTnLst>
                                    <p:animClr clrSpc="rgb" dir="cw">
                                      <p:cBhvr override="childStyle">
                                        <p:cTn id="26" dur="500" fill="hold"/>
                                        <p:tgtEl>
                                          <p:spTgt spid="12">
                                            <p:txEl>
                                              <p:pRg st="3" end="3"/>
                                            </p:txEl>
                                          </p:spTgt>
                                        </p:tgtEl>
                                        <p:attrNameLst>
                                          <p:attrName>style.color</p:attrName>
                                        </p:attrNameLst>
                                      </p:cBhvr>
                                      <p:to>
                                        <a:schemeClr val="accent1"/>
                                      </p:to>
                                    </p:animClr>
                                  </p:childTnLst>
                                </p:cTn>
                              </p:par>
                              <p:par>
                                <p:cTn id="27" presetID="1" presetClass="entr" presetSubtype="0" fill="hold" grpId="0" nodeType="withEffect">
                                  <p:stCondLst>
                                    <p:cond delay="0"/>
                                  </p:stCondLst>
                                  <p:childTnLst>
                                    <p:set>
                                      <p:cBhvr>
                                        <p:cTn id="2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4">
                                            <p:txEl>
                                              <p:pRg st="1" end="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
                                            <p:txEl>
                                              <p:pRg st="2" end="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12" grpId="0" build="allAtOnce"/>
      <p:bldP spid="14"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5EF8652-D392-4D0A-B4F7-94E6607F1DFF}"/>
              </a:ext>
            </a:extLst>
          </p:cNvPr>
          <p:cNvSpPr>
            <a:spLocks noGrp="1" noChangeArrowheads="1"/>
          </p:cNvSpPr>
          <p:nvPr>
            <p:ph type="body" idx="1"/>
          </p:nvPr>
        </p:nvSpPr>
        <p:spPr bwMode="auto">
          <a:xfrm>
            <a:off x="571500" y="1428750"/>
            <a:ext cx="8229600" cy="4787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buFont typeface="Wingdings" panose="05000000000000000000" pitchFamily="2" charset="2"/>
              <a:buNone/>
            </a:pPr>
            <a:r>
              <a:rPr lang="en-US" altLang="en-US" sz="2400" b="1"/>
              <a:t>Rate of Change</a:t>
            </a:r>
            <a:endParaRPr lang="en-US" altLang="en-US" b="1"/>
          </a:p>
        </p:txBody>
      </p:sp>
      <p:sp>
        <p:nvSpPr>
          <p:cNvPr id="16387" name="Text Box 4">
            <a:extLst>
              <a:ext uri="{FF2B5EF4-FFF2-40B4-BE49-F238E27FC236}">
                <a16:creationId xmlns:a16="http://schemas.microsoft.com/office/drawing/2014/main" id="{453C3D55-D40F-473B-B908-C79CB1D5AC9F}"/>
              </a:ext>
            </a:extLst>
          </p:cNvPr>
          <p:cNvSpPr txBox="1">
            <a:spLocks noChangeArrowheads="1"/>
          </p:cNvSpPr>
          <p:nvPr/>
        </p:nvSpPr>
        <p:spPr bwMode="auto">
          <a:xfrm>
            <a:off x="357188" y="3071813"/>
            <a:ext cx="8572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25000"/>
              </a:spcBef>
              <a:buSzPct val="75000"/>
              <a:buFont typeface="Wingdings" panose="05000000000000000000" pitchFamily="2" charset="2"/>
              <a:buNone/>
            </a:pPr>
            <a:r>
              <a:rPr lang="en-US" altLang="en-US" sz="2000" b="1"/>
              <a:t>Occasional			                                                   Constant</a:t>
            </a:r>
          </a:p>
        </p:txBody>
      </p:sp>
      <p:sp>
        <p:nvSpPr>
          <p:cNvPr id="16388" name="Rectangle 8">
            <a:extLst>
              <a:ext uri="{FF2B5EF4-FFF2-40B4-BE49-F238E27FC236}">
                <a16:creationId xmlns:a16="http://schemas.microsoft.com/office/drawing/2014/main" id="{6F26C6E6-7AB6-458A-A051-5399E1B72F50}"/>
              </a:ext>
            </a:extLst>
          </p:cNvPr>
          <p:cNvSpPr>
            <a:spLocks noGrp="1" noChangeArrowheads="1"/>
          </p:cNvSpPr>
          <p:nvPr>
            <p:ph type="title"/>
          </p:nvPr>
        </p:nvSpPr>
        <p:spPr>
          <a:xfrm>
            <a:off x="428625" y="188913"/>
            <a:ext cx="8785225" cy="639762"/>
          </a:xfrm>
          <a:extLst>
            <a:ext uri="{909E8E84-426E-40DD-AFC4-6F175D3DCCD1}">
              <a14:hiddenFill xmlns:a14="http://schemas.microsoft.com/office/drawing/2010/main">
                <a:solidFill>
                  <a:srgbClr val="FFFFFF"/>
                </a:solidFill>
              </a14:hiddenFill>
            </a:ext>
          </a:extLst>
        </p:spPr>
        <p:txBody>
          <a:bodyPr/>
          <a:lstStyle/>
          <a:p>
            <a:r>
              <a:rPr lang="en-US" altLang="en-US" sz="2800">
                <a:solidFill>
                  <a:srgbClr val="969696"/>
                </a:solidFill>
              </a:rPr>
              <a:t>Change in your organization?  </a:t>
            </a:r>
          </a:p>
        </p:txBody>
      </p:sp>
      <p:sp>
        <p:nvSpPr>
          <p:cNvPr id="10" name="Rounded Rectangle 9">
            <a:extLst>
              <a:ext uri="{FF2B5EF4-FFF2-40B4-BE49-F238E27FC236}">
                <a16:creationId xmlns:a16="http://schemas.microsoft.com/office/drawing/2014/main" id="{B57A5B31-F720-48FA-A8A2-48740EC7F34A}"/>
              </a:ext>
            </a:extLst>
          </p:cNvPr>
          <p:cNvSpPr/>
          <p:nvPr/>
        </p:nvSpPr>
        <p:spPr>
          <a:xfrm>
            <a:off x="428596" y="2000240"/>
            <a:ext cx="8429684" cy="1000132"/>
          </a:xfrm>
          <a:prstGeom prst="roundRect">
            <a:avLst/>
          </a:prstGeom>
          <a:solidFill>
            <a:srgbClr val="FFC000"/>
          </a:solidFill>
          <a:ln>
            <a:solidFill>
              <a:srgbClr val="FF9933"/>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C000"/>
              </a:solidFill>
            </a:endParaRPr>
          </a:p>
        </p:txBody>
      </p:sp>
      <p:sp>
        <p:nvSpPr>
          <p:cNvPr id="11" name="Oval 10">
            <a:extLst>
              <a:ext uri="{FF2B5EF4-FFF2-40B4-BE49-F238E27FC236}">
                <a16:creationId xmlns:a16="http://schemas.microsoft.com/office/drawing/2014/main" id="{ED5BAA5D-F9FF-477C-A3F1-C0C7A1FEE733}"/>
              </a:ext>
            </a:extLst>
          </p:cNvPr>
          <p:cNvSpPr/>
          <p:nvPr/>
        </p:nvSpPr>
        <p:spPr>
          <a:xfrm>
            <a:off x="642938" y="2071688"/>
            <a:ext cx="785812" cy="7858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1</a:t>
            </a:r>
          </a:p>
        </p:txBody>
      </p:sp>
      <p:sp>
        <p:nvSpPr>
          <p:cNvPr id="14" name="Oval 13">
            <a:extLst>
              <a:ext uri="{FF2B5EF4-FFF2-40B4-BE49-F238E27FC236}">
                <a16:creationId xmlns:a16="http://schemas.microsoft.com/office/drawing/2014/main" id="{DBE8CAB7-06CA-4110-82BF-550DCCD94C8D}"/>
              </a:ext>
            </a:extLst>
          </p:cNvPr>
          <p:cNvSpPr/>
          <p:nvPr/>
        </p:nvSpPr>
        <p:spPr>
          <a:xfrm>
            <a:off x="4357688" y="2071688"/>
            <a:ext cx="785812" cy="7858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5</a:t>
            </a:r>
          </a:p>
        </p:txBody>
      </p:sp>
      <p:sp>
        <p:nvSpPr>
          <p:cNvPr id="15" name="Oval 14">
            <a:extLst>
              <a:ext uri="{FF2B5EF4-FFF2-40B4-BE49-F238E27FC236}">
                <a16:creationId xmlns:a16="http://schemas.microsoft.com/office/drawing/2014/main" id="{217AD51C-F6BB-467C-A925-C9CFD1025DBA}"/>
              </a:ext>
            </a:extLst>
          </p:cNvPr>
          <p:cNvSpPr/>
          <p:nvPr/>
        </p:nvSpPr>
        <p:spPr>
          <a:xfrm>
            <a:off x="7929563" y="2071688"/>
            <a:ext cx="785812" cy="7858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10</a:t>
            </a:r>
          </a:p>
        </p:txBody>
      </p:sp>
      <p:sp>
        <p:nvSpPr>
          <p:cNvPr id="16395" name="Text Box 13">
            <a:extLst>
              <a:ext uri="{FF2B5EF4-FFF2-40B4-BE49-F238E27FC236}">
                <a16:creationId xmlns:a16="http://schemas.microsoft.com/office/drawing/2014/main" id="{9FA83CB0-D4AB-48E2-948D-3BD796CDEF25}"/>
              </a:ext>
            </a:extLst>
          </p:cNvPr>
          <p:cNvSpPr txBox="1">
            <a:spLocks noChangeArrowheads="1"/>
          </p:cNvSpPr>
          <p:nvPr/>
        </p:nvSpPr>
        <p:spPr bwMode="auto">
          <a:xfrm>
            <a:off x="0" y="6586538"/>
            <a:ext cx="518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b="1"/>
              <a:t> </a:t>
            </a:r>
            <a:r>
              <a:rPr lang="en-US" altLang="en-US" sz="1200"/>
              <a:t>© 2010, 2014 Discovery Learning, Inc.  All Rights Reserved.</a:t>
            </a:r>
          </a:p>
          <a:p>
            <a:pPr eaLnBrk="1" hangingPunct="1"/>
            <a:endParaRPr lang="en-US" altLang="en-US" sz="12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C34A05A-4726-4D04-BB27-D4D076B2C41B}"/>
              </a:ext>
            </a:extLst>
          </p:cNvPr>
          <p:cNvSpPr>
            <a:spLocks noGrp="1" noChangeArrowheads="1"/>
          </p:cNvSpPr>
          <p:nvPr>
            <p:ph type="body" idx="1"/>
          </p:nvPr>
        </p:nvSpPr>
        <p:spPr bwMode="auto">
          <a:xfrm>
            <a:off x="571500" y="1428750"/>
            <a:ext cx="8229600" cy="4787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buFont typeface="Wingdings" panose="05000000000000000000" pitchFamily="2" charset="2"/>
              <a:buNone/>
            </a:pPr>
            <a:r>
              <a:rPr lang="en-US" altLang="en-US" sz="2400" b="1"/>
              <a:t>Rate of Change</a:t>
            </a:r>
            <a:endParaRPr lang="en-US" altLang="en-US" b="1"/>
          </a:p>
        </p:txBody>
      </p:sp>
      <p:sp>
        <p:nvSpPr>
          <p:cNvPr id="18435" name="Text Box 4">
            <a:extLst>
              <a:ext uri="{FF2B5EF4-FFF2-40B4-BE49-F238E27FC236}">
                <a16:creationId xmlns:a16="http://schemas.microsoft.com/office/drawing/2014/main" id="{00EF7817-457A-4CC9-BEAA-FEF65ED69665}"/>
              </a:ext>
            </a:extLst>
          </p:cNvPr>
          <p:cNvSpPr txBox="1">
            <a:spLocks noChangeArrowheads="1"/>
          </p:cNvSpPr>
          <p:nvPr/>
        </p:nvSpPr>
        <p:spPr bwMode="auto">
          <a:xfrm>
            <a:off x="357188" y="3071813"/>
            <a:ext cx="8572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25000"/>
              </a:spcBef>
              <a:buSzPct val="75000"/>
              <a:buFont typeface="Wingdings" panose="05000000000000000000" pitchFamily="2" charset="2"/>
              <a:buNone/>
            </a:pPr>
            <a:r>
              <a:rPr lang="en-US" altLang="en-US" sz="2000" b="1"/>
              <a:t>Occasional			                                                   Constant</a:t>
            </a:r>
          </a:p>
        </p:txBody>
      </p:sp>
      <p:sp>
        <p:nvSpPr>
          <p:cNvPr id="18436" name="Text Box 6">
            <a:extLst>
              <a:ext uri="{FF2B5EF4-FFF2-40B4-BE49-F238E27FC236}">
                <a16:creationId xmlns:a16="http://schemas.microsoft.com/office/drawing/2014/main" id="{B4FFB5D2-82F7-4A30-8CCC-67549D82E55E}"/>
              </a:ext>
            </a:extLst>
          </p:cNvPr>
          <p:cNvSpPr txBox="1">
            <a:spLocks noChangeArrowheads="1"/>
          </p:cNvSpPr>
          <p:nvPr/>
        </p:nvSpPr>
        <p:spPr bwMode="auto">
          <a:xfrm>
            <a:off x="428625" y="5357813"/>
            <a:ext cx="8424863"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100000"/>
              </a:spcBef>
              <a:buSzPct val="75000"/>
              <a:buFont typeface="Wingdings" panose="05000000000000000000" pitchFamily="2" charset="2"/>
              <a:buNone/>
            </a:pPr>
            <a:r>
              <a:rPr lang="en-US" altLang="en-US" sz="2000" b="1"/>
              <a:t>Fine-Tune                                                                                       Radical </a:t>
            </a:r>
            <a:r>
              <a:rPr lang="en-US" altLang="en-US" sz="2400" b="1"/>
              <a:t>				                           </a:t>
            </a:r>
          </a:p>
        </p:txBody>
      </p:sp>
      <p:sp>
        <p:nvSpPr>
          <p:cNvPr id="18437" name="Rectangle 7">
            <a:extLst>
              <a:ext uri="{FF2B5EF4-FFF2-40B4-BE49-F238E27FC236}">
                <a16:creationId xmlns:a16="http://schemas.microsoft.com/office/drawing/2014/main" id="{08F3FBB2-AD0C-4A31-A53D-5D8618917F7D}"/>
              </a:ext>
            </a:extLst>
          </p:cNvPr>
          <p:cNvSpPr>
            <a:spLocks noChangeArrowheads="1"/>
          </p:cNvSpPr>
          <p:nvPr/>
        </p:nvSpPr>
        <p:spPr bwMode="auto">
          <a:xfrm>
            <a:off x="3021013" y="4591050"/>
            <a:ext cx="3038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t>Intensity of Change</a:t>
            </a:r>
          </a:p>
        </p:txBody>
      </p:sp>
      <p:sp>
        <p:nvSpPr>
          <p:cNvPr id="18438" name="Rectangle 8">
            <a:extLst>
              <a:ext uri="{FF2B5EF4-FFF2-40B4-BE49-F238E27FC236}">
                <a16:creationId xmlns:a16="http://schemas.microsoft.com/office/drawing/2014/main" id="{708949A1-09A3-4B11-B07D-A05C204286BC}"/>
              </a:ext>
            </a:extLst>
          </p:cNvPr>
          <p:cNvSpPr>
            <a:spLocks noGrp="1" noChangeArrowheads="1"/>
          </p:cNvSpPr>
          <p:nvPr>
            <p:ph type="title"/>
          </p:nvPr>
        </p:nvSpPr>
        <p:spPr>
          <a:xfrm>
            <a:off x="179388" y="188913"/>
            <a:ext cx="8785225" cy="639762"/>
          </a:xfrm>
          <a:extLst>
            <a:ext uri="{909E8E84-426E-40DD-AFC4-6F175D3DCCD1}">
              <a14:hiddenFill xmlns:a14="http://schemas.microsoft.com/office/drawing/2010/main">
                <a:solidFill>
                  <a:srgbClr val="FFFFFF"/>
                </a:solidFill>
              </a14:hiddenFill>
            </a:ext>
          </a:extLst>
        </p:spPr>
        <p:txBody>
          <a:bodyPr/>
          <a:lstStyle/>
          <a:p>
            <a:r>
              <a:rPr lang="en-US" altLang="en-US" sz="2800">
                <a:solidFill>
                  <a:srgbClr val="969696"/>
                </a:solidFill>
              </a:rPr>
              <a:t>Change in your organization?  </a:t>
            </a:r>
          </a:p>
        </p:txBody>
      </p:sp>
      <p:sp>
        <p:nvSpPr>
          <p:cNvPr id="10" name="Rounded Rectangle 9">
            <a:extLst>
              <a:ext uri="{FF2B5EF4-FFF2-40B4-BE49-F238E27FC236}">
                <a16:creationId xmlns:a16="http://schemas.microsoft.com/office/drawing/2014/main" id="{4D6987B0-E427-4A4B-A112-05225E32C848}"/>
              </a:ext>
            </a:extLst>
          </p:cNvPr>
          <p:cNvSpPr/>
          <p:nvPr/>
        </p:nvSpPr>
        <p:spPr>
          <a:xfrm>
            <a:off x="428596" y="2000240"/>
            <a:ext cx="8429684" cy="1000132"/>
          </a:xfrm>
          <a:prstGeom prst="roundRect">
            <a:avLst/>
          </a:prstGeom>
          <a:solidFill>
            <a:srgbClr val="FFC000"/>
          </a:solidFill>
          <a:ln>
            <a:solidFill>
              <a:srgbClr val="FF9933"/>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C000"/>
              </a:solidFill>
            </a:endParaRPr>
          </a:p>
        </p:txBody>
      </p:sp>
      <p:sp>
        <p:nvSpPr>
          <p:cNvPr id="11" name="Oval 10">
            <a:extLst>
              <a:ext uri="{FF2B5EF4-FFF2-40B4-BE49-F238E27FC236}">
                <a16:creationId xmlns:a16="http://schemas.microsoft.com/office/drawing/2014/main" id="{4BB97137-99D5-4917-A86F-5FD5C7DD5E88}"/>
              </a:ext>
            </a:extLst>
          </p:cNvPr>
          <p:cNvSpPr/>
          <p:nvPr/>
        </p:nvSpPr>
        <p:spPr>
          <a:xfrm>
            <a:off x="642938" y="2071688"/>
            <a:ext cx="785812" cy="7858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1</a:t>
            </a:r>
          </a:p>
        </p:txBody>
      </p:sp>
      <p:sp>
        <p:nvSpPr>
          <p:cNvPr id="14" name="Oval 13">
            <a:extLst>
              <a:ext uri="{FF2B5EF4-FFF2-40B4-BE49-F238E27FC236}">
                <a16:creationId xmlns:a16="http://schemas.microsoft.com/office/drawing/2014/main" id="{27B6F880-0AF9-41F0-A79A-3645902631A6}"/>
              </a:ext>
            </a:extLst>
          </p:cNvPr>
          <p:cNvSpPr/>
          <p:nvPr/>
        </p:nvSpPr>
        <p:spPr>
          <a:xfrm>
            <a:off x="4357688" y="2071688"/>
            <a:ext cx="785812" cy="7858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5</a:t>
            </a:r>
          </a:p>
        </p:txBody>
      </p:sp>
      <p:sp>
        <p:nvSpPr>
          <p:cNvPr id="15" name="Oval 14">
            <a:extLst>
              <a:ext uri="{FF2B5EF4-FFF2-40B4-BE49-F238E27FC236}">
                <a16:creationId xmlns:a16="http://schemas.microsoft.com/office/drawing/2014/main" id="{AB85EAB4-1DF3-42B1-AC81-4325D7F507EA}"/>
              </a:ext>
            </a:extLst>
          </p:cNvPr>
          <p:cNvSpPr/>
          <p:nvPr/>
        </p:nvSpPr>
        <p:spPr>
          <a:xfrm>
            <a:off x="7929563" y="2071688"/>
            <a:ext cx="785812" cy="78581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10</a:t>
            </a:r>
          </a:p>
        </p:txBody>
      </p:sp>
      <p:sp>
        <p:nvSpPr>
          <p:cNvPr id="16" name="Rounded Rectangle 15">
            <a:extLst>
              <a:ext uri="{FF2B5EF4-FFF2-40B4-BE49-F238E27FC236}">
                <a16:creationId xmlns:a16="http://schemas.microsoft.com/office/drawing/2014/main" id="{AC60E7F5-6A7D-43A6-BF48-7E64BBE0AB90}"/>
              </a:ext>
            </a:extLst>
          </p:cNvPr>
          <p:cNvSpPr/>
          <p:nvPr/>
        </p:nvSpPr>
        <p:spPr>
          <a:xfrm>
            <a:off x="428596" y="4357694"/>
            <a:ext cx="8429684" cy="1000132"/>
          </a:xfrm>
          <a:prstGeom prst="roundRect">
            <a:avLst/>
          </a:prstGeom>
          <a:solidFill>
            <a:srgbClr val="FFC000"/>
          </a:solidFill>
          <a:ln>
            <a:solidFill>
              <a:srgbClr val="FF9933"/>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C000"/>
              </a:solidFill>
            </a:endParaRPr>
          </a:p>
        </p:txBody>
      </p:sp>
      <p:sp>
        <p:nvSpPr>
          <p:cNvPr id="17" name="Oval 16">
            <a:extLst>
              <a:ext uri="{FF2B5EF4-FFF2-40B4-BE49-F238E27FC236}">
                <a16:creationId xmlns:a16="http://schemas.microsoft.com/office/drawing/2014/main" id="{731C4BE4-61F0-413F-8D63-D06A3C227CAB}"/>
              </a:ext>
            </a:extLst>
          </p:cNvPr>
          <p:cNvSpPr/>
          <p:nvPr/>
        </p:nvSpPr>
        <p:spPr>
          <a:xfrm>
            <a:off x="642938" y="4429125"/>
            <a:ext cx="785812" cy="78581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1</a:t>
            </a:r>
          </a:p>
        </p:txBody>
      </p:sp>
      <p:sp>
        <p:nvSpPr>
          <p:cNvPr id="18" name="Oval 17">
            <a:extLst>
              <a:ext uri="{FF2B5EF4-FFF2-40B4-BE49-F238E27FC236}">
                <a16:creationId xmlns:a16="http://schemas.microsoft.com/office/drawing/2014/main" id="{02840689-8038-4CE9-8F1B-52BDF6F37D2C}"/>
              </a:ext>
            </a:extLst>
          </p:cNvPr>
          <p:cNvSpPr/>
          <p:nvPr/>
        </p:nvSpPr>
        <p:spPr>
          <a:xfrm>
            <a:off x="4357688" y="4429125"/>
            <a:ext cx="785812" cy="78581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5</a:t>
            </a:r>
          </a:p>
        </p:txBody>
      </p:sp>
      <p:sp>
        <p:nvSpPr>
          <p:cNvPr id="19" name="Oval 18">
            <a:extLst>
              <a:ext uri="{FF2B5EF4-FFF2-40B4-BE49-F238E27FC236}">
                <a16:creationId xmlns:a16="http://schemas.microsoft.com/office/drawing/2014/main" id="{27DB09FD-3E56-48CD-B1B4-45760E3544EF}"/>
              </a:ext>
            </a:extLst>
          </p:cNvPr>
          <p:cNvSpPr/>
          <p:nvPr/>
        </p:nvSpPr>
        <p:spPr>
          <a:xfrm>
            <a:off x="7929563" y="4429125"/>
            <a:ext cx="785812" cy="78581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t>10</a:t>
            </a:r>
          </a:p>
        </p:txBody>
      </p:sp>
      <p:sp>
        <p:nvSpPr>
          <p:cNvPr id="20" name="TextBox 19">
            <a:extLst>
              <a:ext uri="{FF2B5EF4-FFF2-40B4-BE49-F238E27FC236}">
                <a16:creationId xmlns:a16="http://schemas.microsoft.com/office/drawing/2014/main" id="{D604730C-0A8C-4A4A-A1B9-F8B9EEDE662C}"/>
              </a:ext>
            </a:extLst>
          </p:cNvPr>
          <p:cNvSpPr txBox="1"/>
          <p:nvPr/>
        </p:nvSpPr>
        <p:spPr>
          <a:xfrm>
            <a:off x="3143250" y="3786188"/>
            <a:ext cx="3335338" cy="461962"/>
          </a:xfrm>
          <a:prstGeom prst="rect">
            <a:avLst/>
          </a:prstGeom>
          <a:noFill/>
        </p:spPr>
        <p:txBody>
          <a:bodyPr wrap="none">
            <a:spAutoFit/>
          </a:bodyPr>
          <a:lstStyle/>
          <a:p>
            <a:pPr>
              <a:defRPr/>
            </a:pPr>
            <a:r>
              <a:rPr lang="en-US" sz="2400" b="1" dirty="0">
                <a:latin typeface="+mn-lt"/>
              </a:rPr>
              <a:t>Intensity of Change </a:t>
            </a:r>
          </a:p>
        </p:txBody>
      </p:sp>
      <p:sp>
        <p:nvSpPr>
          <p:cNvPr id="18452" name="Text Box 13">
            <a:extLst>
              <a:ext uri="{FF2B5EF4-FFF2-40B4-BE49-F238E27FC236}">
                <a16:creationId xmlns:a16="http://schemas.microsoft.com/office/drawing/2014/main" id="{E5C4F946-2315-45B5-BF53-56D35FDF4BE4}"/>
              </a:ext>
            </a:extLst>
          </p:cNvPr>
          <p:cNvSpPr txBox="1">
            <a:spLocks noChangeArrowheads="1"/>
          </p:cNvSpPr>
          <p:nvPr/>
        </p:nvSpPr>
        <p:spPr bwMode="auto">
          <a:xfrm>
            <a:off x="0" y="6586538"/>
            <a:ext cx="518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a:t> © 2010, 2014 Discovery Learning, Inc.  All Rights Reserved</a:t>
            </a:r>
            <a:r>
              <a:rPr lang="en-US" altLang="en-US" sz="1200" b="1"/>
              <a:t>.</a:t>
            </a:r>
          </a:p>
          <a:p>
            <a:pPr eaLnBrk="1" hangingPunct="1"/>
            <a:endParaRPr lang="en-US" altLang="en-US" sz="12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1F841ECB-ADF8-4FCA-8920-6F3CA9426580}"/>
              </a:ext>
            </a:extLst>
          </p:cNvPr>
          <p:cNvSpPr>
            <a:spLocks noGrp="1" noChangeArrowheads="1"/>
          </p:cNvSpPr>
          <p:nvPr>
            <p:ph type="body" idx="4294967295"/>
          </p:nvPr>
        </p:nvSpPr>
        <p:spPr>
          <a:xfrm>
            <a:off x="611188" y="333375"/>
            <a:ext cx="7775575" cy="3733800"/>
          </a:xfrm>
          <a:prstGeom prst="rect">
            <a:avLst/>
          </a:prstGeom>
        </p:spPr>
        <p:txBody>
          <a:bodyPr/>
          <a:lstStyle/>
          <a:p>
            <a:pPr algn="ctr" eaLnBrk="1" hangingPunct="1">
              <a:spcAft>
                <a:spcPct val="10000"/>
              </a:spcAft>
              <a:buClr>
                <a:srgbClr val="990000"/>
              </a:buClr>
              <a:buFont typeface="Times" pitchFamily="18" charset="0"/>
              <a:buNone/>
              <a:defRPr/>
            </a:pPr>
            <a:r>
              <a:rPr lang="en-US" b="1" dirty="0"/>
              <a:t>Two Dimensions of Change</a:t>
            </a:r>
          </a:p>
          <a:p>
            <a:pPr algn="ctr" eaLnBrk="1" hangingPunct="1">
              <a:spcAft>
                <a:spcPct val="10000"/>
              </a:spcAft>
              <a:buClr>
                <a:srgbClr val="990000"/>
              </a:buClr>
              <a:buFont typeface="Times" pitchFamily="18" charset="0"/>
              <a:buNone/>
              <a:defRPr/>
            </a:pPr>
            <a:endParaRPr lang="en-US" sz="2000" b="1" dirty="0"/>
          </a:p>
          <a:p>
            <a:pPr marL="0" indent="0" algn="ctr" eaLnBrk="1" hangingPunct="1">
              <a:spcAft>
                <a:spcPct val="10000"/>
              </a:spcAft>
              <a:buClr>
                <a:srgbClr val="990000"/>
              </a:buClr>
              <a:buFont typeface="Wingdings" panose="05000000000000000000" pitchFamily="2" charset="2"/>
              <a:buNone/>
              <a:defRPr/>
            </a:pPr>
            <a:r>
              <a:rPr lang="en-US" b="1" dirty="0">
                <a:solidFill>
                  <a:srgbClr val="990000"/>
                </a:solidFill>
              </a:rPr>
              <a:t>Structural vs. Psychological</a:t>
            </a:r>
            <a:endParaRPr lang="en-US" b="1"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7CF50A5-4B71-4461-8278-8329C889976D}"/>
              </a:ext>
            </a:extLst>
          </p:cNvPr>
          <p:cNvSpPr>
            <a:spLocks noGrp="1" noChangeArrowheads="1"/>
          </p:cNvSpPr>
          <p:nvPr>
            <p:ph type="title"/>
          </p:nvPr>
        </p:nvSpPr>
        <p:spPr>
          <a:xfrm>
            <a:off x="457200" y="304800"/>
            <a:ext cx="8077200" cy="552450"/>
          </a:xfrm>
        </p:spPr>
        <p:txBody>
          <a:bodyPr/>
          <a:lstStyle/>
          <a:p>
            <a:pPr eaLnBrk="1" hangingPunct="1">
              <a:lnSpc>
                <a:spcPct val="90000"/>
              </a:lnSpc>
            </a:pPr>
            <a:r>
              <a:rPr lang="en-US" altLang="en-US" sz="3600">
                <a:solidFill>
                  <a:srgbClr val="990000"/>
                </a:solidFill>
              </a:rPr>
              <a:t>Two Dimensions of Change</a:t>
            </a:r>
          </a:p>
        </p:txBody>
      </p:sp>
      <p:sp>
        <p:nvSpPr>
          <p:cNvPr id="27651" name="Rectangle 3">
            <a:extLst>
              <a:ext uri="{FF2B5EF4-FFF2-40B4-BE49-F238E27FC236}">
                <a16:creationId xmlns:a16="http://schemas.microsoft.com/office/drawing/2014/main" id="{C0C0F7E9-6F92-4E57-9AD9-8570CC80B7CD}"/>
              </a:ext>
            </a:extLst>
          </p:cNvPr>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30238" indent="-630238" eaLnBrk="1" hangingPunct="1">
              <a:lnSpc>
                <a:spcPct val="90000"/>
              </a:lnSpc>
              <a:spcAft>
                <a:spcPct val="35000"/>
              </a:spcAft>
              <a:buFont typeface="Times" panose="02020603060405020304" pitchFamily="18" charset="0"/>
              <a:buNone/>
            </a:pPr>
            <a:r>
              <a:rPr lang="en-US" altLang="en-US"/>
              <a:t>    </a:t>
            </a:r>
            <a:r>
              <a:rPr lang="en-US" altLang="en-US" sz="2400" b="1"/>
              <a:t>Structural Event</a:t>
            </a:r>
          </a:p>
          <a:p>
            <a:pPr marL="630238" indent="-630238" eaLnBrk="1" hangingPunct="1">
              <a:lnSpc>
                <a:spcPct val="90000"/>
              </a:lnSpc>
              <a:spcBef>
                <a:spcPts val="1800"/>
              </a:spcBef>
            </a:pPr>
            <a:r>
              <a:rPr lang="en-US" altLang="en-US" sz="2000" b="1">
                <a:solidFill>
                  <a:srgbClr val="990000"/>
                </a:solidFill>
              </a:rPr>
              <a:t>New job</a:t>
            </a:r>
          </a:p>
          <a:p>
            <a:pPr marL="630238" indent="-630238" eaLnBrk="1" hangingPunct="1">
              <a:lnSpc>
                <a:spcPct val="90000"/>
              </a:lnSpc>
              <a:spcBef>
                <a:spcPts val="1800"/>
              </a:spcBef>
            </a:pPr>
            <a:r>
              <a:rPr lang="en-US" altLang="en-US" sz="2000" b="1">
                <a:solidFill>
                  <a:srgbClr val="990000"/>
                </a:solidFill>
              </a:rPr>
              <a:t>New boss</a:t>
            </a:r>
          </a:p>
          <a:p>
            <a:pPr marL="630238" indent="-630238" eaLnBrk="1" hangingPunct="1">
              <a:lnSpc>
                <a:spcPct val="90000"/>
              </a:lnSpc>
              <a:spcBef>
                <a:spcPts val="1800"/>
              </a:spcBef>
            </a:pPr>
            <a:r>
              <a:rPr lang="en-US" altLang="en-US" sz="2000" b="1">
                <a:solidFill>
                  <a:srgbClr val="990000"/>
                </a:solidFill>
              </a:rPr>
              <a:t>Reengineering</a:t>
            </a:r>
          </a:p>
          <a:p>
            <a:pPr marL="630238" indent="-630238" eaLnBrk="1" hangingPunct="1">
              <a:lnSpc>
                <a:spcPct val="90000"/>
              </a:lnSpc>
              <a:spcBef>
                <a:spcPts val="1800"/>
              </a:spcBef>
            </a:pPr>
            <a:r>
              <a:rPr lang="en-US" altLang="en-US" sz="2000" b="1">
                <a:solidFill>
                  <a:srgbClr val="990000"/>
                </a:solidFill>
              </a:rPr>
              <a:t>New Technology</a:t>
            </a:r>
          </a:p>
          <a:p>
            <a:pPr marL="630238" indent="-630238" eaLnBrk="1" hangingPunct="1">
              <a:lnSpc>
                <a:spcPct val="90000"/>
              </a:lnSpc>
              <a:spcBef>
                <a:spcPts val="1800"/>
              </a:spcBef>
            </a:pPr>
            <a:r>
              <a:rPr lang="en-US" altLang="en-US" sz="2000" b="1">
                <a:solidFill>
                  <a:srgbClr val="990000"/>
                </a:solidFill>
              </a:rPr>
              <a:t>Merger/Acquisition</a:t>
            </a:r>
          </a:p>
          <a:p>
            <a:pPr marL="630238" indent="-630238" eaLnBrk="1" hangingPunct="1">
              <a:lnSpc>
                <a:spcPct val="90000"/>
              </a:lnSpc>
              <a:spcBef>
                <a:spcPts val="1800"/>
              </a:spcBef>
            </a:pPr>
            <a:r>
              <a:rPr lang="en-US" altLang="en-US" sz="2000" b="1">
                <a:solidFill>
                  <a:srgbClr val="990000"/>
                </a:solidFill>
              </a:rPr>
              <a:t>New systems</a:t>
            </a:r>
          </a:p>
          <a:p>
            <a:pPr marL="630238" indent="-630238" eaLnBrk="1" hangingPunct="1">
              <a:lnSpc>
                <a:spcPct val="90000"/>
              </a:lnSpc>
              <a:spcBef>
                <a:spcPts val="1800"/>
              </a:spcBef>
            </a:pPr>
            <a:r>
              <a:rPr lang="en-US" altLang="en-US" sz="2000" b="1">
                <a:solidFill>
                  <a:srgbClr val="990000"/>
                </a:solidFill>
              </a:rPr>
              <a:t>Revised job</a:t>
            </a:r>
          </a:p>
          <a:p>
            <a:pPr marL="630238" indent="-630238" eaLnBrk="1" hangingPunct="1">
              <a:lnSpc>
                <a:spcPct val="90000"/>
              </a:lnSpc>
              <a:spcBef>
                <a:spcPts val="1800"/>
              </a:spcBef>
            </a:pPr>
            <a:r>
              <a:rPr lang="en-US" altLang="en-US" sz="2000" b="1">
                <a:solidFill>
                  <a:srgbClr val="990000"/>
                </a:solidFill>
              </a:rPr>
              <a:t>Personal</a:t>
            </a:r>
            <a:r>
              <a:rPr lang="en-US" altLang="en-US" sz="2000"/>
              <a:t> </a:t>
            </a:r>
          </a:p>
          <a:p>
            <a:pPr marL="630238" indent="-630238" eaLnBrk="1" hangingPunct="1">
              <a:lnSpc>
                <a:spcPct val="90000"/>
              </a:lnSpc>
              <a:spcAft>
                <a:spcPct val="35000"/>
              </a:spcAft>
            </a:pPr>
            <a:endParaRPr lang="en-US" altLang="en-US" sz="2000"/>
          </a:p>
          <a:p>
            <a:pPr marL="630238" indent="-630238" eaLnBrk="1" hangingPunct="1">
              <a:lnSpc>
                <a:spcPct val="90000"/>
              </a:lnSpc>
              <a:spcAft>
                <a:spcPct val="35000"/>
              </a:spcAft>
            </a:pPr>
            <a:endParaRPr lang="en-US" altLang="en-US" sz="2000"/>
          </a:p>
        </p:txBody>
      </p:sp>
    </p:spTree>
  </p:cSld>
  <p:clrMapOvr>
    <a:masterClrMapping/>
  </p:clrMapOvr>
  <p:transition/>
</p:sld>
</file>

<file path=ppt/theme/theme1.xml><?xml version="1.0" encoding="utf-8"?>
<a:theme xmlns:a="http://schemas.openxmlformats.org/drawingml/2006/main" name="Final work template">
  <a:themeElements>
    <a:clrScheme name="Final work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inal work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Final work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inal work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inal work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inal work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inal work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inal work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inal work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inal work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inal work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inal work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inal work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inal work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Final work template</Template>
  <TotalTime>753</TotalTime>
  <Pages>10</Pages>
  <Words>2483</Words>
  <Application>Microsoft Office PowerPoint</Application>
  <PresentationFormat>On-screen Show (4:3)</PresentationFormat>
  <Paragraphs>388</Paragraphs>
  <Slides>35</Slides>
  <Notes>27</Notes>
  <HiddenSlides>0</HiddenSlides>
  <MMClips>1</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35</vt:i4>
      </vt:variant>
    </vt:vector>
  </HeadingPairs>
  <TitlesOfParts>
    <vt:vector size="44" baseType="lpstr">
      <vt:lpstr>Arial</vt:lpstr>
      <vt:lpstr>Calibri</vt:lpstr>
      <vt:lpstr>Monotype Sorts</vt:lpstr>
      <vt:lpstr>Times</vt:lpstr>
      <vt:lpstr>Times New Roman</vt:lpstr>
      <vt:lpstr>Wingdings</vt:lpstr>
      <vt:lpstr>Final work template</vt:lpstr>
      <vt:lpstr>1_Custom Design</vt:lpstr>
      <vt:lpstr>Custom Design</vt:lpstr>
      <vt:lpstr>Leading Change</vt:lpstr>
      <vt:lpstr>PowerPoint Presentation</vt:lpstr>
      <vt:lpstr>Activity</vt:lpstr>
      <vt:lpstr>PowerPoint Presentation</vt:lpstr>
      <vt:lpstr>Change Style Indicator® (CSI)</vt:lpstr>
      <vt:lpstr>Change in your organization?  </vt:lpstr>
      <vt:lpstr>Change in your organization?  </vt:lpstr>
      <vt:lpstr>PowerPoint Presentation</vt:lpstr>
      <vt:lpstr>Two Dimensions of Change</vt:lpstr>
      <vt:lpstr>Two Dimensions of Change</vt:lpstr>
      <vt:lpstr>Try This</vt:lpstr>
      <vt:lpstr>PowerPoint Presentation</vt:lpstr>
      <vt:lpstr>PowerPoint Presentation</vt:lpstr>
      <vt:lpstr>CHANGE STYLE PREFERENCE</vt:lpstr>
      <vt:lpstr>CHANGE STYLE PREFERENCE</vt:lpstr>
      <vt:lpstr>CHANGE STYLE PREFERENCE</vt:lpstr>
      <vt:lpstr>CHARACTERISTICS</vt:lpstr>
      <vt:lpstr>CHARACTERISTICS</vt:lpstr>
      <vt:lpstr>CHARACTERISTICS</vt:lpstr>
      <vt:lpstr>PowerPoint Presentation</vt:lpstr>
      <vt:lpstr>PowerPoint Presentation</vt:lpstr>
      <vt:lpstr>Horseshoe</vt:lpstr>
      <vt:lpstr>Group Discussion Questions </vt:lpstr>
      <vt:lpstr>Group Discussion Questions </vt:lpstr>
      <vt:lpstr>PERCEPTIONS</vt:lpstr>
      <vt:lpstr>PERCEPTIONS</vt:lpstr>
      <vt:lpstr>PERCEPTIONS</vt:lpstr>
      <vt:lpstr>COLLABORATION  CONSERVERS    PRAGMATISTS       ORIGINATORS</vt:lpstr>
      <vt:lpstr>PowerPoint Presentation</vt:lpstr>
      <vt:lpstr>PowerPoint Presentation</vt:lpstr>
      <vt:lpstr>PowerPoint Presentation</vt:lpstr>
      <vt:lpstr>PowerPoint Presentation</vt:lpstr>
      <vt:lpstr>PowerPoint Presentation</vt:lpstr>
      <vt:lpstr>PowerPoint Presentation</vt:lpstr>
      <vt:lpstr>Increasing Flexibility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STYLE PREFERENCE</dc:title>
  <dc:subject>csi</dc:subject>
  <dc:creator>Discovery Learning</dc:creator>
  <cp:lastModifiedBy>Sharon Justice</cp:lastModifiedBy>
  <cp:revision>42</cp:revision>
  <cp:lastPrinted>1998-06-14T14:52:18Z</cp:lastPrinted>
  <dcterms:created xsi:type="dcterms:W3CDTF">1995-09-15T09:08:54Z</dcterms:created>
  <dcterms:modified xsi:type="dcterms:W3CDTF">2022-12-07T20:43:31Z</dcterms:modified>
</cp:coreProperties>
</file>