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0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93"/>
    <p:restoredTop sz="94643"/>
  </p:normalViewPr>
  <p:slideViewPr>
    <p:cSldViewPr snapToGrid="0">
      <p:cViewPr varScale="1">
        <p:scale>
          <a:sx n="57" d="100"/>
          <a:sy n="57" d="100"/>
        </p:scale>
        <p:origin x="176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193311-3EDC-4722-8EE4-3FF1F5DB07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8EE405-E645-43E9-A1CF-AC98EF56D8E0}">
      <dgm:prSet custT="1"/>
      <dgm:spPr/>
      <dgm:t>
        <a:bodyPr/>
        <a:lstStyle/>
        <a:p>
          <a:r>
            <a:rPr lang="en-US" sz="2400" b="0" i="0" dirty="0"/>
            <a:t>What jobs do the BFF customers have to do? </a:t>
          </a:r>
          <a:endParaRPr lang="en-US" sz="2400" dirty="0"/>
        </a:p>
      </dgm:t>
    </dgm:pt>
    <dgm:pt modelId="{B69D5049-D23F-42D3-B572-6676C2752A00}" type="parTrans" cxnId="{4DBB6037-74A4-4E54-A81B-0EDCF4AE3D3D}">
      <dgm:prSet/>
      <dgm:spPr/>
      <dgm:t>
        <a:bodyPr/>
        <a:lstStyle/>
        <a:p>
          <a:endParaRPr lang="en-US" sz="2000"/>
        </a:p>
      </dgm:t>
    </dgm:pt>
    <dgm:pt modelId="{E0BADC8C-A998-4487-96B8-482D5300958B}" type="sibTrans" cxnId="{4DBB6037-74A4-4E54-A81B-0EDCF4AE3D3D}">
      <dgm:prSet/>
      <dgm:spPr/>
      <dgm:t>
        <a:bodyPr/>
        <a:lstStyle/>
        <a:p>
          <a:endParaRPr lang="en-US" sz="2000"/>
        </a:p>
      </dgm:t>
    </dgm:pt>
    <dgm:pt modelId="{18EA6828-2250-48D9-8E35-A243E8A6B6C9}">
      <dgm:prSet custT="1"/>
      <dgm:spPr/>
      <dgm:t>
        <a:bodyPr/>
        <a:lstStyle/>
        <a:p>
          <a:pPr algn="ctr"/>
          <a:r>
            <a:rPr lang="en-US" sz="1800" b="0" i="0" dirty="0"/>
            <a:t>Use the trigger questions</a:t>
          </a:r>
          <a:endParaRPr lang="en-US" sz="1800" dirty="0"/>
        </a:p>
      </dgm:t>
    </dgm:pt>
    <dgm:pt modelId="{29570881-BF34-4CB5-9DA5-0EFE9318A2D8}" type="parTrans" cxnId="{7973F18F-D4FA-499B-AB6B-B2587FC1ECC0}">
      <dgm:prSet/>
      <dgm:spPr/>
      <dgm:t>
        <a:bodyPr/>
        <a:lstStyle/>
        <a:p>
          <a:endParaRPr lang="en-US" sz="2000"/>
        </a:p>
      </dgm:t>
    </dgm:pt>
    <dgm:pt modelId="{FF3B5599-075E-412D-94A9-D9C1E9C1602E}" type="sibTrans" cxnId="{7973F18F-D4FA-499B-AB6B-B2587FC1ECC0}">
      <dgm:prSet/>
      <dgm:spPr/>
      <dgm:t>
        <a:bodyPr/>
        <a:lstStyle/>
        <a:p>
          <a:endParaRPr lang="en-US" sz="2000"/>
        </a:p>
      </dgm:t>
    </dgm:pt>
    <dgm:pt modelId="{DDD000B3-FECB-421C-BBEA-CF7E3BE4A40F}">
      <dgm:prSet custT="1"/>
      <dgm:spPr/>
      <dgm:t>
        <a:bodyPr/>
        <a:lstStyle/>
        <a:p>
          <a:r>
            <a:rPr lang="en-US" sz="2400" b="0" i="0" dirty="0"/>
            <a:t>Brainstorm using </a:t>
          </a:r>
          <a:r>
            <a:rPr lang="en-US" sz="2400" b="0" i="0" dirty="0" err="1"/>
            <a:t>post-its</a:t>
          </a:r>
          <a:r>
            <a:rPr lang="en-US" sz="2400" b="0" i="0" dirty="0"/>
            <a:t> before trying to complete the sheet </a:t>
          </a:r>
        </a:p>
        <a:p>
          <a:r>
            <a:rPr lang="en-US" sz="2400" b="0" i="0" dirty="0"/>
            <a:t>– 6 min</a:t>
          </a:r>
          <a:endParaRPr lang="en-US" sz="2400" dirty="0"/>
        </a:p>
      </dgm:t>
    </dgm:pt>
    <dgm:pt modelId="{49F3E12B-C4C8-4CAF-8A56-21748C1E158A}" type="parTrans" cxnId="{93645092-6D45-4C51-BB75-83BAB9FF9A48}">
      <dgm:prSet/>
      <dgm:spPr/>
      <dgm:t>
        <a:bodyPr/>
        <a:lstStyle/>
        <a:p>
          <a:endParaRPr lang="en-US" sz="2000"/>
        </a:p>
      </dgm:t>
    </dgm:pt>
    <dgm:pt modelId="{9AA47027-4B13-4F89-864E-803004CAF732}" type="sibTrans" cxnId="{93645092-6D45-4C51-BB75-83BAB9FF9A48}">
      <dgm:prSet/>
      <dgm:spPr/>
      <dgm:t>
        <a:bodyPr/>
        <a:lstStyle/>
        <a:p>
          <a:endParaRPr lang="en-US" sz="2000"/>
        </a:p>
      </dgm:t>
    </dgm:pt>
    <dgm:pt modelId="{754B2CD8-FB6D-4EA0-BB53-2DB1BE136191}">
      <dgm:prSet custT="1"/>
      <dgm:spPr/>
      <dgm:t>
        <a:bodyPr/>
        <a:lstStyle/>
        <a:p>
          <a:r>
            <a:rPr lang="en-US" sz="2400" b="0" i="0" dirty="0"/>
            <a:t>Consolidate your ideas to complete the worksheet</a:t>
          </a:r>
        </a:p>
        <a:p>
          <a:r>
            <a:rPr lang="en-US" sz="2400" dirty="0"/>
            <a:t>- 4 min</a:t>
          </a:r>
        </a:p>
      </dgm:t>
    </dgm:pt>
    <dgm:pt modelId="{F5E29540-A8A3-4CA3-8D6F-3BF461D32E78}" type="parTrans" cxnId="{2890829B-F51A-4C0B-B6E4-CE7F1847484F}">
      <dgm:prSet/>
      <dgm:spPr/>
      <dgm:t>
        <a:bodyPr/>
        <a:lstStyle/>
        <a:p>
          <a:endParaRPr lang="en-US" sz="2000"/>
        </a:p>
      </dgm:t>
    </dgm:pt>
    <dgm:pt modelId="{3FE4568B-1192-47FA-B364-2357AA2EC338}" type="sibTrans" cxnId="{2890829B-F51A-4C0B-B6E4-CE7F1847484F}">
      <dgm:prSet/>
      <dgm:spPr/>
      <dgm:t>
        <a:bodyPr/>
        <a:lstStyle/>
        <a:p>
          <a:endParaRPr lang="en-US" sz="2000"/>
        </a:p>
      </dgm:t>
    </dgm:pt>
    <dgm:pt modelId="{8B7A3C94-A360-49F1-9BD4-910CD0F2557C}" type="pres">
      <dgm:prSet presAssocID="{41193311-3EDC-4722-8EE4-3FF1F5DB07F0}" presName="root" presStyleCnt="0">
        <dgm:presLayoutVars>
          <dgm:dir/>
          <dgm:resizeHandles val="exact"/>
        </dgm:presLayoutVars>
      </dgm:prSet>
      <dgm:spPr/>
    </dgm:pt>
    <dgm:pt modelId="{4B44E563-BF36-4E37-BA96-50AAE0FAC8D1}" type="pres">
      <dgm:prSet presAssocID="{378EE405-E645-43E9-A1CF-AC98EF56D8E0}" presName="compNode" presStyleCnt="0"/>
      <dgm:spPr/>
    </dgm:pt>
    <dgm:pt modelId="{761071D0-9ED1-48A4-8384-0EA1A5BE68E5}" type="pres">
      <dgm:prSet presAssocID="{378EE405-E645-43E9-A1CF-AC98EF56D8E0}" presName="bgRect" presStyleLbl="bgShp" presStyleIdx="0" presStyleCnt="3"/>
      <dgm:spPr/>
    </dgm:pt>
    <dgm:pt modelId="{8A3784B7-C471-4BB9-AA26-EEA716264D3E}" type="pres">
      <dgm:prSet presAssocID="{378EE405-E645-43E9-A1CF-AC98EF56D8E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345695FD-4C15-4633-AF22-348B7A005FFB}" type="pres">
      <dgm:prSet presAssocID="{378EE405-E645-43E9-A1CF-AC98EF56D8E0}" presName="spaceRect" presStyleCnt="0"/>
      <dgm:spPr/>
    </dgm:pt>
    <dgm:pt modelId="{E1A741AC-BBF5-4DF3-8EA2-004A41533AD2}" type="pres">
      <dgm:prSet presAssocID="{378EE405-E645-43E9-A1CF-AC98EF56D8E0}" presName="parTx" presStyleLbl="revTx" presStyleIdx="0" presStyleCnt="4">
        <dgm:presLayoutVars>
          <dgm:chMax val="0"/>
          <dgm:chPref val="0"/>
        </dgm:presLayoutVars>
      </dgm:prSet>
      <dgm:spPr/>
    </dgm:pt>
    <dgm:pt modelId="{ED4447F4-66EA-4CE6-8DF1-6719E4EF0A16}" type="pres">
      <dgm:prSet presAssocID="{378EE405-E645-43E9-A1CF-AC98EF56D8E0}" presName="desTx" presStyleLbl="revTx" presStyleIdx="1" presStyleCnt="4">
        <dgm:presLayoutVars/>
      </dgm:prSet>
      <dgm:spPr/>
    </dgm:pt>
    <dgm:pt modelId="{75BB82F8-2E00-437D-8F88-47D0A190A2CF}" type="pres">
      <dgm:prSet presAssocID="{E0BADC8C-A998-4487-96B8-482D5300958B}" presName="sibTrans" presStyleCnt="0"/>
      <dgm:spPr/>
    </dgm:pt>
    <dgm:pt modelId="{50332264-7E63-48FC-A2B3-D3600D8A6C8D}" type="pres">
      <dgm:prSet presAssocID="{DDD000B3-FECB-421C-BBEA-CF7E3BE4A40F}" presName="compNode" presStyleCnt="0"/>
      <dgm:spPr/>
    </dgm:pt>
    <dgm:pt modelId="{E7E455A7-C8A7-4885-B934-A67709DD182C}" type="pres">
      <dgm:prSet presAssocID="{DDD000B3-FECB-421C-BBEA-CF7E3BE4A40F}" presName="bgRect" presStyleLbl="bgShp" presStyleIdx="1" presStyleCnt="3"/>
      <dgm:spPr/>
    </dgm:pt>
    <dgm:pt modelId="{19CDB275-FE82-496C-BE3A-58C67185767F}" type="pres">
      <dgm:prSet presAssocID="{DDD000B3-FECB-421C-BBEA-CF7E3BE4A4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3F356A83-339A-4015-BEA6-69488FA8D3AE}" type="pres">
      <dgm:prSet presAssocID="{DDD000B3-FECB-421C-BBEA-CF7E3BE4A40F}" presName="spaceRect" presStyleCnt="0"/>
      <dgm:spPr/>
    </dgm:pt>
    <dgm:pt modelId="{DE99CCF7-D528-4A0F-B8F1-4618E7E0103A}" type="pres">
      <dgm:prSet presAssocID="{DDD000B3-FECB-421C-BBEA-CF7E3BE4A40F}" presName="parTx" presStyleLbl="revTx" presStyleIdx="2" presStyleCnt="4">
        <dgm:presLayoutVars>
          <dgm:chMax val="0"/>
          <dgm:chPref val="0"/>
        </dgm:presLayoutVars>
      </dgm:prSet>
      <dgm:spPr/>
    </dgm:pt>
    <dgm:pt modelId="{C2D1EE68-AD98-42F5-974D-F1E2FCFAC42D}" type="pres">
      <dgm:prSet presAssocID="{9AA47027-4B13-4F89-864E-803004CAF732}" presName="sibTrans" presStyleCnt="0"/>
      <dgm:spPr/>
    </dgm:pt>
    <dgm:pt modelId="{A23031A5-FF7B-4BD0-9335-73D2E02E0D94}" type="pres">
      <dgm:prSet presAssocID="{754B2CD8-FB6D-4EA0-BB53-2DB1BE136191}" presName="compNode" presStyleCnt="0"/>
      <dgm:spPr/>
    </dgm:pt>
    <dgm:pt modelId="{70BCC564-A210-4C25-8473-C0E6238658C1}" type="pres">
      <dgm:prSet presAssocID="{754B2CD8-FB6D-4EA0-BB53-2DB1BE136191}" presName="bgRect" presStyleLbl="bgShp" presStyleIdx="2" presStyleCnt="3"/>
      <dgm:spPr/>
    </dgm:pt>
    <dgm:pt modelId="{DC19D207-4BFB-47C0-9A0E-2DC4C87E96BA}" type="pres">
      <dgm:prSet presAssocID="{754B2CD8-FB6D-4EA0-BB53-2DB1BE13619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17347D2-415A-4CB1-9AD8-D257D74E4D6D}" type="pres">
      <dgm:prSet presAssocID="{754B2CD8-FB6D-4EA0-BB53-2DB1BE136191}" presName="spaceRect" presStyleCnt="0"/>
      <dgm:spPr/>
    </dgm:pt>
    <dgm:pt modelId="{497260AD-F13B-47F7-8231-AD8C95636EC8}" type="pres">
      <dgm:prSet presAssocID="{754B2CD8-FB6D-4EA0-BB53-2DB1BE13619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DBB6037-74A4-4E54-A81B-0EDCF4AE3D3D}" srcId="{41193311-3EDC-4722-8EE4-3FF1F5DB07F0}" destId="{378EE405-E645-43E9-A1CF-AC98EF56D8E0}" srcOrd="0" destOrd="0" parTransId="{B69D5049-D23F-42D3-B572-6676C2752A00}" sibTransId="{E0BADC8C-A998-4487-96B8-482D5300958B}"/>
    <dgm:cxn modelId="{359F905C-24F8-46B8-8800-5806DBB2F0A7}" type="presOf" srcId="{18EA6828-2250-48D9-8E35-A243E8A6B6C9}" destId="{ED4447F4-66EA-4CE6-8DF1-6719E4EF0A16}" srcOrd="0" destOrd="0" presId="urn:microsoft.com/office/officeart/2018/2/layout/IconVerticalSolidList"/>
    <dgm:cxn modelId="{82A5326B-E838-439A-A11E-9E78104B67EC}" type="presOf" srcId="{DDD000B3-FECB-421C-BBEA-CF7E3BE4A40F}" destId="{DE99CCF7-D528-4A0F-B8F1-4618E7E0103A}" srcOrd="0" destOrd="0" presId="urn:microsoft.com/office/officeart/2018/2/layout/IconVerticalSolidList"/>
    <dgm:cxn modelId="{A7540084-9D9D-4DB0-AEF0-A57A5FD16751}" type="presOf" srcId="{378EE405-E645-43E9-A1CF-AC98EF56D8E0}" destId="{E1A741AC-BBF5-4DF3-8EA2-004A41533AD2}" srcOrd="0" destOrd="0" presId="urn:microsoft.com/office/officeart/2018/2/layout/IconVerticalSolidList"/>
    <dgm:cxn modelId="{5ED6DD88-925E-4913-9EEB-FE797D0CC490}" type="presOf" srcId="{41193311-3EDC-4722-8EE4-3FF1F5DB07F0}" destId="{8B7A3C94-A360-49F1-9BD4-910CD0F2557C}" srcOrd="0" destOrd="0" presId="urn:microsoft.com/office/officeart/2018/2/layout/IconVerticalSolidList"/>
    <dgm:cxn modelId="{7973F18F-D4FA-499B-AB6B-B2587FC1ECC0}" srcId="{378EE405-E645-43E9-A1CF-AC98EF56D8E0}" destId="{18EA6828-2250-48D9-8E35-A243E8A6B6C9}" srcOrd="0" destOrd="0" parTransId="{29570881-BF34-4CB5-9DA5-0EFE9318A2D8}" sibTransId="{FF3B5599-075E-412D-94A9-D9C1E9C1602E}"/>
    <dgm:cxn modelId="{93645092-6D45-4C51-BB75-83BAB9FF9A48}" srcId="{41193311-3EDC-4722-8EE4-3FF1F5DB07F0}" destId="{DDD000B3-FECB-421C-BBEA-CF7E3BE4A40F}" srcOrd="1" destOrd="0" parTransId="{49F3E12B-C4C8-4CAF-8A56-21748C1E158A}" sibTransId="{9AA47027-4B13-4F89-864E-803004CAF732}"/>
    <dgm:cxn modelId="{2890829B-F51A-4C0B-B6E4-CE7F1847484F}" srcId="{41193311-3EDC-4722-8EE4-3FF1F5DB07F0}" destId="{754B2CD8-FB6D-4EA0-BB53-2DB1BE136191}" srcOrd="2" destOrd="0" parTransId="{F5E29540-A8A3-4CA3-8D6F-3BF461D32E78}" sibTransId="{3FE4568B-1192-47FA-B364-2357AA2EC338}"/>
    <dgm:cxn modelId="{F33B2DF2-01C7-4056-870C-D4AFDCC71010}" type="presOf" srcId="{754B2CD8-FB6D-4EA0-BB53-2DB1BE136191}" destId="{497260AD-F13B-47F7-8231-AD8C95636EC8}" srcOrd="0" destOrd="0" presId="urn:microsoft.com/office/officeart/2018/2/layout/IconVerticalSolidList"/>
    <dgm:cxn modelId="{2EE32033-0C29-4971-9628-5AA7DDB339AD}" type="presParOf" srcId="{8B7A3C94-A360-49F1-9BD4-910CD0F2557C}" destId="{4B44E563-BF36-4E37-BA96-50AAE0FAC8D1}" srcOrd="0" destOrd="0" presId="urn:microsoft.com/office/officeart/2018/2/layout/IconVerticalSolidList"/>
    <dgm:cxn modelId="{59154FDD-5DA3-4E96-9346-8D63482DFB08}" type="presParOf" srcId="{4B44E563-BF36-4E37-BA96-50AAE0FAC8D1}" destId="{761071D0-9ED1-48A4-8384-0EA1A5BE68E5}" srcOrd="0" destOrd="0" presId="urn:microsoft.com/office/officeart/2018/2/layout/IconVerticalSolidList"/>
    <dgm:cxn modelId="{DD1A415D-C26F-43C4-9200-6DF963D9B0A1}" type="presParOf" srcId="{4B44E563-BF36-4E37-BA96-50AAE0FAC8D1}" destId="{8A3784B7-C471-4BB9-AA26-EEA716264D3E}" srcOrd="1" destOrd="0" presId="urn:microsoft.com/office/officeart/2018/2/layout/IconVerticalSolidList"/>
    <dgm:cxn modelId="{6B3CA8E8-1507-4EBC-A0FA-A751DBAED100}" type="presParOf" srcId="{4B44E563-BF36-4E37-BA96-50AAE0FAC8D1}" destId="{345695FD-4C15-4633-AF22-348B7A005FFB}" srcOrd="2" destOrd="0" presId="urn:microsoft.com/office/officeart/2018/2/layout/IconVerticalSolidList"/>
    <dgm:cxn modelId="{07C0CBE3-CB23-4378-92D9-BEBA54747ECB}" type="presParOf" srcId="{4B44E563-BF36-4E37-BA96-50AAE0FAC8D1}" destId="{E1A741AC-BBF5-4DF3-8EA2-004A41533AD2}" srcOrd="3" destOrd="0" presId="urn:microsoft.com/office/officeart/2018/2/layout/IconVerticalSolidList"/>
    <dgm:cxn modelId="{DC2EB3C7-39A6-4646-86AD-CA1AC1A78805}" type="presParOf" srcId="{4B44E563-BF36-4E37-BA96-50AAE0FAC8D1}" destId="{ED4447F4-66EA-4CE6-8DF1-6719E4EF0A16}" srcOrd="4" destOrd="0" presId="urn:microsoft.com/office/officeart/2018/2/layout/IconVerticalSolidList"/>
    <dgm:cxn modelId="{DE613DB4-6452-4F4F-802E-7B074494EC61}" type="presParOf" srcId="{8B7A3C94-A360-49F1-9BD4-910CD0F2557C}" destId="{75BB82F8-2E00-437D-8F88-47D0A190A2CF}" srcOrd="1" destOrd="0" presId="urn:microsoft.com/office/officeart/2018/2/layout/IconVerticalSolidList"/>
    <dgm:cxn modelId="{D96027F4-B4DE-4C0B-A164-50A0B76EEA67}" type="presParOf" srcId="{8B7A3C94-A360-49F1-9BD4-910CD0F2557C}" destId="{50332264-7E63-48FC-A2B3-D3600D8A6C8D}" srcOrd="2" destOrd="0" presId="urn:microsoft.com/office/officeart/2018/2/layout/IconVerticalSolidList"/>
    <dgm:cxn modelId="{AAF96139-D43A-449E-BBFF-11F3B5C6CB2D}" type="presParOf" srcId="{50332264-7E63-48FC-A2B3-D3600D8A6C8D}" destId="{E7E455A7-C8A7-4885-B934-A67709DD182C}" srcOrd="0" destOrd="0" presId="urn:microsoft.com/office/officeart/2018/2/layout/IconVerticalSolidList"/>
    <dgm:cxn modelId="{8873146B-D6A5-4036-A78D-DBE32C0D0663}" type="presParOf" srcId="{50332264-7E63-48FC-A2B3-D3600D8A6C8D}" destId="{19CDB275-FE82-496C-BE3A-58C67185767F}" srcOrd="1" destOrd="0" presId="urn:microsoft.com/office/officeart/2018/2/layout/IconVerticalSolidList"/>
    <dgm:cxn modelId="{EDED01ED-CD4F-4369-A1DA-3AE182D142A7}" type="presParOf" srcId="{50332264-7E63-48FC-A2B3-D3600D8A6C8D}" destId="{3F356A83-339A-4015-BEA6-69488FA8D3AE}" srcOrd="2" destOrd="0" presId="urn:microsoft.com/office/officeart/2018/2/layout/IconVerticalSolidList"/>
    <dgm:cxn modelId="{C94A6A77-04DE-4A10-8184-557CB6F9C7A6}" type="presParOf" srcId="{50332264-7E63-48FC-A2B3-D3600D8A6C8D}" destId="{DE99CCF7-D528-4A0F-B8F1-4618E7E0103A}" srcOrd="3" destOrd="0" presId="urn:microsoft.com/office/officeart/2018/2/layout/IconVerticalSolidList"/>
    <dgm:cxn modelId="{A75A194F-ABB7-4B71-9E75-D0C06860C865}" type="presParOf" srcId="{8B7A3C94-A360-49F1-9BD4-910CD0F2557C}" destId="{C2D1EE68-AD98-42F5-974D-F1E2FCFAC42D}" srcOrd="3" destOrd="0" presId="urn:microsoft.com/office/officeart/2018/2/layout/IconVerticalSolidList"/>
    <dgm:cxn modelId="{119E9441-55E7-4D27-A300-25DC214FCB69}" type="presParOf" srcId="{8B7A3C94-A360-49F1-9BD4-910CD0F2557C}" destId="{A23031A5-FF7B-4BD0-9335-73D2E02E0D94}" srcOrd="4" destOrd="0" presId="urn:microsoft.com/office/officeart/2018/2/layout/IconVerticalSolidList"/>
    <dgm:cxn modelId="{1450828A-4388-440A-83A0-C2C75D07128F}" type="presParOf" srcId="{A23031A5-FF7B-4BD0-9335-73D2E02E0D94}" destId="{70BCC564-A210-4C25-8473-C0E6238658C1}" srcOrd="0" destOrd="0" presId="urn:microsoft.com/office/officeart/2018/2/layout/IconVerticalSolidList"/>
    <dgm:cxn modelId="{62AA01EA-5370-4552-884D-974CEF113863}" type="presParOf" srcId="{A23031A5-FF7B-4BD0-9335-73D2E02E0D94}" destId="{DC19D207-4BFB-47C0-9A0E-2DC4C87E96BA}" srcOrd="1" destOrd="0" presId="urn:microsoft.com/office/officeart/2018/2/layout/IconVerticalSolidList"/>
    <dgm:cxn modelId="{99253B69-1DB8-4D34-8020-27DFDF9CCDFF}" type="presParOf" srcId="{A23031A5-FF7B-4BD0-9335-73D2E02E0D94}" destId="{C17347D2-415A-4CB1-9AD8-D257D74E4D6D}" srcOrd="2" destOrd="0" presId="urn:microsoft.com/office/officeart/2018/2/layout/IconVerticalSolidList"/>
    <dgm:cxn modelId="{2971C7EB-7FEC-4843-AB79-F3B144DBB54F}" type="presParOf" srcId="{A23031A5-FF7B-4BD0-9335-73D2E02E0D94}" destId="{497260AD-F13B-47F7-8231-AD8C95636E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193311-3EDC-4722-8EE4-3FF1F5DB07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8EE405-E645-43E9-A1CF-AC98EF56D8E0}">
      <dgm:prSet custT="1"/>
      <dgm:spPr/>
      <dgm:t>
        <a:bodyPr/>
        <a:lstStyle/>
        <a:p>
          <a:r>
            <a:rPr lang="en-US" sz="2400" b="0" i="0" dirty="0"/>
            <a:t>What pains do the BFF customers have? </a:t>
          </a:r>
          <a:endParaRPr lang="en-US" sz="2400" dirty="0"/>
        </a:p>
      </dgm:t>
    </dgm:pt>
    <dgm:pt modelId="{B69D5049-D23F-42D3-B572-6676C2752A00}" type="parTrans" cxnId="{4DBB6037-74A4-4E54-A81B-0EDCF4AE3D3D}">
      <dgm:prSet/>
      <dgm:spPr/>
      <dgm:t>
        <a:bodyPr/>
        <a:lstStyle/>
        <a:p>
          <a:endParaRPr lang="en-US" sz="2000"/>
        </a:p>
      </dgm:t>
    </dgm:pt>
    <dgm:pt modelId="{E0BADC8C-A998-4487-96B8-482D5300958B}" type="sibTrans" cxnId="{4DBB6037-74A4-4E54-A81B-0EDCF4AE3D3D}">
      <dgm:prSet/>
      <dgm:spPr/>
      <dgm:t>
        <a:bodyPr/>
        <a:lstStyle/>
        <a:p>
          <a:endParaRPr lang="en-US" sz="2000"/>
        </a:p>
      </dgm:t>
    </dgm:pt>
    <dgm:pt modelId="{18EA6828-2250-48D9-8E35-A243E8A6B6C9}">
      <dgm:prSet custT="1"/>
      <dgm:spPr/>
      <dgm:t>
        <a:bodyPr/>
        <a:lstStyle/>
        <a:p>
          <a:pPr algn="ctr"/>
          <a:r>
            <a:rPr lang="en-US" sz="1800" b="0" i="0" dirty="0"/>
            <a:t>Use the trigger questions</a:t>
          </a:r>
          <a:endParaRPr lang="en-US" sz="1800" dirty="0"/>
        </a:p>
      </dgm:t>
    </dgm:pt>
    <dgm:pt modelId="{29570881-BF34-4CB5-9DA5-0EFE9318A2D8}" type="parTrans" cxnId="{7973F18F-D4FA-499B-AB6B-B2587FC1ECC0}">
      <dgm:prSet/>
      <dgm:spPr/>
      <dgm:t>
        <a:bodyPr/>
        <a:lstStyle/>
        <a:p>
          <a:endParaRPr lang="en-US" sz="2000"/>
        </a:p>
      </dgm:t>
    </dgm:pt>
    <dgm:pt modelId="{FF3B5599-075E-412D-94A9-D9C1E9C1602E}" type="sibTrans" cxnId="{7973F18F-D4FA-499B-AB6B-B2587FC1ECC0}">
      <dgm:prSet/>
      <dgm:spPr/>
      <dgm:t>
        <a:bodyPr/>
        <a:lstStyle/>
        <a:p>
          <a:endParaRPr lang="en-US" sz="2000"/>
        </a:p>
      </dgm:t>
    </dgm:pt>
    <dgm:pt modelId="{DDD000B3-FECB-421C-BBEA-CF7E3BE4A40F}">
      <dgm:prSet custT="1"/>
      <dgm:spPr/>
      <dgm:t>
        <a:bodyPr/>
        <a:lstStyle/>
        <a:p>
          <a:r>
            <a:rPr lang="en-US" sz="2400" b="0" i="0" dirty="0"/>
            <a:t>Brainstorm using </a:t>
          </a:r>
          <a:r>
            <a:rPr lang="en-US" sz="2400" b="0" i="0" dirty="0" err="1"/>
            <a:t>post-its</a:t>
          </a:r>
          <a:r>
            <a:rPr lang="en-US" sz="2400" b="0" i="0" dirty="0"/>
            <a:t> before trying to complete the sheet </a:t>
          </a:r>
        </a:p>
        <a:p>
          <a:r>
            <a:rPr lang="en-US" sz="2400" b="0" i="0" dirty="0"/>
            <a:t>– 6 min</a:t>
          </a:r>
          <a:endParaRPr lang="en-US" sz="2400" dirty="0"/>
        </a:p>
      </dgm:t>
    </dgm:pt>
    <dgm:pt modelId="{49F3E12B-C4C8-4CAF-8A56-21748C1E158A}" type="parTrans" cxnId="{93645092-6D45-4C51-BB75-83BAB9FF9A48}">
      <dgm:prSet/>
      <dgm:spPr/>
      <dgm:t>
        <a:bodyPr/>
        <a:lstStyle/>
        <a:p>
          <a:endParaRPr lang="en-US" sz="2000"/>
        </a:p>
      </dgm:t>
    </dgm:pt>
    <dgm:pt modelId="{9AA47027-4B13-4F89-864E-803004CAF732}" type="sibTrans" cxnId="{93645092-6D45-4C51-BB75-83BAB9FF9A48}">
      <dgm:prSet/>
      <dgm:spPr/>
      <dgm:t>
        <a:bodyPr/>
        <a:lstStyle/>
        <a:p>
          <a:endParaRPr lang="en-US" sz="2000"/>
        </a:p>
      </dgm:t>
    </dgm:pt>
    <dgm:pt modelId="{754B2CD8-FB6D-4EA0-BB53-2DB1BE136191}">
      <dgm:prSet custT="1"/>
      <dgm:spPr/>
      <dgm:t>
        <a:bodyPr/>
        <a:lstStyle/>
        <a:p>
          <a:r>
            <a:rPr lang="en-US" sz="2400" b="0" i="0" dirty="0"/>
            <a:t>Consolidate your ideas to complete the worksheet</a:t>
          </a:r>
        </a:p>
        <a:p>
          <a:r>
            <a:rPr lang="en-US" sz="2400" dirty="0"/>
            <a:t>- 4 min</a:t>
          </a:r>
        </a:p>
      </dgm:t>
    </dgm:pt>
    <dgm:pt modelId="{F5E29540-A8A3-4CA3-8D6F-3BF461D32E78}" type="parTrans" cxnId="{2890829B-F51A-4C0B-B6E4-CE7F1847484F}">
      <dgm:prSet/>
      <dgm:spPr/>
      <dgm:t>
        <a:bodyPr/>
        <a:lstStyle/>
        <a:p>
          <a:endParaRPr lang="en-US" sz="2000"/>
        </a:p>
      </dgm:t>
    </dgm:pt>
    <dgm:pt modelId="{3FE4568B-1192-47FA-B364-2357AA2EC338}" type="sibTrans" cxnId="{2890829B-F51A-4C0B-B6E4-CE7F1847484F}">
      <dgm:prSet/>
      <dgm:spPr/>
      <dgm:t>
        <a:bodyPr/>
        <a:lstStyle/>
        <a:p>
          <a:endParaRPr lang="en-US" sz="2000"/>
        </a:p>
      </dgm:t>
    </dgm:pt>
    <dgm:pt modelId="{8B7A3C94-A360-49F1-9BD4-910CD0F2557C}" type="pres">
      <dgm:prSet presAssocID="{41193311-3EDC-4722-8EE4-3FF1F5DB07F0}" presName="root" presStyleCnt="0">
        <dgm:presLayoutVars>
          <dgm:dir/>
          <dgm:resizeHandles val="exact"/>
        </dgm:presLayoutVars>
      </dgm:prSet>
      <dgm:spPr/>
    </dgm:pt>
    <dgm:pt modelId="{4B44E563-BF36-4E37-BA96-50AAE0FAC8D1}" type="pres">
      <dgm:prSet presAssocID="{378EE405-E645-43E9-A1CF-AC98EF56D8E0}" presName="compNode" presStyleCnt="0"/>
      <dgm:spPr/>
    </dgm:pt>
    <dgm:pt modelId="{761071D0-9ED1-48A4-8384-0EA1A5BE68E5}" type="pres">
      <dgm:prSet presAssocID="{378EE405-E645-43E9-A1CF-AC98EF56D8E0}" presName="bgRect" presStyleLbl="bgShp" presStyleIdx="0" presStyleCnt="3"/>
      <dgm:spPr/>
    </dgm:pt>
    <dgm:pt modelId="{8A3784B7-C471-4BB9-AA26-EEA716264D3E}" type="pres">
      <dgm:prSet presAssocID="{378EE405-E645-43E9-A1CF-AC98EF56D8E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345695FD-4C15-4633-AF22-348B7A005FFB}" type="pres">
      <dgm:prSet presAssocID="{378EE405-E645-43E9-A1CF-AC98EF56D8E0}" presName="spaceRect" presStyleCnt="0"/>
      <dgm:spPr/>
    </dgm:pt>
    <dgm:pt modelId="{E1A741AC-BBF5-4DF3-8EA2-004A41533AD2}" type="pres">
      <dgm:prSet presAssocID="{378EE405-E645-43E9-A1CF-AC98EF56D8E0}" presName="parTx" presStyleLbl="revTx" presStyleIdx="0" presStyleCnt="4">
        <dgm:presLayoutVars>
          <dgm:chMax val="0"/>
          <dgm:chPref val="0"/>
        </dgm:presLayoutVars>
      </dgm:prSet>
      <dgm:spPr/>
    </dgm:pt>
    <dgm:pt modelId="{ED4447F4-66EA-4CE6-8DF1-6719E4EF0A16}" type="pres">
      <dgm:prSet presAssocID="{378EE405-E645-43E9-A1CF-AC98EF56D8E0}" presName="desTx" presStyleLbl="revTx" presStyleIdx="1" presStyleCnt="4">
        <dgm:presLayoutVars/>
      </dgm:prSet>
      <dgm:spPr/>
    </dgm:pt>
    <dgm:pt modelId="{75BB82F8-2E00-437D-8F88-47D0A190A2CF}" type="pres">
      <dgm:prSet presAssocID="{E0BADC8C-A998-4487-96B8-482D5300958B}" presName="sibTrans" presStyleCnt="0"/>
      <dgm:spPr/>
    </dgm:pt>
    <dgm:pt modelId="{50332264-7E63-48FC-A2B3-D3600D8A6C8D}" type="pres">
      <dgm:prSet presAssocID="{DDD000B3-FECB-421C-BBEA-CF7E3BE4A40F}" presName="compNode" presStyleCnt="0"/>
      <dgm:spPr/>
    </dgm:pt>
    <dgm:pt modelId="{E7E455A7-C8A7-4885-B934-A67709DD182C}" type="pres">
      <dgm:prSet presAssocID="{DDD000B3-FECB-421C-BBEA-CF7E3BE4A40F}" presName="bgRect" presStyleLbl="bgShp" presStyleIdx="1" presStyleCnt="3"/>
      <dgm:spPr/>
    </dgm:pt>
    <dgm:pt modelId="{19CDB275-FE82-496C-BE3A-58C67185767F}" type="pres">
      <dgm:prSet presAssocID="{DDD000B3-FECB-421C-BBEA-CF7E3BE4A4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3F356A83-339A-4015-BEA6-69488FA8D3AE}" type="pres">
      <dgm:prSet presAssocID="{DDD000B3-FECB-421C-BBEA-CF7E3BE4A40F}" presName="spaceRect" presStyleCnt="0"/>
      <dgm:spPr/>
    </dgm:pt>
    <dgm:pt modelId="{DE99CCF7-D528-4A0F-B8F1-4618E7E0103A}" type="pres">
      <dgm:prSet presAssocID="{DDD000B3-FECB-421C-BBEA-CF7E3BE4A40F}" presName="parTx" presStyleLbl="revTx" presStyleIdx="2" presStyleCnt="4">
        <dgm:presLayoutVars>
          <dgm:chMax val="0"/>
          <dgm:chPref val="0"/>
        </dgm:presLayoutVars>
      </dgm:prSet>
      <dgm:spPr/>
    </dgm:pt>
    <dgm:pt modelId="{C2D1EE68-AD98-42F5-974D-F1E2FCFAC42D}" type="pres">
      <dgm:prSet presAssocID="{9AA47027-4B13-4F89-864E-803004CAF732}" presName="sibTrans" presStyleCnt="0"/>
      <dgm:spPr/>
    </dgm:pt>
    <dgm:pt modelId="{A23031A5-FF7B-4BD0-9335-73D2E02E0D94}" type="pres">
      <dgm:prSet presAssocID="{754B2CD8-FB6D-4EA0-BB53-2DB1BE136191}" presName="compNode" presStyleCnt="0"/>
      <dgm:spPr/>
    </dgm:pt>
    <dgm:pt modelId="{70BCC564-A210-4C25-8473-C0E6238658C1}" type="pres">
      <dgm:prSet presAssocID="{754B2CD8-FB6D-4EA0-BB53-2DB1BE136191}" presName="bgRect" presStyleLbl="bgShp" presStyleIdx="2" presStyleCnt="3"/>
      <dgm:spPr/>
    </dgm:pt>
    <dgm:pt modelId="{DC19D207-4BFB-47C0-9A0E-2DC4C87E96BA}" type="pres">
      <dgm:prSet presAssocID="{754B2CD8-FB6D-4EA0-BB53-2DB1BE13619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17347D2-415A-4CB1-9AD8-D257D74E4D6D}" type="pres">
      <dgm:prSet presAssocID="{754B2CD8-FB6D-4EA0-BB53-2DB1BE136191}" presName="spaceRect" presStyleCnt="0"/>
      <dgm:spPr/>
    </dgm:pt>
    <dgm:pt modelId="{497260AD-F13B-47F7-8231-AD8C95636EC8}" type="pres">
      <dgm:prSet presAssocID="{754B2CD8-FB6D-4EA0-BB53-2DB1BE13619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DBB6037-74A4-4E54-A81B-0EDCF4AE3D3D}" srcId="{41193311-3EDC-4722-8EE4-3FF1F5DB07F0}" destId="{378EE405-E645-43E9-A1CF-AC98EF56D8E0}" srcOrd="0" destOrd="0" parTransId="{B69D5049-D23F-42D3-B572-6676C2752A00}" sibTransId="{E0BADC8C-A998-4487-96B8-482D5300958B}"/>
    <dgm:cxn modelId="{359F905C-24F8-46B8-8800-5806DBB2F0A7}" type="presOf" srcId="{18EA6828-2250-48D9-8E35-A243E8A6B6C9}" destId="{ED4447F4-66EA-4CE6-8DF1-6719E4EF0A16}" srcOrd="0" destOrd="0" presId="urn:microsoft.com/office/officeart/2018/2/layout/IconVerticalSolidList"/>
    <dgm:cxn modelId="{82A5326B-E838-439A-A11E-9E78104B67EC}" type="presOf" srcId="{DDD000B3-FECB-421C-BBEA-CF7E3BE4A40F}" destId="{DE99CCF7-D528-4A0F-B8F1-4618E7E0103A}" srcOrd="0" destOrd="0" presId="urn:microsoft.com/office/officeart/2018/2/layout/IconVerticalSolidList"/>
    <dgm:cxn modelId="{A7540084-9D9D-4DB0-AEF0-A57A5FD16751}" type="presOf" srcId="{378EE405-E645-43E9-A1CF-AC98EF56D8E0}" destId="{E1A741AC-BBF5-4DF3-8EA2-004A41533AD2}" srcOrd="0" destOrd="0" presId="urn:microsoft.com/office/officeart/2018/2/layout/IconVerticalSolidList"/>
    <dgm:cxn modelId="{5ED6DD88-925E-4913-9EEB-FE797D0CC490}" type="presOf" srcId="{41193311-3EDC-4722-8EE4-3FF1F5DB07F0}" destId="{8B7A3C94-A360-49F1-9BD4-910CD0F2557C}" srcOrd="0" destOrd="0" presId="urn:microsoft.com/office/officeart/2018/2/layout/IconVerticalSolidList"/>
    <dgm:cxn modelId="{7973F18F-D4FA-499B-AB6B-B2587FC1ECC0}" srcId="{378EE405-E645-43E9-A1CF-AC98EF56D8E0}" destId="{18EA6828-2250-48D9-8E35-A243E8A6B6C9}" srcOrd="0" destOrd="0" parTransId="{29570881-BF34-4CB5-9DA5-0EFE9318A2D8}" sibTransId="{FF3B5599-075E-412D-94A9-D9C1E9C1602E}"/>
    <dgm:cxn modelId="{93645092-6D45-4C51-BB75-83BAB9FF9A48}" srcId="{41193311-3EDC-4722-8EE4-3FF1F5DB07F0}" destId="{DDD000B3-FECB-421C-BBEA-CF7E3BE4A40F}" srcOrd="1" destOrd="0" parTransId="{49F3E12B-C4C8-4CAF-8A56-21748C1E158A}" sibTransId="{9AA47027-4B13-4F89-864E-803004CAF732}"/>
    <dgm:cxn modelId="{2890829B-F51A-4C0B-B6E4-CE7F1847484F}" srcId="{41193311-3EDC-4722-8EE4-3FF1F5DB07F0}" destId="{754B2CD8-FB6D-4EA0-BB53-2DB1BE136191}" srcOrd="2" destOrd="0" parTransId="{F5E29540-A8A3-4CA3-8D6F-3BF461D32E78}" sibTransId="{3FE4568B-1192-47FA-B364-2357AA2EC338}"/>
    <dgm:cxn modelId="{F33B2DF2-01C7-4056-870C-D4AFDCC71010}" type="presOf" srcId="{754B2CD8-FB6D-4EA0-BB53-2DB1BE136191}" destId="{497260AD-F13B-47F7-8231-AD8C95636EC8}" srcOrd="0" destOrd="0" presId="urn:microsoft.com/office/officeart/2018/2/layout/IconVerticalSolidList"/>
    <dgm:cxn modelId="{2EE32033-0C29-4971-9628-5AA7DDB339AD}" type="presParOf" srcId="{8B7A3C94-A360-49F1-9BD4-910CD0F2557C}" destId="{4B44E563-BF36-4E37-BA96-50AAE0FAC8D1}" srcOrd="0" destOrd="0" presId="urn:microsoft.com/office/officeart/2018/2/layout/IconVerticalSolidList"/>
    <dgm:cxn modelId="{59154FDD-5DA3-4E96-9346-8D63482DFB08}" type="presParOf" srcId="{4B44E563-BF36-4E37-BA96-50AAE0FAC8D1}" destId="{761071D0-9ED1-48A4-8384-0EA1A5BE68E5}" srcOrd="0" destOrd="0" presId="urn:microsoft.com/office/officeart/2018/2/layout/IconVerticalSolidList"/>
    <dgm:cxn modelId="{DD1A415D-C26F-43C4-9200-6DF963D9B0A1}" type="presParOf" srcId="{4B44E563-BF36-4E37-BA96-50AAE0FAC8D1}" destId="{8A3784B7-C471-4BB9-AA26-EEA716264D3E}" srcOrd="1" destOrd="0" presId="urn:microsoft.com/office/officeart/2018/2/layout/IconVerticalSolidList"/>
    <dgm:cxn modelId="{6B3CA8E8-1507-4EBC-A0FA-A751DBAED100}" type="presParOf" srcId="{4B44E563-BF36-4E37-BA96-50AAE0FAC8D1}" destId="{345695FD-4C15-4633-AF22-348B7A005FFB}" srcOrd="2" destOrd="0" presId="urn:microsoft.com/office/officeart/2018/2/layout/IconVerticalSolidList"/>
    <dgm:cxn modelId="{07C0CBE3-CB23-4378-92D9-BEBA54747ECB}" type="presParOf" srcId="{4B44E563-BF36-4E37-BA96-50AAE0FAC8D1}" destId="{E1A741AC-BBF5-4DF3-8EA2-004A41533AD2}" srcOrd="3" destOrd="0" presId="urn:microsoft.com/office/officeart/2018/2/layout/IconVerticalSolidList"/>
    <dgm:cxn modelId="{DC2EB3C7-39A6-4646-86AD-CA1AC1A78805}" type="presParOf" srcId="{4B44E563-BF36-4E37-BA96-50AAE0FAC8D1}" destId="{ED4447F4-66EA-4CE6-8DF1-6719E4EF0A16}" srcOrd="4" destOrd="0" presId="urn:microsoft.com/office/officeart/2018/2/layout/IconVerticalSolidList"/>
    <dgm:cxn modelId="{DE613DB4-6452-4F4F-802E-7B074494EC61}" type="presParOf" srcId="{8B7A3C94-A360-49F1-9BD4-910CD0F2557C}" destId="{75BB82F8-2E00-437D-8F88-47D0A190A2CF}" srcOrd="1" destOrd="0" presId="urn:microsoft.com/office/officeart/2018/2/layout/IconVerticalSolidList"/>
    <dgm:cxn modelId="{D96027F4-B4DE-4C0B-A164-50A0B76EEA67}" type="presParOf" srcId="{8B7A3C94-A360-49F1-9BD4-910CD0F2557C}" destId="{50332264-7E63-48FC-A2B3-D3600D8A6C8D}" srcOrd="2" destOrd="0" presId="urn:microsoft.com/office/officeart/2018/2/layout/IconVerticalSolidList"/>
    <dgm:cxn modelId="{AAF96139-D43A-449E-BBFF-11F3B5C6CB2D}" type="presParOf" srcId="{50332264-7E63-48FC-A2B3-D3600D8A6C8D}" destId="{E7E455A7-C8A7-4885-B934-A67709DD182C}" srcOrd="0" destOrd="0" presId="urn:microsoft.com/office/officeart/2018/2/layout/IconVerticalSolidList"/>
    <dgm:cxn modelId="{8873146B-D6A5-4036-A78D-DBE32C0D0663}" type="presParOf" srcId="{50332264-7E63-48FC-A2B3-D3600D8A6C8D}" destId="{19CDB275-FE82-496C-BE3A-58C67185767F}" srcOrd="1" destOrd="0" presId="urn:microsoft.com/office/officeart/2018/2/layout/IconVerticalSolidList"/>
    <dgm:cxn modelId="{EDED01ED-CD4F-4369-A1DA-3AE182D142A7}" type="presParOf" srcId="{50332264-7E63-48FC-A2B3-D3600D8A6C8D}" destId="{3F356A83-339A-4015-BEA6-69488FA8D3AE}" srcOrd="2" destOrd="0" presId="urn:microsoft.com/office/officeart/2018/2/layout/IconVerticalSolidList"/>
    <dgm:cxn modelId="{C94A6A77-04DE-4A10-8184-557CB6F9C7A6}" type="presParOf" srcId="{50332264-7E63-48FC-A2B3-D3600D8A6C8D}" destId="{DE99CCF7-D528-4A0F-B8F1-4618E7E0103A}" srcOrd="3" destOrd="0" presId="urn:microsoft.com/office/officeart/2018/2/layout/IconVerticalSolidList"/>
    <dgm:cxn modelId="{A75A194F-ABB7-4B71-9E75-D0C06860C865}" type="presParOf" srcId="{8B7A3C94-A360-49F1-9BD4-910CD0F2557C}" destId="{C2D1EE68-AD98-42F5-974D-F1E2FCFAC42D}" srcOrd="3" destOrd="0" presId="urn:microsoft.com/office/officeart/2018/2/layout/IconVerticalSolidList"/>
    <dgm:cxn modelId="{119E9441-55E7-4D27-A300-25DC214FCB69}" type="presParOf" srcId="{8B7A3C94-A360-49F1-9BD4-910CD0F2557C}" destId="{A23031A5-FF7B-4BD0-9335-73D2E02E0D94}" srcOrd="4" destOrd="0" presId="urn:microsoft.com/office/officeart/2018/2/layout/IconVerticalSolidList"/>
    <dgm:cxn modelId="{1450828A-4388-440A-83A0-C2C75D07128F}" type="presParOf" srcId="{A23031A5-FF7B-4BD0-9335-73D2E02E0D94}" destId="{70BCC564-A210-4C25-8473-C0E6238658C1}" srcOrd="0" destOrd="0" presId="urn:microsoft.com/office/officeart/2018/2/layout/IconVerticalSolidList"/>
    <dgm:cxn modelId="{62AA01EA-5370-4552-884D-974CEF113863}" type="presParOf" srcId="{A23031A5-FF7B-4BD0-9335-73D2E02E0D94}" destId="{DC19D207-4BFB-47C0-9A0E-2DC4C87E96BA}" srcOrd="1" destOrd="0" presId="urn:microsoft.com/office/officeart/2018/2/layout/IconVerticalSolidList"/>
    <dgm:cxn modelId="{99253B69-1DB8-4D34-8020-27DFDF9CCDFF}" type="presParOf" srcId="{A23031A5-FF7B-4BD0-9335-73D2E02E0D94}" destId="{C17347D2-415A-4CB1-9AD8-D257D74E4D6D}" srcOrd="2" destOrd="0" presId="urn:microsoft.com/office/officeart/2018/2/layout/IconVerticalSolidList"/>
    <dgm:cxn modelId="{2971C7EB-7FEC-4843-AB79-F3B144DBB54F}" type="presParOf" srcId="{A23031A5-FF7B-4BD0-9335-73D2E02E0D94}" destId="{497260AD-F13B-47F7-8231-AD8C95636E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193311-3EDC-4722-8EE4-3FF1F5DB07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8EE405-E645-43E9-A1CF-AC98EF56D8E0}">
      <dgm:prSet custT="1"/>
      <dgm:spPr/>
      <dgm:t>
        <a:bodyPr/>
        <a:lstStyle/>
        <a:p>
          <a:r>
            <a:rPr lang="en-US" sz="2400" b="0" i="0" dirty="0"/>
            <a:t>What gains do the BFF customers want? </a:t>
          </a:r>
          <a:endParaRPr lang="en-US" sz="2400" dirty="0"/>
        </a:p>
      </dgm:t>
    </dgm:pt>
    <dgm:pt modelId="{B69D5049-D23F-42D3-B572-6676C2752A00}" type="parTrans" cxnId="{4DBB6037-74A4-4E54-A81B-0EDCF4AE3D3D}">
      <dgm:prSet/>
      <dgm:spPr/>
      <dgm:t>
        <a:bodyPr/>
        <a:lstStyle/>
        <a:p>
          <a:endParaRPr lang="en-US" sz="2000"/>
        </a:p>
      </dgm:t>
    </dgm:pt>
    <dgm:pt modelId="{E0BADC8C-A998-4487-96B8-482D5300958B}" type="sibTrans" cxnId="{4DBB6037-74A4-4E54-A81B-0EDCF4AE3D3D}">
      <dgm:prSet/>
      <dgm:spPr/>
      <dgm:t>
        <a:bodyPr/>
        <a:lstStyle/>
        <a:p>
          <a:endParaRPr lang="en-US" sz="2000"/>
        </a:p>
      </dgm:t>
    </dgm:pt>
    <dgm:pt modelId="{18EA6828-2250-48D9-8E35-A243E8A6B6C9}">
      <dgm:prSet custT="1"/>
      <dgm:spPr/>
      <dgm:t>
        <a:bodyPr/>
        <a:lstStyle/>
        <a:p>
          <a:pPr algn="ctr"/>
          <a:r>
            <a:rPr lang="en-US" sz="1800" b="0" i="0" dirty="0"/>
            <a:t>Use the trigger questions</a:t>
          </a:r>
          <a:endParaRPr lang="en-US" sz="1800" dirty="0"/>
        </a:p>
      </dgm:t>
    </dgm:pt>
    <dgm:pt modelId="{29570881-BF34-4CB5-9DA5-0EFE9318A2D8}" type="parTrans" cxnId="{7973F18F-D4FA-499B-AB6B-B2587FC1ECC0}">
      <dgm:prSet/>
      <dgm:spPr/>
      <dgm:t>
        <a:bodyPr/>
        <a:lstStyle/>
        <a:p>
          <a:endParaRPr lang="en-US" sz="2000"/>
        </a:p>
      </dgm:t>
    </dgm:pt>
    <dgm:pt modelId="{FF3B5599-075E-412D-94A9-D9C1E9C1602E}" type="sibTrans" cxnId="{7973F18F-D4FA-499B-AB6B-B2587FC1ECC0}">
      <dgm:prSet/>
      <dgm:spPr/>
      <dgm:t>
        <a:bodyPr/>
        <a:lstStyle/>
        <a:p>
          <a:endParaRPr lang="en-US" sz="2000"/>
        </a:p>
      </dgm:t>
    </dgm:pt>
    <dgm:pt modelId="{DDD000B3-FECB-421C-BBEA-CF7E3BE4A40F}">
      <dgm:prSet custT="1"/>
      <dgm:spPr/>
      <dgm:t>
        <a:bodyPr/>
        <a:lstStyle/>
        <a:p>
          <a:r>
            <a:rPr lang="en-US" sz="2400" b="0" i="0" dirty="0"/>
            <a:t>Brainstorm using </a:t>
          </a:r>
          <a:r>
            <a:rPr lang="en-US" sz="2400" b="0" i="0" dirty="0" err="1"/>
            <a:t>post-its</a:t>
          </a:r>
          <a:r>
            <a:rPr lang="en-US" sz="2400" b="0" i="0" dirty="0"/>
            <a:t> before trying to complete the sheet </a:t>
          </a:r>
        </a:p>
        <a:p>
          <a:r>
            <a:rPr lang="en-US" sz="2400" b="0" i="0" dirty="0"/>
            <a:t>– 6 min</a:t>
          </a:r>
          <a:endParaRPr lang="en-US" sz="2400" dirty="0"/>
        </a:p>
      </dgm:t>
    </dgm:pt>
    <dgm:pt modelId="{49F3E12B-C4C8-4CAF-8A56-21748C1E158A}" type="parTrans" cxnId="{93645092-6D45-4C51-BB75-83BAB9FF9A48}">
      <dgm:prSet/>
      <dgm:spPr/>
      <dgm:t>
        <a:bodyPr/>
        <a:lstStyle/>
        <a:p>
          <a:endParaRPr lang="en-US" sz="2000"/>
        </a:p>
      </dgm:t>
    </dgm:pt>
    <dgm:pt modelId="{9AA47027-4B13-4F89-864E-803004CAF732}" type="sibTrans" cxnId="{93645092-6D45-4C51-BB75-83BAB9FF9A48}">
      <dgm:prSet/>
      <dgm:spPr/>
      <dgm:t>
        <a:bodyPr/>
        <a:lstStyle/>
        <a:p>
          <a:endParaRPr lang="en-US" sz="2000"/>
        </a:p>
      </dgm:t>
    </dgm:pt>
    <dgm:pt modelId="{754B2CD8-FB6D-4EA0-BB53-2DB1BE136191}">
      <dgm:prSet custT="1"/>
      <dgm:spPr/>
      <dgm:t>
        <a:bodyPr/>
        <a:lstStyle/>
        <a:p>
          <a:r>
            <a:rPr lang="en-US" sz="2400" b="0" i="0" dirty="0"/>
            <a:t>Consolidate your ideas to complete the worksheet</a:t>
          </a:r>
        </a:p>
        <a:p>
          <a:r>
            <a:rPr lang="en-US" sz="2400" dirty="0"/>
            <a:t>- 4 min</a:t>
          </a:r>
        </a:p>
      </dgm:t>
    </dgm:pt>
    <dgm:pt modelId="{F5E29540-A8A3-4CA3-8D6F-3BF461D32E78}" type="parTrans" cxnId="{2890829B-F51A-4C0B-B6E4-CE7F1847484F}">
      <dgm:prSet/>
      <dgm:spPr/>
      <dgm:t>
        <a:bodyPr/>
        <a:lstStyle/>
        <a:p>
          <a:endParaRPr lang="en-US" sz="2000"/>
        </a:p>
      </dgm:t>
    </dgm:pt>
    <dgm:pt modelId="{3FE4568B-1192-47FA-B364-2357AA2EC338}" type="sibTrans" cxnId="{2890829B-F51A-4C0B-B6E4-CE7F1847484F}">
      <dgm:prSet/>
      <dgm:spPr/>
      <dgm:t>
        <a:bodyPr/>
        <a:lstStyle/>
        <a:p>
          <a:endParaRPr lang="en-US" sz="2000"/>
        </a:p>
      </dgm:t>
    </dgm:pt>
    <dgm:pt modelId="{8B7A3C94-A360-49F1-9BD4-910CD0F2557C}" type="pres">
      <dgm:prSet presAssocID="{41193311-3EDC-4722-8EE4-3FF1F5DB07F0}" presName="root" presStyleCnt="0">
        <dgm:presLayoutVars>
          <dgm:dir/>
          <dgm:resizeHandles val="exact"/>
        </dgm:presLayoutVars>
      </dgm:prSet>
      <dgm:spPr/>
    </dgm:pt>
    <dgm:pt modelId="{4B44E563-BF36-4E37-BA96-50AAE0FAC8D1}" type="pres">
      <dgm:prSet presAssocID="{378EE405-E645-43E9-A1CF-AC98EF56D8E0}" presName="compNode" presStyleCnt="0"/>
      <dgm:spPr/>
    </dgm:pt>
    <dgm:pt modelId="{761071D0-9ED1-48A4-8384-0EA1A5BE68E5}" type="pres">
      <dgm:prSet presAssocID="{378EE405-E645-43E9-A1CF-AC98EF56D8E0}" presName="bgRect" presStyleLbl="bgShp" presStyleIdx="0" presStyleCnt="3"/>
      <dgm:spPr/>
    </dgm:pt>
    <dgm:pt modelId="{8A3784B7-C471-4BB9-AA26-EEA716264D3E}" type="pres">
      <dgm:prSet presAssocID="{378EE405-E645-43E9-A1CF-AC98EF56D8E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345695FD-4C15-4633-AF22-348B7A005FFB}" type="pres">
      <dgm:prSet presAssocID="{378EE405-E645-43E9-A1CF-AC98EF56D8E0}" presName="spaceRect" presStyleCnt="0"/>
      <dgm:spPr/>
    </dgm:pt>
    <dgm:pt modelId="{E1A741AC-BBF5-4DF3-8EA2-004A41533AD2}" type="pres">
      <dgm:prSet presAssocID="{378EE405-E645-43E9-A1CF-AC98EF56D8E0}" presName="parTx" presStyleLbl="revTx" presStyleIdx="0" presStyleCnt="4">
        <dgm:presLayoutVars>
          <dgm:chMax val="0"/>
          <dgm:chPref val="0"/>
        </dgm:presLayoutVars>
      </dgm:prSet>
      <dgm:spPr/>
    </dgm:pt>
    <dgm:pt modelId="{ED4447F4-66EA-4CE6-8DF1-6719E4EF0A16}" type="pres">
      <dgm:prSet presAssocID="{378EE405-E645-43E9-A1CF-AC98EF56D8E0}" presName="desTx" presStyleLbl="revTx" presStyleIdx="1" presStyleCnt="4">
        <dgm:presLayoutVars/>
      </dgm:prSet>
      <dgm:spPr/>
    </dgm:pt>
    <dgm:pt modelId="{75BB82F8-2E00-437D-8F88-47D0A190A2CF}" type="pres">
      <dgm:prSet presAssocID="{E0BADC8C-A998-4487-96B8-482D5300958B}" presName="sibTrans" presStyleCnt="0"/>
      <dgm:spPr/>
    </dgm:pt>
    <dgm:pt modelId="{50332264-7E63-48FC-A2B3-D3600D8A6C8D}" type="pres">
      <dgm:prSet presAssocID="{DDD000B3-FECB-421C-BBEA-CF7E3BE4A40F}" presName="compNode" presStyleCnt="0"/>
      <dgm:spPr/>
    </dgm:pt>
    <dgm:pt modelId="{E7E455A7-C8A7-4885-B934-A67709DD182C}" type="pres">
      <dgm:prSet presAssocID="{DDD000B3-FECB-421C-BBEA-CF7E3BE4A40F}" presName="bgRect" presStyleLbl="bgShp" presStyleIdx="1" presStyleCnt="3"/>
      <dgm:spPr/>
    </dgm:pt>
    <dgm:pt modelId="{19CDB275-FE82-496C-BE3A-58C67185767F}" type="pres">
      <dgm:prSet presAssocID="{DDD000B3-FECB-421C-BBEA-CF7E3BE4A4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3F356A83-339A-4015-BEA6-69488FA8D3AE}" type="pres">
      <dgm:prSet presAssocID="{DDD000B3-FECB-421C-BBEA-CF7E3BE4A40F}" presName="spaceRect" presStyleCnt="0"/>
      <dgm:spPr/>
    </dgm:pt>
    <dgm:pt modelId="{DE99CCF7-D528-4A0F-B8F1-4618E7E0103A}" type="pres">
      <dgm:prSet presAssocID="{DDD000B3-FECB-421C-BBEA-CF7E3BE4A40F}" presName="parTx" presStyleLbl="revTx" presStyleIdx="2" presStyleCnt="4">
        <dgm:presLayoutVars>
          <dgm:chMax val="0"/>
          <dgm:chPref val="0"/>
        </dgm:presLayoutVars>
      </dgm:prSet>
      <dgm:spPr/>
    </dgm:pt>
    <dgm:pt modelId="{C2D1EE68-AD98-42F5-974D-F1E2FCFAC42D}" type="pres">
      <dgm:prSet presAssocID="{9AA47027-4B13-4F89-864E-803004CAF732}" presName="sibTrans" presStyleCnt="0"/>
      <dgm:spPr/>
    </dgm:pt>
    <dgm:pt modelId="{A23031A5-FF7B-4BD0-9335-73D2E02E0D94}" type="pres">
      <dgm:prSet presAssocID="{754B2CD8-FB6D-4EA0-BB53-2DB1BE136191}" presName="compNode" presStyleCnt="0"/>
      <dgm:spPr/>
    </dgm:pt>
    <dgm:pt modelId="{70BCC564-A210-4C25-8473-C0E6238658C1}" type="pres">
      <dgm:prSet presAssocID="{754B2CD8-FB6D-4EA0-BB53-2DB1BE136191}" presName="bgRect" presStyleLbl="bgShp" presStyleIdx="2" presStyleCnt="3"/>
      <dgm:spPr/>
    </dgm:pt>
    <dgm:pt modelId="{DC19D207-4BFB-47C0-9A0E-2DC4C87E96BA}" type="pres">
      <dgm:prSet presAssocID="{754B2CD8-FB6D-4EA0-BB53-2DB1BE13619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17347D2-415A-4CB1-9AD8-D257D74E4D6D}" type="pres">
      <dgm:prSet presAssocID="{754B2CD8-FB6D-4EA0-BB53-2DB1BE136191}" presName="spaceRect" presStyleCnt="0"/>
      <dgm:spPr/>
    </dgm:pt>
    <dgm:pt modelId="{497260AD-F13B-47F7-8231-AD8C95636EC8}" type="pres">
      <dgm:prSet presAssocID="{754B2CD8-FB6D-4EA0-BB53-2DB1BE13619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DBB6037-74A4-4E54-A81B-0EDCF4AE3D3D}" srcId="{41193311-3EDC-4722-8EE4-3FF1F5DB07F0}" destId="{378EE405-E645-43E9-A1CF-AC98EF56D8E0}" srcOrd="0" destOrd="0" parTransId="{B69D5049-D23F-42D3-B572-6676C2752A00}" sibTransId="{E0BADC8C-A998-4487-96B8-482D5300958B}"/>
    <dgm:cxn modelId="{359F905C-24F8-46B8-8800-5806DBB2F0A7}" type="presOf" srcId="{18EA6828-2250-48D9-8E35-A243E8A6B6C9}" destId="{ED4447F4-66EA-4CE6-8DF1-6719E4EF0A16}" srcOrd="0" destOrd="0" presId="urn:microsoft.com/office/officeart/2018/2/layout/IconVerticalSolidList"/>
    <dgm:cxn modelId="{82A5326B-E838-439A-A11E-9E78104B67EC}" type="presOf" srcId="{DDD000B3-FECB-421C-BBEA-CF7E3BE4A40F}" destId="{DE99CCF7-D528-4A0F-B8F1-4618E7E0103A}" srcOrd="0" destOrd="0" presId="urn:microsoft.com/office/officeart/2018/2/layout/IconVerticalSolidList"/>
    <dgm:cxn modelId="{A7540084-9D9D-4DB0-AEF0-A57A5FD16751}" type="presOf" srcId="{378EE405-E645-43E9-A1CF-AC98EF56D8E0}" destId="{E1A741AC-BBF5-4DF3-8EA2-004A41533AD2}" srcOrd="0" destOrd="0" presId="urn:microsoft.com/office/officeart/2018/2/layout/IconVerticalSolidList"/>
    <dgm:cxn modelId="{5ED6DD88-925E-4913-9EEB-FE797D0CC490}" type="presOf" srcId="{41193311-3EDC-4722-8EE4-3FF1F5DB07F0}" destId="{8B7A3C94-A360-49F1-9BD4-910CD0F2557C}" srcOrd="0" destOrd="0" presId="urn:microsoft.com/office/officeart/2018/2/layout/IconVerticalSolidList"/>
    <dgm:cxn modelId="{7973F18F-D4FA-499B-AB6B-B2587FC1ECC0}" srcId="{378EE405-E645-43E9-A1CF-AC98EF56D8E0}" destId="{18EA6828-2250-48D9-8E35-A243E8A6B6C9}" srcOrd="0" destOrd="0" parTransId="{29570881-BF34-4CB5-9DA5-0EFE9318A2D8}" sibTransId="{FF3B5599-075E-412D-94A9-D9C1E9C1602E}"/>
    <dgm:cxn modelId="{93645092-6D45-4C51-BB75-83BAB9FF9A48}" srcId="{41193311-3EDC-4722-8EE4-3FF1F5DB07F0}" destId="{DDD000B3-FECB-421C-BBEA-CF7E3BE4A40F}" srcOrd="1" destOrd="0" parTransId="{49F3E12B-C4C8-4CAF-8A56-21748C1E158A}" sibTransId="{9AA47027-4B13-4F89-864E-803004CAF732}"/>
    <dgm:cxn modelId="{2890829B-F51A-4C0B-B6E4-CE7F1847484F}" srcId="{41193311-3EDC-4722-8EE4-3FF1F5DB07F0}" destId="{754B2CD8-FB6D-4EA0-BB53-2DB1BE136191}" srcOrd="2" destOrd="0" parTransId="{F5E29540-A8A3-4CA3-8D6F-3BF461D32E78}" sibTransId="{3FE4568B-1192-47FA-B364-2357AA2EC338}"/>
    <dgm:cxn modelId="{F33B2DF2-01C7-4056-870C-D4AFDCC71010}" type="presOf" srcId="{754B2CD8-FB6D-4EA0-BB53-2DB1BE136191}" destId="{497260AD-F13B-47F7-8231-AD8C95636EC8}" srcOrd="0" destOrd="0" presId="urn:microsoft.com/office/officeart/2018/2/layout/IconVerticalSolidList"/>
    <dgm:cxn modelId="{2EE32033-0C29-4971-9628-5AA7DDB339AD}" type="presParOf" srcId="{8B7A3C94-A360-49F1-9BD4-910CD0F2557C}" destId="{4B44E563-BF36-4E37-BA96-50AAE0FAC8D1}" srcOrd="0" destOrd="0" presId="urn:microsoft.com/office/officeart/2018/2/layout/IconVerticalSolidList"/>
    <dgm:cxn modelId="{59154FDD-5DA3-4E96-9346-8D63482DFB08}" type="presParOf" srcId="{4B44E563-BF36-4E37-BA96-50AAE0FAC8D1}" destId="{761071D0-9ED1-48A4-8384-0EA1A5BE68E5}" srcOrd="0" destOrd="0" presId="urn:microsoft.com/office/officeart/2018/2/layout/IconVerticalSolidList"/>
    <dgm:cxn modelId="{DD1A415D-C26F-43C4-9200-6DF963D9B0A1}" type="presParOf" srcId="{4B44E563-BF36-4E37-BA96-50AAE0FAC8D1}" destId="{8A3784B7-C471-4BB9-AA26-EEA716264D3E}" srcOrd="1" destOrd="0" presId="urn:microsoft.com/office/officeart/2018/2/layout/IconVerticalSolidList"/>
    <dgm:cxn modelId="{6B3CA8E8-1507-4EBC-A0FA-A751DBAED100}" type="presParOf" srcId="{4B44E563-BF36-4E37-BA96-50AAE0FAC8D1}" destId="{345695FD-4C15-4633-AF22-348B7A005FFB}" srcOrd="2" destOrd="0" presId="urn:microsoft.com/office/officeart/2018/2/layout/IconVerticalSolidList"/>
    <dgm:cxn modelId="{07C0CBE3-CB23-4378-92D9-BEBA54747ECB}" type="presParOf" srcId="{4B44E563-BF36-4E37-BA96-50AAE0FAC8D1}" destId="{E1A741AC-BBF5-4DF3-8EA2-004A41533AD2}" srcOrd="3" destOrd="0" presId="urn:microsoft.com/office/officeart/2018/2/layout/IconVerticalSolidList"/>
    <dgm:cxn modelId="{DC2EB3C7-39A6-4646-86AD-CA1AC1A78805}" type="presParOf" srcId="{4B44E563-BF36-4E37-BA96-50AAE0FAC8D1}" destId="{ED4447F4-66EA-4CE6-8DF1-6719E4EF0A16}" srcOrd="4" destOrd="0" presId="urn:microsoft.com/office/officeart/2018/2/layout/IconVerticalSolidList"/>
    <dgm:cxn modelId="{DE613DB4-6452-4F4F-802E-7B074494EC61}" type="presParOf" srcId="{8B7A3C94-A360-49F1-9BD4-910CD0F2557C}" destId="{75BB82F8-2E00-437D-8F88-47D0A190A2CF}" srcOrd="1" destOrd="0" presId="urn:microsoft.com/office/officeart/2018/2/layout/IconVerticalSolidList"/>
    <dgm:cxn modelId="{D96027F4-B4DE-4C0B-A164-50A0B76EEA67}" type="presParOf" srcId="{8B7A3C94-A360-49F1-9BD4-910CD0F2557C}" destId="{50332264-7E63-48FC-A2B3-D3600D8A6C8D}" srcOrd="2" destOrd="0" presId="urn:microsoft.com/office/officeart/2018/2/layout/IconVerticalSolidList"/>
    <dgm:cxn modelId="{AAF96139-D43A-449E-BBFF-11F3B5C6CB2D}" type="presParOf" srcId="{50332264-7E63-48FC-A2B3-D3600D8A6C8D}" destId="{E7E455A7-C8A7-4885-B934-A67709DD182C}" srcOrd="0" destOrd="0" presId="urn:microsoft.com/office/officeart/2018/2/layout/IconVerticalSolidList"/>
    <dgm:cxn modelId="{8873146B-D6A5-4036-A78D-DBE32C0D0663}" type="presParOf" srcId="{50332264-7E63-48FC-A2B3-D3600D8A6C8D}" destId="{19CDB275-FE82-496C-BE3A-58C67185767F}" srcOrd="1" destOrd="0" presId="urn:microsoft.com/office/officeart/2018/2/layout/IconVerticalSolidList"/>
    <dgm:cxn modelId="{EDED01ED-CD4F-4369-A1DA-3AE182D142A7}" type="presParOf" srcId="{50332264-7E63-48FC-A2B3-D3600D8A6C8D}" destId="{3F356A83-339A-4015-BEA6-69488FA8D3AE}" srcOrd="2" destOrd="0" presId="urn:microsoft.com/office/officeart/2018/2/layout/IconVerticalSolidList"/>
    <dgm:cxn modelId="{C94A6A77-04DE-4A10-8184-557CB6F9C7A6}" type="presParOf" srcId="{50332264-7E63-48FC-A2B3-D3600D8A6C8D}" destId="{DE99CCF7-D528-4A0F-B8F1-4618E7E0103A}" srcOrd="3" destOrd="0" presId="urn:microsoft.com/office/officeart/2018/2/layout/IconVerticalSolidList"/>
    <dgm:cxn modelId="{A75A194F-ABB7-4B71-9E75-D0C06860C865}" type="presParOf" srcId="{8B7A3C94-A360-49F1-9BD4-910CD0F2557C}" destId="{C2D1EE68-AD98-42F5-974D-F1E2FCFAC42D}" srcOrd="3" destOrd="0" presId="urn:microsoft.com/office/officeart/2018/2/layout/IconVerticalSolidList"/>
    <dgm:cxn modelId="{119E9441-55E7-4D27-A300-25DC214FCB69}" type="presParOf" srcId="{8B7A3C94-A360-49F1-9BD4-910CD0F2557C}" destId="{A23031A5-FF7B-4BD0-9335-73D2E02E0D94}" srcOrd="4" destOrd="0" presId="urn:microsoft.com/office/officeart/2018/2/layout/IconVerticalSolidList"/>
    <dgm:cxn modelId="{1450828A-4388-440A-83A0-C2C75D07128F}" type="presParOf" srcId="{A23031A5-FF7B-4BD0-9335-73D2E02E0D94}" destId="{70BCC564-A210-4C25-8473-C0E6238658C1}" srcOrd="0" destOrd="0" presId="urn:microsoft.com/office/officeart/2018/2/layout/IconVerticalSolidList"/>
    <dgm:cxn modelId="{62AA01EA-5370-4552-884D-974CEF113863}" type="presParOf" srcId="{A23031A5-FF7B-4BD0-9335-73D2E02E0D94}" destId="{DC19D207-4BFB-47C0-9A0E-2DC4C87E96BA}" srcOrd="1" destOrd="0" presId="urn:microsoft.com/office/officeart/2018/2/layout/IconVerticalSolidList"/>
    <dgm:cxn modelId="{99253B69-1DB8-4D34-8020-27DFDF9CCDFF}" type="presParOf" srcId="{A23031A5-FF7B-4BD0-9335-73D2E02E0D94}" destId="{C17347D2-415A-4CB1-9AD8-D257D74E4D6D}" srcOrd="2" destOrd="0" presId="urn:microsoft.com/office/officeart/2018/2/layout/IconVerticalSolidList"/>
    <dgm:cxn modelId="{2971C7EB-7FEC-4843-AB79-F3B144DBB54F}" type="presParOf" srcId="{A23031A5-FF7B-4BD0-9335-73D2E02E0D94}" destId="{497260AD-F13B-47F7-8231-AD8C95636E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071D0-9ED1-48A4-8384-0EA1A5BE68E5}">
      <dsp:nvSpPr>
        <dsp:cNvPr id="0" name=""/>
        <dsp:cNvSpPr/>
      </dsp:nvSpPr>
      <dsp:spPr>
        <a:xfrm>
          <a:off x="0" y="3369"/>
          <a:ext cx="6391275" cy="15350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3784B7-C471-4BB9-AA26-EEA716264D3E}">
      <dsp:nvSpPr>
        <dsp:cNvPr id="0" name=""/>
        <dsp:cNvSpPr/>
      </dsp:nvSpPr>
      <dsp:spPr>
        <a:xfrm>
          <a:off x="464345" y="348750"/>
          <a:ext cx="845089" cy="84426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741AC-BBF5-4DF3-8EA2-004A41533AD2}">
      <dsp:nvSpPr>
        <dsp:cNvPr id="0" name=""/>
        <dsp:cNvSpPr/>
      </dsp:nvSpPr>
      <dsp:spPr>
        <a:xfrm>
          <a:off x="1773779" y="3369"/>
          <a:ext cx="2876073" cy="153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16" tIns="162616" rIns="162616" bIns="16261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What jobs do the BFF customers have to do? </a:t>
          </a:r>
          <a:endParaRPr lang="en-US" sz="2400" kern="1200" dirty="0"/>
        </a:p>
      </dsp:txBody>
      <dsp:txXfrm>
        <a:off x="1773779" y="3369"/>
        <a:ext cx="2876073" cy="1536526"/>
      </dsp:txXfrm>
    </dsp:sp>
    <dsp:sp modelId="{ED4447F4-66EA-4CE6-8DF1-6719E4EF0A16}">
      <dsp:nvSpPr>
        <dsp:cNvPr id="0" name=""/>
        <dsp:cNvSpPr/>
      </dsp:nvSpPr>
      <dsp:spPr>
        <a:xfrm>
          <a:off x="4649853" y="3369"/>
          <a:ext cx="1529618" cy="123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506" tIns="130506" rIns="130506" bIns="1305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Use the trigger questions</a:t>
          </a:r>
          <a:endParaRPr lang="en-US" sz="1800" kern="1200" dirty="0"/>
        </a:p>
      </dsp:txBody>
      <dsp:txXfrm>
        <a:off x="4649853" y="3369"/>
        <a:ext cx="1529618" cy="1233125"/>
      </dsp:txXfrm>
    </dsp:sp>
    <dsp:sp modelId="{E7E455A7-C8A7-4885-B934-A67709DD182C}">
      <dsp:nvSpPr>
        <dsp:cNvPr id="0" name=""/>
        <dsp:cNvSpPr/>
      </dsp:nvSpPr>
      <dsp:spPr>
        <a:xfrm>
          <a:off x="0" y="1855080"/>
          <a:ext cx="6391275" cy="15350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CDB275-FE82-496C-BE3A-58C67185767F}">
      <dsp:nvSpPr>
        <dsp:cNvPr id="0" name=""/>
        <dsp:cNvSpPr/>
      </dsp:nvSpPr>
      <dsp:spPr>
        <a:xfrm>
          <a:off x="464345" y="2200461"/>
          <a:ext cx="845089" cy="84426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9CCF7-D528-4A0F-B8F1-4618E7E0103A}">
      <dsp:nvSpPr>
        <dsp:cNvPr id="0" name=""/>
        <dsp:cNvSpPr/>
      </dsp:nvSpPr>
      <dsp:spPr>
        <a:xfrm>
          <a:off x="1773779" y="1855080"/>
          <a:ext cx="4405692" cy="153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16" tIns="162616" rIns="162616" bIns="16261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Brainstorm using </a:t>
          </a:r>
          <a:r>
            <a:rPr lang="en-US" sz="2400" b="0" i="0" kern="1200" dirty="0" err="1"/>
            <a:t>post-its</a:t>
          </a:r>
          <a:r>
            <a:rPr lang="en-US" sz="2400" b="0" i="0" kern="1200" dirty="0"/>
            <a:t> before trying to complete the sheet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– 6 min</a:t>
          </a:r>
          <a:endParaRPr lang="en-US" sz="2400" kern="1200" dirty="0"/>
        </a:p>
      </dsp:txBody>
      <dsp:txXfrm>
        <a:off x="1773779" y="1855080"/>
        <a:ext cx="4405692" cy="1536526"/>
      </dsp:txXfrm>
    </dsp:sp>
    <dsp:sp modelId="{70BCC564-A210-4C25-8473-C0E6238658C1}">
      <dsp:nvSpPr>
        <dsp:cNvPr id="0" name=""/>
        <dsp:cNvSpPr/>
      </dsp:nvSpPr>
      <dsp:spPr>
        <a:xfrm>
          <a:off x="0" y="3706791"/>
          <a:ext cx="6391275" cy="15350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9D207-4BFB-47C0-9A0E-2DC4C87E96BA}">
      <dsp:nvSpPr>
        <dsp:cNvPr id="0" name=""/>
        <dsp:cNvSpPr/>
      </dsp:nvSpPr>
      <dsp:spPr>
        <a:xfrm>
          <a:off x="464345" y="4052172"/>
          <a:ext cx="845089" cy="84426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260AD-F13B-47F7-8231-AD8C95636EC8}">
      <dsp:nvSpPr>
        <dsp:cNvPr id="0" name=""/>
        <dsp:cNvSpPr/>
      </dsp:nvSpPr>
      <dsp:spPr>
        <a:xfrm>
          <a:off x="1773779" y="3706791"/>
          <a:ext cx="4405692" cy="153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16" tIns="162616" rIns="162616" bIns="16261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Consolidate your ideas to complete the worksheet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- 4 min</a:t>
          </a:r>
        </a:p>
      </dsp:txBody>
      <dsp:txXfrm>
        <a:off x="1773779" y="3706791"/>
        <a:ext cx="4405692" cy="1536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071D0-9ED1-48A4-8384-0EA1A5BE68E5}">
      <dsp:nvSpPr>
        <dsp:cNvPr id="0" name=""/>
        <dsp:cNvSpPr/>
      </dsp:nvSpPr>
      <dsp:spPr>
        <a:xfrm>
          <a:off x="0" y="3835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3784B7-C471-4BB9-AA26-EEA716264D3E}">
      <dsp:nvSpPr>
        <dsp:cNvPr id="0" name=""/>
        <dsp:cNvSpPr/>
      </dsp:nvSpPr>
      <dsp:spPr>
        <a:xfrm>
          <a:off x="397443" y="299454"/>
          <a:ext cx="723330" cy="722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741AC-BBF5-4DF3-8EA2-004A41533AD2}">
      <dsp:nvSpPr>
        <dsp:cNvPr id="0" name=""/>
        <dsp:cNvSpPr/>
      </dsp:nvSpPr>
      <dsp:spPr>
        <a:xfrm>
          <a:off x="1518216" y="3835"/>
          <a:ext cx="3090134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What pains do the BFF customers have? </a:t>
          </a:r>
          <a:endParaRPr lang="en-US" sz="2400" kern="1200" dirty="0"/>
        </a:p>
      </dsp:txBody>
      <dsp:txXfrm>
        <a:off x="1518216" y="3835"/>
        <a:ext cx="3090134" cy="1315145"/>
      </dsp:txXfrm>
    </dsp:sp>
    <dsp:sp modelId="{ED4447F4-66EA-4CE6-8DF1-6719E4EF0A16}">
      <dsp:nvSpPr>
        <dsp:cNvPr id="0" name=""/>
        <dsp:cNvSpPr/>
      </dsp:nvSpPr>
      <dsp:spPr>
        <a:xfrm>
          <a:off x="4608350" y="3835"/>
          <a:ext cx="2178861" cy="1189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853" tIns="125853" rIns="125853" bIns="12585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Use the trigger questions</a:t>
          </a:r>
          <a:endParaRPr lang="en-US" sz="1800" kern="1200" dirty="0"/>
        </a:p>
      </dsp:txBody>
      <dsp:txXfrm>
        <a:off x="4608350" y="3835"/>
        <a:ext cx="2178861" cy="1189159"/>
      </dsp:txXfrm>
    </dsp:sp>
    <dsp:sp modelId="{E7E455A7-C8A7-4885-B934-A67709DD182C}">
      <dsp:nvSpPr>
        <dsp:cNvPr id="0" name=""/>
        <dsp:cNvSpPr/>
      </dsp:nvSpPr>
      <dsp:spPr>
        <a:xfrm>
          <a:off x="0" y="1628427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CDB275-FE82-496C-BE3A-58C67185767F}">
      <dsp:nvSpPr>
        <dsp:cNvPr id="0" name=""/>
        <dsp:cNvSpPr/>
      </dsp:nvSpPr>
      <dsp:spPr>
        <a:xfrm>
          <a:off x="397443" y="1924045"/>
          <a:ext cx="723330" cy="722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9CCF7-D528-4A0F-B8F1-4618E7E0103A}">
      <dsp:nvSpPr>
        <dsp:cNvPr id="0" name=""/>
        <dsp:cNvSpPr/>
      </dsp:nvSpPr>
      <dsp:spPr>
        <a:xfrm>
          <a:off x="1518216" y="1628427"/>
          <a:ext cx="5268995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Brainstorm using </a:t>
          </a:r>
          <a:r>
            <a:rPr lang="en-US" sz="2400" b="0" i="0" kern="1200" dirty="0" err="1"/>
            <a:t>post-its</a:t>
          </a:r>
          <a:r>
            <a:rPr lang="en-US" sz="2400" b="0" i="0" kern="1200" dirty="0"/>
            <a:t> before trying to complete the sheet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– 6 min</a:t>
          </a:r>
          <a:endParaRPr lang="en-US" sz="2400" kern="1200" dirty="0"/>
        </a:p>
      </dsp:txBody>
      <dsp:txXfrm>
        <a:off x="1518216" y="1628427"/>
        <a:ext cx="5268995" cy="1315145"/>
      </dsp:txXfrm>
    </dsp:sp>
    <dsp:sp modelId="{70BCC564-A210-4C25-8473-C0E6238658C1}">
      <dsp:nvSpPr>
        <dsp:cNvPr id="0" name=""/>
        <dsp:cNvSpPr/>
      </dsp:nvSpPr>
      <dsp:spPr>
        <a:xfrm>
          <a:off x="0" y="3253018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9D207-4BFB-47C0-9A0E-2DC4C87E96BA}">
      <dsp:nvSpPr>
        <dsp:cNvPr id="0" name=""/>
        <dsp:cNvSpPr/>
      </dsp:nvSpPr>
      <dsp:spPr>
        <a:xfrm>
          <a:off x="397443" y="3548637"/>
          <a:ext cx="723330" cy="722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260AD-F13B-47F7-8231-AD8C95636EC8}">
      <dsp:nvSpPr>
        <dsp:cNvPr id="0" name=""/>
        <dsp:cNvSpPr/>
      </dsp:nvSpPr>
      <dsp:spPr>
        <a:xfrm>
          <a:off x="1518216" y="3253018"/>
          <a:ext cx="5268995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Consolidate your ideas to complete the worksheet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- 4 min</a:t>
          </a:r>
        </a:p>
      </dsp:txBody>
      <dsp:txXfrm>
        <a:off x="1518216" y="3253018"/>
        <a:ext cx="5268995" cy="1315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071D0-9ED1-48A4-8384-0EA1A5BE68E5}">
      <dsp:nvSpPr>
        <dsp:cNvPr id="0" name=""/>
        <dsp:cNvSpPr/>
      </dsp:nvSpPr>
      <dsp:spPr>
        <a:xfrm>
          <a:off x="0" y="3835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3784B7-C471-4BB9-AA26-EEA716264D3E}">
      <dsp:nvSpPr>
        <dsp:cNvPr id="0" name=""/>
        <dsp:cNvSpPr/>
      </dsp:nvSpPr>
      <dsp:spPr>
        <a:xfrm>
          <a:off x="397443" y="299454"/>
          <a:ext cx="723330" cy="722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741AC-BBF5-4DF3-8EA2-004A41533AD2}">
      <dsp:nvSpPr>
        <dsp:cNvPr id="0" name=""/>
        <dsp:cNvSpPr/>
      </dsp:nvSpPr>
      <dsp:spPr>
        <a:xfrm>
          <a:off x="1518216" y="3835"/>
          <a:ext cx="3090134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What gains do the BFF customers want? </a:t>
          </a:r>
          <a:endParaRPr lang="en-US" sz="2400" kern="1200" dirty="0"/>
        </a:p>
      </dsp:txBody>
      <dsp:txXfrm>
        <a:off x="1518216" y="3835"/>
        <a:ext cx="3090134" cy="1315145"/>
      </dsp:txXfrm>
    </dsp:sp>
    <dsp:sp modelId="{ED4447F4-66EA-4CE6-8DF1-6719E4EF0A16}">
      <dsp:nvSpPr>
        <dsp:cNvPr id="0" name=""/>
        <dsp:cNvSpPr/>
      </dsp:nvSpPr>
      <dsp:spPr>
        <a:xfrm>
          <a:off x="4608350" y="3835"/>
          <a:ext cx="2178861" cy="1189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853" tIns="125853" rIns="125853" bIns="12585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Use the trigger questions</a:t>
          </a:r>
          <a:endParaRPr lang="en-US" sz="1800" kern="1200" dirty="0"/>
        </a:p>
      </dsp:txBody>
      <dsp:txXfrm>
        <a:off x="4608350" y="3835"/>
        <a:ext cx="2178861" cy="1189159"/>
      </dsp:txXfrm>
    </dsp:sp>
    <dsp:sp modelId="{E7E455A7-C8A7-4885-B934-A67709DD182C}">
      <dsp:nvSpPr>
        <dsp:cNvPr id="0" name=""/>
        <dsp:cNvSpPr/>
      </dsp:nvSpPr>
      <dsp:spPr>
        <a:xfrm>
          <a:off x="0" y="1628427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CDB275-FE82-496C-BE3A-58C67185767F}">
      <dsp:nvSpPr>
        <dsp:cNvPr id="0" name=""/>
        <dsp:cNvSpPr/>
      </dsp:nvSpPr>
      <dsp:spPr>
        <a:xfrm>
          <a:off x="397443" y="1924045"/>
          <a:ext cx="723330" cy="722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9CCF7-D528-4A0F-B8F1-4618E7E0103A}">
      <dsp:nvSpPr>
        <dsp:cNvPr id="0" name=""/>
        <dsp:cNvSpPr/>
      </dsp:nvSpPr>
      <dsp:spPr>
        <a:xfrm>
          <a:off x="1518216" y="1628427"/>
          <a:ext cx="5268995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Brainstorm using </a:t>
          </a:r>
          <a:r>
            <a:rPr lang="en-US" sz="2400" b="0" i="0" kern="1200" dirty="0" err="1"/>
            <a:t>post-its</a:t>
          </a:r>
          <a:r>
            <a:rPr lang="en-US" sz="2400" b="0" i="0" kern="1200" dirty="0"/>
            <a:t> before trying to complete the sheet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– 6 min</a:t>
          </a:r>
          <a:endParaRPr lang="en-US" sz="2400" kern="1200" dirty="0"/>
        </a:p>
      </dsp:txBody>
      <dsp:txXfrm>
        <a:off x="1518216" y="1628427"/>
        <a:ext cx="5268995" cy="1315145"/>
      </dsp:txXfrm>
    </dsp:sp>
    <dsp:sp modelId="{70BCC564-A210-4C25-8473-C0E6238658C1}">
      <dsp:nvSpPr>
        <dsp:cNvPr id="0" name=""/>
        <dsp:cNvSpPr/>
      </dsp:nvSpPr>
      <dsp:spPr>
        <a:xfrm>
          <a:off x="0" y="3253018"/>
          <a:ext cx="6866965" cy="131386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9D207-4BFB-47C0-9A0E-2DC4C87E96BA}">
      <dsp:nvSpPr>
        <dsp:cNvPr id="0" name=""/>
        <dsp:cNvSpPr/>
      </dsp:nvSpPr>
      <dsp:spPr>
        <a:xfrm>
          <a:off x="397443" y="3548637"/>
          <a:ext cx="723330" cy="722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260AD-F13B-47F7-8231-AD8C95636EC8}">
      <dsp:nvSpPr>
        <dsp:cNvPr id="0" name=""/>
        <dsp:cNvSpPr/>
      </dsp:nvSpPr>
      <dsp:spPr>
        <a:xfrm>
          <a:off x="1518216" y="3253018"/>
          <a:ext cx="5268995" cy="1315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86" tIns="139186" rIns="139186" bIns="13918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Consolidate your ideas to complete the worksheet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- 4 min</a:t>
          </a:r>
        </a:p>
      </dsp:txBody>
      <dsp:txXfrm>
        <a:off x="1518216" y="3253018"/>
        <a:ext cx="5268995" cy="1315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7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9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4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774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099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72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94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31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7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9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2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8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794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9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26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66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64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4-RBfjoazO8?si=a2uE6xXzi4orjDm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sAK8PT8h90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8CB9-2AB8-BAB8-DFA5-B92B88158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219200"/>
            <a:ext cx="8825658" cy="3558181"/>
          </a:xfrm>
        </p:spPr>
        <p:txBody>
          <a:bodyPr/>
          <a:lstStyle/>
          <a:p>
            <a:r>
              <a:rPr lang="en-US" b="1" dirty="0"/>
              <a:t>Jobs-To-Be-Done (JTBD)</a:t>
            </a:r>
            <a:br>
              <a:rPr lang="en-US" b="1" dirty="0"/>
            </a:br>
            <a:r>
              <a:rPr lang="en-US" b="1" dirty="0"/>
              <a:t> Framework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D9786-9D0A-292F-D126-BD66D77176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35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485145-0C39-FE9E-5F05-3F972608C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EBEBEB"/>
                </a:solidFill>
              </a:rPr>
              <a:t>Exercise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BEB515-73D0-B1CB-2545-776BC1B5A6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249340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7501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7264A-8EA0-9605-48E0-2AC9F0DA1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7831A1F-866E-1274-C4C8-AF20A01A304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47900" t="18047" r="2179" b="14578"/>
          <a:stretch>
            <a:fillRect/>
          </a:stretch>
        </p:blipFill>
        <p:spPr>
          <a:xfrm>
            <a:off x="323814" y="457200"/>
            <a:ext cx="6279881" cy="60032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368139-ADE4-DC1D-9D2A-12731BAA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3694" y="973668"/>
            <a:ext cx="5044967" cy="706964"/>
          </a:xfrm>
        </p:spPr>
        <p:txBody>
          <a:bodyPr/>
          <a:lstStyle/>
          <a:p>
            <a:pPr algn="ctr"/>
            <a:r>
              <a:rPr lang="en-US" sz="4400" b="1" dirty="0"/>
              <a:t>Customer Pains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1C164-CC11-61DB-3699-EEADB4E66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1857" y="2277036"/>
            <a:ext cx="5196330" cy="43030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Negative emotions, undesired costs/situations, and risks the customer experiences (or could experience) before, during, or after getting the job done</a:t>
            </a: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Obstacles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Risks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Undesired outcomes</a:t>
            </a:r>
          </a:p>
          <a:p>
            <a:pPr marL="0" indent="0">
              <a:buNone/>
            </a:pPr>
            <a:endParaRPr lang="en-US" sz="2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708FC51-545E-C16A-7C6C-9990049A235C}"/>
              </a:ext>
            </a:extLst>
          </p:cNvPr>
          <p:cNvGrpSpPr/>
          <p:nvPr/>
        </p:nvGrpSpPr>
        <p:grpSpPr>
          <a:xfrm>
            <a:off x="691249" y="1338063"/>
            <a:ext cx="5448309" cy="4950972"/>
            <a:chOff x="691249" y="1338063"/>
            <a:chExt cx="5448309" cy="4950972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D4FE6184-A5BC-FC10-BA9D-12DD347BEAE5}"/>
                </a:ext>
              </a:extLst>
            </p:cNvPr>
            <p:cNvSpPr/>
            <p:nvPr/>
          </p:nvSpPr>
          <p:spPr>
            <a:xfrm rot="17382004" flipH="1">
              <a:off x="939918" y="1089394"/>
              <a:ext cx="4950972" cy="5448309"/>
            </a:xfrm>
            <a:prstGeom prst="arc">
              <a:avLst>
                <a:gd name="adj1" fmla="val 16881866"/>
                <a:gd name="adj2" fmla="val 4088543"/>
              </a:avLst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6FA3033-F592-557A-5843-1CB6AC9D3649}"/>
                </a:ext>
              </a:extLst>
            </p:cNvPr>
            <p:cNvCxnSpPr>
              <a:cxnSpLocks/>
            </p:cNvCxnSpPr>
            <p:nvPr/>
          </p:nvCxnSpPr>
          <p:spPr>
            <a:xfrm>
              <a:off x="3488871" y="3416113"/>
              <a:ext cx="1979600" cy="2106145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3C25A5-3248-B3D1-EC93-CDFDE3992D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176" y="3440888"/>
              <a:ext cx="2789624" cy="0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1323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3ECEF-D0F9-668B-3A98-5A7E458D8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D7F8C-DB1C-A50B-60D0-EEB5EC9C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519" y="1447800"/>
            <a:ext cx="3345328" cy="230841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EBEBEB"/>
                </a:solidFill>
              </a:rPr>
              <a:t>Exercise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7F13B9-9F78-DC20-06D5-31385F4F36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143219"/>
              </p:ext>
            </p:extLst>
          </p:nvPr>
        </p:nvGraphicFramePr>
        <p:xfrm>
          <a:off x="5109882" y="1447800"/>
          <a:ext cx="686696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3416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6F5D6-0C66-AD38-6830-570C9C57D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BE45D769-516E-6928-AAAF-A8177A1104A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47900" t="18047" r="2179" b="14578"/>
          <a:stretch>
            <a:fillRect/>
          </a:stretch>
        </p:blipFill>
        <p:spPr>
          <a:xfrm>
            <a:off x="323814" y="457200"/>
            <a:ext cx="6279881" cy="60032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15A4F3-7F05-5E50-F496-CCE314FFC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3694" y="973668"/>
            <a:ext cx="5044967" cy="706964"/>
          </a:xfrm>
        </p:spPr>
        <p:txBody>
          <a:bodyPr/>
          <a:lstStyle/>
          <a:p>
            <a:pPr algn="ctr"/>
            <a:r>
              <a:rPr lang="en-US" sz="4400" b="1" dirty="0"/>
              <a:t>Customer Gains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8362D-D227-9458-3536-D320FE59B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1856" y="2205320"/>
            <a:ext cx="5394637" cy="4598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Outcomes and benefits your customers </a:t>
            </a:r>
            <a:r>
              <a:rPr lang="en-US" sz="2800" u="sng" dirty="0"/>
              <a:t>want</a:t>
            </a:r>
            <a:r>
              <a:rPr lang="en-US" sz="2800" dirty="0"/>
              <a:t>. Some gains are required, expected, or desired by customers, and some would surprise them.</a:t>
            </a: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Required gains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Expected gains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Desired gains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Unexpected gains</a:t>
            </a:r>
          </a:p>
          <a:p>
            <a:pPr marL="0" indent="0">
              <a:buNone/>
            </a:pPr>
            <a:endParaRPr lang="en-US" sz="2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4D3C8BC-92F1-17B2-7704-94BEC37A5C9B}"/>
              </a:ext>
            </a:extLst>
          </p:cNvPr>
          <p:cNvGrpSpPr/>
          <p:nvPr/>
        </p:nvGrpSpPr>
        <p:grpSpPr>
          <a:xfrm flipV="1">
            <a:off x="673320" y="674678"/>
            <a:ext cx="5448309" cy="4950972"/>
            <a:chOff x="691249" y="1338063"/>
            <a:chExt cx="5448309" cy="4950972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D45D8EAE-7034-9B37-4A48-BE9B8E319D92}"/>
                </a:ext>
              </a:extLst>
            </p:cNvPr>
            <p:cNvSpPr/>
            <p:nvPr/>
          </p:nvSpPr>
          <p:spPr>
            <a:xfrm rot="17382004" flipH="1">
              <a:off x="939918" y="1089394"/>
              <a:ext cx="4950972" cy="5448309"/>
            </a:xfrm>
            <a:prstGeom prst="arc">
              <a:avLst>
                <a:gd name="adj1" fmla="val 16881866"/>
                <a:gd name="adj2" fmla="val 4088543"/>
              </a:avLst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94702D-EDD8-6168-5360-A3B4A0A1308A}"/>
                </a:ext>
              </a:extLst>
            </p:cNvPr>
            <p:cNvCxnSpPr>
              <a:cxnSpLocks/>
            </p:cNvCxnSpPr>
            <p:nvPr/>
          </p:nvCxnSpPr>
          <p:spPr>
            <a:xfrm>
              <a:off x="3488871" y="3416113"/>
              <a:ext cx="1979600" cy="2106145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3B5B86D-66FE-63F0-65F0-2FA505FF06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7176" y="3440888"/>
              <a:ext cx="2789624" cy="0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3002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83421-E38F-8F89-0B80-FBDF0D814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6B83-26F3-90F7-7513-369BB631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519" y="1447800"/>
            <a:ext cx="3345328" cy="230841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EBEBEB"/>
                </a:solidFill>
              </a:rPr>
              <a:t>Exercise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81EE4F-AC84-9A19-6F7F-560FC52050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243067"/>
              </p:ext>
            </p:extLst>
          </p:nvPr>
        </p:nvGraphicFramePr>
        <p:xfrm>
          <a:off x="5109882" y="1447800"/>
          <a:ext cx="686696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726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Jobs to be done says is your customers are not there to buy your product, I'm so sorry. They're hiring your product to get a job done and they fire it if you don't.">
            <a:extLst>
              <a:ext uri="{FF2B5EF4-FFF2-40B4-BE49-F238E27FC236}">
                <a16:creationId xmlns:a16="http://schemas.microsoft.com/office/drawing/2014/main" id="{2B27508D-A34C-D520-744F-7A55D0593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989" r="9640" b="545"/>
          <a:stretch>
            <a:fillRect/>
          </a:stretch>
        </p:blipFill>
        <p:spPr bwMode="auto">
          <a:xfrm>
            <a:off x="0" y="261843"/>
            <a:ext cx="12191999" cy="6268259"/>
          </a:xfrm>
          <a:prstGeom prst="rect">
            <a:avLst/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7A9C7B-EF5D-AD9E-4BA4-B9FBCB67848B}"/>
              </a:ext>
            </a:extLst>
          </p:cNvPr>
          <p:cNvSpPr txBox="1"/>
          <p:nvPr/>
        </p:nvSpPr>
        <p:spPr>
          <a:xfrm>
            <a:off x="7298872" y="4963889"/>
            <a:ext cx="3765068" cy="369332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- Clayton Christensen,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D9F8E-F2A9-C755-AE45-B96719C11F81}"/>
              </a:ext>
            </a:extLst>
          </p:cNvPr>
          <p:cNvSpPr txBox="1"/>
          <p:nvPr/>
        </p:nvSpPr>
        <p:spPr>
          <a:xfrm>
            <a:off x="527955" y="3907976"/>
            <a:ext cx="5856514" cy="553998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3600" b="1" cap="all" dirty="0">
                <a:solidFill>
                  <a:schemeClr val="accent6"/>
                </a:solidFill>
              </a:rPr>
              <a:t>They fire it, if it doesn’t.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Super Bowl Trophy - Vince Lombardi Trophy">
            <a:extLst>
              <a:ext uri="{FF2B5EF4-FFF2-40B4-BE49-F238E27FC236}">
                <a16:creationId xmlns:a16="http://schemas.microsoft.com/office/drawing/2014/main" id="{D63F8C52-8203-A711-6595-AD956323A5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2241011"/>
            <a:ext cx="4082143" cy="463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2264D93-1A45-64AC-86DA-8C6C37A44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803" y="973668"/>
            <a:ext cx="9922019" cy="706964"/>
          </a:xfrm>
        </p:spPr>
        <p:txBody>
          <a:bodyPr/>
          <a:lstStyle/>
          <a:p>
            <a:pPr algn="ctr"/>
            <a:r>
              <a:rPr lang="en-US" sz="4800" dirty="0"/>
              <a:t>2025 Super Bowl Advertisements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6815E-FF38-87B8-1971-04452DA63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4" y="2603500"/>
            <a:ext cx="11136086" cy="34163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 campaign 1</a:t>
            </a:r>
            <a:endParaRPr lang="en-US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</a:rPr>
              <a:t>					What </a:t>
            </a:r>
            <a:r>
              <a:rPr lang="en-US" sz="4000" b="1" i="1" dirty="0">
                <a:solidFill>
                  <a:schemeClr val="tx1"/>
                </a:solidFill>
              </a:rPr>
              <a:t>customer</a:t>
            </a:r>
            <a:r>
              <a:rPr lang="en-US" sz="4000" dirty="0">
                <a:solidFill>
                  <a:schemeClr val="tx1"/>
                </a:solidFill>
              </a:rPr>
              <a:t> Jobs-To-Be-Done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</a:rPr>
              <a:t>					does it communicate?</a:t>
            </a: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828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92A0F-AF8D-4FAD-441B-66DF4C4C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he Super Bowl Trophy - Vince Lombardi Trophy">
            <a:extLst>
              <a:ext uri="{FF2B5EF4-FFF2-40B4-BE49-F238E27FC236}">
                <a16:creationId xmlns:a16="http://schemas.microsoft.com/office/drawing/2014/main" id="{986AF94E-0FA6-5A29-F703-720B8562FA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2241011"/>
            <a:ext cx="4082143" cy="463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D3308CC-E0F0-898C-17D0-35817853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803" y="973668"/>
            <a:ext cx="9922019" cy="706964"/>
          </a:xfrm>
        </p:spPr>
        <p:txBody>
          <a:bodyPr/>
          <a:lstStyle/>
          <a:p>
            <a:pPr algn="ctr"/>
            <a:r>
              <a:rPr lang="en-US" sz="4800" dirty="0"/>
              <a:t>2025 Super Bowl Advertisements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50F930-62AB-BF85-E020-2C8509388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843" y="2603500"/>
            <a:ext cx="11152413" cy="34163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 campaign 2</a:t>
            </a:r>
            <a:endParaRPr lang="en-US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</a:rPr>
              <a:t>					What </a:t>
            </a:r>
            <a:r>
              <a:rPr lang="en-US" sz="4000" b="1" i="1" dirty="0">
                <a:solidFill>
                  <a:schemeClr val="tx1"/>
                </a:solidFill>
              </a:rPr>
              <a:t>customer</a:t>
            </a:r>
            <a:r>
              <a:rPr lang="en-US" sz="4000" dirty="0">
                <a:solidFill>
                  <a:schemeClr val="tx1"/>
                </a:solidFill>
              </a:rPr>
              <a:t> Jobs-To-Be-Done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</a:rPr>
              <a:t>					does it communicate?</a:t>
            </a: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332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A992EA8-A2AE-480C-BFF9-7B1346439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F6F97DA-7406-453D-9AB4-28B0891BB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1D171A9-30C8-4156-8EAF-50888EBE7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2A6C74-8DC4-4902-962C-0DAFD7F9B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34C65DE-5132-426E-9E92-81CB9EFF8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63FE9C4-150E-4C97-A21E-53B7CD261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4DD7FA2-5B3A-4DD2-BA1A-735CC86BA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B11D6824-D097-439B-9956-5436E5111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5669AB50-4CAD-4D10-A09A-A0C01AF9E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Content Placeholder 8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9112461B-75E9-D3C6-EB73-8ACBFD08E1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65167" y="1641574"/>
            <a:ext cx="9861665" cy="3574851"/>
          </a:xfrm>
          <a:prstGeom prst="rect">
            <a:avLst/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 descr="A blue sky with a white strip&#10;&#10;AI-generated content may be incorrect.">
            <a:extLst>
              <a:ext uri="{FF2B5EF4-FFF2-40B4-BE49-F238E27FC236}">
                <a16:creationId xmlns:a16="http://schemas.microsoft.com/office/drawing/2014/main" id="{364C4B07-063B-2717-F377-620AC16393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6041" y="-16329"/>
            <a:ext cx="762000" cy="132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53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FB03F-0C2C-B9B2-7CF3-4CC5328BF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44A0A5C1-9B85-C237-2208-F9774AAC40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167" y="1641574"/>
            <a:ext cx="9861665" cy="3574851"/>
          </a:xfrm>
          <a:prstGeom prst="rect">
            <a:avLst/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759DB76-0D51-5E02-E4E9-D97A21EE0605}"/>
              </a:ext>
            </a:extLst>
          </p:cNvPr>
          <p:cNvSpPr txBox="1"/>
          <p:nvPr/>
        </p:nvSpPr>
        <p:spPr>
          <a:xfrm>
            <a:off x="1572018" y="1956121"/>
            <a:ext cx="8972519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ptima" panose="02000503060000020004" pitchFamily="2" charset="0"/>
                <a:cs typeface="FUTURA MEDIUM" panose="020B0602020204020303" pitchFamily="34" charset="-79"/>
              </a:rPr>
              <a:t>If I had asked my customers what they wanted, they would have told me, ‘a faster horse.’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8D8A6A-667D-BE57-3493-6106DF8984DC}"/>
              </a:ext>
            </a:extLst>
          </p:cNvPr>
          <p:cNvSpPr txBox="1"/>
          <p:nvPr/>
        </p:nvSpPr>
        <p:spPr>
          <a:xfrm>
            <a:off x="1572017" y="4080460"/>
            <a:ext cx="8972519" cy="6155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4000" b="1" dirty="0"/>
              <a:t>- </a:t>
            </a:r>
            <a:r>
              <a:rPr lang="en-US" sz="4000" b="1" i="1" dirty="0"/>
              <a:t>Henry Ford</a:t>
            </a:r>
          </a:p>
        </p:txBody>
      </p:sp>
    </p:spTree>
    <p:extLst>
      <p:ext uri="{BB962C8B-B14F-4D97-AF65-F5344CB8AC3E}">
        <p14:creationId xmlns:p14="http://schemas.microsoft.com/office/powerpoint/2010/main" val="395112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A992EA8-A2AE-480C-BFF9-7B1346439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F6F97DA-7406-453D-9AB4-28B0891BB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1D171A9-30C8-4156-8EAF-50888EBE7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52A6C74-8DC4-4902-962C-0DAFD7F9B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4C65DE-5132-426E-9E92-81CB9EFF8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63FE9C4-150E-4C97-A21E-53B7CD261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4DD7FA2-5B3A-4DD2-BA1A-735CC86BA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B11D6824-D097-439B-9956-5436E5111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669AB50-4CAD-4D10-A09A-A0C01AF9E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8C746-224A-4BA9-E713-36A57CF79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0568" y="-35656"/>
            <a:ext cx="3585336" cy="47666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The Value Proposition is the </a:t>
            </a:r>
            <a:r>
              <a:rPr lang="en-US" b="1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Heart </a:t>
            </a:r>
            <a:r>
              <a:rPr lang="en-US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of the Business Model Canvas and we </a:t>
            </a:r>
            <a:r>
              <a:rPr lang="en-US" b="1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start with JTBD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8B27BBA-AE99-4D00-A26E-0B49DA4B3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2" y="396837"/>
            <a:ext cx="7906665" cy="6058999"/>
            <a:chOff x="423332" y="396837"/>
            <a:chExt cx="7906665" cy="605899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898DFFC-9C98-4276-B117-1EECD56D16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D9DF6785-2B9D-478C-AB08-3A6258EF7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A9C1FA5F-1069-410C-ACE0-A24989171C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9D78E0-07CA-445E-D5AC-B111AAFEF3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5721" y="693211"/>
            <a:ext cx="7724961" cy="5471578"/>
          </a:xfrm>
          <a:prstGeom prst="rect">
            <a:avLst/>
          </a:prstGeom>
        </p:spPr>
      </p:pic>
      <p:pic>
        <p:nvPicPr>
          <p:cNvPr id="6" name="Picture 5" descr="A blue sky with a white strip&#10;&#10;AI-generated content may be incorrect.">
            <a:extLst>
              <a:ext uri="{FF2B5EF4-FFF2-40B4-BE49-F238E27FC236}">
                <a16:creationId xmlns:a16="http://schemas.microsoft.com/office/drawing/2014/main" id="{6FF50CC4-9522-C81C-02FE-11735644F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6041" y="-16329"/>
            <a:ext cx="762000" cy="132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369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C4C6B87-70D9-D54C-F14D-E0E2B407D5C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47900" t="18047" r="2179" b="14578"/>
          <a:stretch>
            <a:fillRect/>
          </a:stretch>
        </p:blipFill>
        <p:spPr>
          <a:xfrm>
            <a:off x="323814" y="457200"/>
            <a:ext cx="6279881" cy="60032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5188CB-5118-237D-82D0-9FDAFCA2B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3694" y="973668"/>
            <a:ext cx="5044967" cy="706964"/>
          </a:xfrm>
        </p:spPr>
        <p:txBody>
          <a:bodyPr/>
          <a:lstStyle/>
          <a:p>
            <a:pPr algn="ctr"/>
            <a:r>
              <a:rPr lang="en-US" sz="4400" b="1" dirty="0"/>
              <a:t>Customer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0B7EE-736C-21CF-CA02-32F0F956F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479" y="2362383"/>
            <a:ext cx="5275230" cy="4098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Things customers are trying to get done in their work or life</a:t>
            </a:r>
          </a:p>
          <a:p>
            <a:pPr marL="0" indent="0">
              <a:buNone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Help me 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Help me avoid 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I need to …</a:t>
            </a:r>
          </a:p>
          <a:p>
            <a:pPr marL="0" indent="0">
              <a:buNone/>
            </a:pPr>
            <a:endParaRPr lang="en-US" sz="32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E6DA91-2C7D-556C-3265-080A27EAFA14}"/>
              </a:ext>
            </a:extLst>
          </p:cNvPr>
          <p:cNvGrpSpPr/>
          <p:nvPr/>
        </p:nvGrpSpPr>
        <p:grpSpPr>
          <a:xfrm>
            <a:off x="3433521" y="1187523"/>
            <a:ext cx="2865866" cy="4494254"/>
            <a:chOff x="3433521" y="1187523"/>
            <a:chExt cx="2865866" cy="4494254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7D1599D6-AC18-4765-BB59-5F8B64B155F0}"/>
                </a:ext>
              </a:extLst>
            </p:cNvPr>
            <p:cNvSpPr/>
            <p:nvPr/>
          </p:nvSpPr>
          <p:spPr>
            <a:xfrm rot="10635965" flipH="1">
              <a:off x="3433521" y="1187523"/>
              <a:ext cx="2865866" cy="4494254"/>
            </a:xfrm>
            <a:prstGeom prst="arc">
              <a:avLst>
                <a:gd name="adj1" fmla="val 17061415"/>
                <a:gd name="adj2" fmla="val 4088543"/>
              </a:avLst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D4BA1AE-EF16-B931-C183-03847EE799FB}"/>
                </a:ext>
              </a:extLst>
            </p:cNvPr>
            <p:cNvCxnSpPr>
              <a:cxnSpLocks/>
              <a:endCxn id="5" idx="2"/>
            </p:cNvCxnSpPr>
            <p:nvPr/>
          </p:nvCxnSpPr>
          <p:spPr>
            <a:xfrm flipV="1">
              <a:off x="3488871" y="1498346"/>
              <a:ext cx="2048986" cy="1935696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77B8DC9-348D-A1EC-0123-2385505BEDD7}"/>
                </a:ext>
              </a:extLst>
            </p:cNvPr>
            <p:cNvCxnSpPr>
              <a:cxnSpLocks/>
            </p:cNvCxnSpPr>
            <p:nvPr/>
          </p:nvCxnSpPr>
          <p:spPr>
            <a:xfrm>
              <a:off x="3488871" y="3458817"/>
              <a:ext cx="1965931" cy="2038640"/>
            </a:xfrm>
            <a:prstGeom prst="line">
              <a:avLst/>
            </a:prstGeom>
            <a:ln w="762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6398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3119-C782-81FC-0D2F-96A5CB3EC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113" y="973668"/>
            <a:ext cx="10774018" cy="706964"/>
          </a:xfrm>
        </p:spPr>
        <p:txBody>
          <a:bodyPr/>
          <a:lstStyle/>
          <a:p>
            <a:r>
              <a:rPr lang="en-US" sz="4400" b="1" dirty="0"/>
              <a:t>There are three types of Customer Jobs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B451DB-D144-95D3-4B1E-C49F79C79D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350696"/>
              </p:ext>
            </p:extLst>
          </p:nvPr>
        </p:nvGraphicFramePr>
        <p:xfrm>
          <a:off x="450574" y="2378766"/>
          <a:ext cx="11237843" cy="4145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91751">
                  <a:extLst>
                    <a:ext uri="{9D8B030D-6E8A-4147-A177-3AD203B41FA5}">
                      <a16:colId xmlns:a16="http://schemas.microsoft.com/office/drawing/2014/main" val="2943492095"/>
                    </a:ext>
                  </a:extLst>
                </a:gridCol>
                <a:gridCol w="3613849">
                  <a:extLst>
                    <a:ext uri="{9D8B030D-6E8A-4147-A177-3AD203B41FA5}">
                      <a16:colId xmlns:a16="http://schemas.microsoft.com/office/drawing/2014/main" val="3555809748"/>
                    </a:ext>
                  </a:extLst>
                </a:gridCol>
                <a:gridCol w="4532243">
                  <a:extLst>
                    <a:ext uri="{9D8B030D-6E8A-4147-A177-3AD203B41FA5}">
                      <a16:colId xmlns:a16="http://schemas.microsoft.com/office/drawing/2014/main" val="1402609986"/>
                    </a:ext>
                  </a:extLst>
                </a:gridCol>
              </a:tblGrid>
              <a:tr h="51066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Functional</a:t>
                      </a:r>
                    </a:p>
                    <a:p>
                      <a:pPr algn="ctr"/>
                      <a:r>
                        <a:rPr lang="en-US" sz="2800" dirty="0"/>
                        <a:t>Jobs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Personal/</a:t>
                      </a:r>
                    </a:p>
                    <a:p>
                      <a:pPr algn="ctr"/>
                      <a:r>
                        <a:rPr lang="en-US" sz="2800" dirty="0"/>
                        <a:t>Emotional</a:t>
                      </a:r>
                    </a:p>
                    <a:p>
                      <a:pPr algn="ctr"/>
                      <a:r>
                        <a:rPr lang="en-US" sz="2800" dirty="0"/>
                        <a:t>Jobs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Social</a:t>
                      </a:r>
                    </a:p>
                    <a:p>
                      <a:pPr algn="ctr"/>
                      <a:r>
                        <a:rPr lang="en-US" sz="2800" dirty="0"/>
                        <a:t>Jobs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851650"/>
                  </a:ext>
                </a:extLst>
              </a:tr>
              <a:tr h="2770169">
                <a:tc>
                  <a:txBody>
                    <a:bodyPr/>
                    <a:lstStyle/>
                    <a:p>
                      <a:r>
                        <a:rPr lang="en-US" sz="2800" dirty="0"/>
                        <a:t>Complete a specific task or solve a specific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Customers seek a specific emotional state such as feeling satisfied or secure.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Make me look good, elevate my status, or help me gain power.</a:t>
                      </a:r>
                    </a:p>
                    <a:p>
                      <a:endParaRPr lang="en-US" sz="800" dirty="0"/>
                    </a:p>
                    <a:p>
                      <a:r>
                        <a:rPr lang="en-US" sz="2800" dirty="0"/>
                        <a:t>Describes how customers want to be seen by others.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63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414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149</TotalTime>
  <Words>370</Words>
  <Application>Microsoft Macintosh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Optima</vt:lpstr>
      <vt:lpstr>Wingdings 3</vt:lpstr>
      <vt:lpstr>Ion Boardroom</vt:lpstr>
      <vt:lpstr>Jobs-To-Be-Done (JTBD)  Framework</vt:lpstr>
      <vt:lpstr>PowerPoint Presentation</vt:lpstr>
      <vt:lpstr>2025 Super Bowl Advertisements</vt:lpstr>
      <vt:lpstr>2025 Super Bowl Advertisements</vt:lpstr>
      <vt:lpstr>PowerPoint Presentation</vt:lpstr>
      <vt:lpstr>PowerPoint Presentation</vt:lpstr>
      <vt:lpstr>The Value Proposition is the Heart of the Business Model Canvas and we start with JTBD</vt:lpstr>
      <vt:lpstr>Customer Jobs</vt:lpstr>
      <vt:lpstr>There are three types of Customer Jobs</vt:lpstr>
      <vt:lpstr>Exercise</vt:lpstr>
      <vt:lpstr>Customer Pains</vt:lpstr>
      <vt:lpstr>Exercise</vt:lpstr>
      <vt:lpstr>Customer Gains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R Smith</dc:creator>
  <cp:lastModifiedBy>Amanda R Smith</cp:lastModifiedBy>
  <cp:revision>24</cp:revision>
  <dcterms:created xsi:type="dcterms:W3CDTF">2026-01-19T04:54:53Z</dcterms:created>
  <dcterms:modified xsi:type="dcterms:W3CDTF">2026-01-19T17:49:22Z</dcterms:modified>
</cp:coreProperties>
</file>