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2"/>
  </p:notesMasterIdLst>
  <p:sldIdLst>
    <p:sldId id="256" r:id="rId2"/>
    <p:sldId id="298" r:id="rId3"/>
    <p:sldId id="301" r:id="rId4"/>
    <p:sldId id="257" r:id="rId5"/>
    <p:sldId id="258" r:id="rId6"/>
    <p:sldId id="262" r:id="rId7"/>
    <p:sldId id="292" r:id="rId8"/>
    <p:sldId id="293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6C3A1-AB96-4CD0-A4AC-1B9C6DA20088}" v="1" dt="2026-01-27T16:27:07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5D74D-CB0F-4C64-88D9-0D33EC2680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70394B-2A74-448A-AFE3-47FED66B6425}">
      <dgm:prSet/>
      <dgm:spPr/>
      <dgm:t>
        <a:bodyPr/>
        <a:lstStyle/>
        <a:p>
          <a:r>
            <a:rPr lang="en-US"/>
            <a:t>Sticky conversation?</a:t>
          </a:r>
        </a:p>
      </dgm:t>
    </dgm:pt>
    <dgm:pt modelId="{5FF2BF0E-A915-4BD5-8E01-966A09A3EC9B}" type="parTrans" cxnId="{2E0B046F-ACC5-4F39-B9CC-2C740F63B2BD}">
      <dgm:prSet/>
      <dgm:spPr/>
      <dgm:t>
        <a:bodyPr/>
        <a:lstStyle/>
        <a:p>
          <a:endParaRPr lang="en-US"/>
        </a:p>
      </dgm:t>
    </dgm:pt>
    <dgm:pt modelId="{26F748FC-0C21-4D29-B4C5-3B7EA537A6AC}" type="sibTrans" cxnId="{2E0B046F-ACC5-4F39-B9CC-2C740F63B2BD}">
      <dgm:prSet/>
      <dgm:spPr/>
      <dgm:t>
        <a:bodyPr/>
        <a:lstStyle/>
        <a:p>
          <a:endParaRPr lang="en-US"/>
        </a:p>
      </dgm:t>
    </dgm:pt>
    <dgm:pt modelId="{B3864AD8-5AE4-43E3-ABE8-7D7D04772BC5}">
      <dgm:prSet/>
      <dgm:spPr/>
      <dgm:t>
        <a:bodyPr/>
        <a:lstStyle/>
        <a:p>
          <a:r>
            <a:rPr lang="en-US" dirty="0"/>
            <a:t>Boundaries:   “no, but”, “ </a:t>
          </a:r>
        </a:p>
        <a:p>
          <a:r>
            <a:rPr lang="en-US" dirty="0"/>
            <a:t>Yes, and”</a:t>
          </a:r>
        </a:p>
      </dgm:t>
    </dgm:pt>
    <dgm:pt modelId="{D43908AE-35B2-4054-8C1E-AEC8B8FF4B94}" type="parTrans" cxnId="{DEA977D6-403E-43D9-9B43-88CA68D37F82}">
      <dgm:prSet/>
      <dgm:spPr/>
      <dgm:t>
        <a:bodyPr/>
        <a:lstStyle/>
        <a:p>
          <a:endParaRPr lang="en-US"/>
        </a:p>
      </dgm:t>
    </dgm:pt>
    <dgm:pt modelId="{9ABC5133-15D5-4C35-8BC6-8F3C05FC3D92}" type="sibTrans" cxnId="{DEA977D6-403E-43D9-9B43-88CA68D37F82}">
      <dgm:prSet/>
      <dgm:spPr/>
      <dgm:t>
        <a:bodyPr/>
        <a:lstStyle/>
        <a:p>
          <a:endParaRPr lang="en-US"/>
        </a:p>
      </dgm:t>
    </dgm:pt>
    <dgm:pt modelId="{4E1E1426-15EC-4D76-86EF-F58B6EA1B1F3}">
      <dgm:prSet/>
      <dgm:spPr/>
      <dgm:t>
        <a:bodyPr/>
        <a:lstStyle/>
        <a:p>
          <a:r>
            <a:rPr lang="en-US"/>
            <a:t>Committing to your values: </a:t>
          </a:r>
        </a:p>
      </dgm:t>
    </dgm:pt>
    <dgm:pt modelId="{6770333B-4383-4F79-9E90-29E19A9CF937}" type="parTrans" cxnId="{4AA0432D-FD1B-409E-BC89-3D25A031AED5}">
      <dgm:prSet/>
      <dgm:spPr/>
      <dgm:t>
        <a:bodyPr/>
        <a:lstStyle/>
        <a:p>
          <a:endParaRPr lang="en-US"/>
        </a:p>
      </dgm:t>
    </dgm:pt>
    <dgm:pt modelId="{51AF5058-0545-4D7E-8D95-C97AE424DE7A}" type="sibTrans" cxnId="{4AA0432D-FD1B-409E-BC89-3D25A031AED5}">
      <dgm:prSet/>
      <dgm:spPr/>
      <dgm:t>
        <a:bodyPr/>
        <a:lstStyle/>
        <a:p>
          <a:endParaRPr lang="en-US"/>
        </a:p>
      </dgm:t>
    </dgm:pt>
    <dgm:pt modelId="{0C1A5E41-26F6-4092-A756-CF7616DF6E35}">
      <dgm:prSet/>
      <dgm:spPr/>
      <dgm:t>
        <a:bodyPr/>
        <a:lstStyle/>
        <a:p>
          <a:r>
            <a:rPr lang="en-US"/>
            <a:t>If you value something, and your calendar isn’t in agreement, </a:t>
          </a:r>
        </a:p>
      </dgm:t>
    </dgm:pt>
    <dgm:pt modelId="{F23B556E-F59E-4F93-BF49-7891E5101945}" type="parTrans" cxnId="{32C272E8-AFDC-4385-B61E-29B6B51DA595}">
      <dgm:prSet/>
      <dgm:spPr/>
      <dgm:t>
        <a:bodyPr/>
        <a:lstStyle/>
        <a:p>
          <a:endParaRPr lang="en-US"/>
        </a:p>
      </dgm:t>
    </dgm:pt>
    <dgm:pt modelId="{3F0ED661-4ABB-435D-B236-AB285D66AE5A}" type="sibTrans" cxnId="{32C272E8-AFDC-4385-B61E-29B6B51DA595}">
      <dgm:prSet/>
      <dgm:spPr/>
      <dgm:t>
        <a:bodyPr/>
        <a:lstStyle/>
        <a:p>
          <a:endParaRPr lang="en-US"/>
        </a:p>
      </dgm:t>
    </dgm:pt>
    <dgm:pt modelId="{58E83D78-0A47-4B10-B2A8-C7BC1774F48F}">
      <dgm:prSet/>
      <dgm:spPr/>
      <dgm:t>
        <a:bodyPr/>
        <a:lstStyle/>
        <a:p>
          <a:r>
            <a:rPr lang="en-US"/>
            <a:t>Commit to do something about it</a:t>
          </a:r>
        </a:p>
      </dgm:t>
    </dgm:pt>
    <dgm:pt modelId="{0FC27B00-5F8B-438D-BB64-71A54B5D0E76}" type="parTrans" cxnId="{C8069246-BAFA-4F1C-921F-4D184680B477}">
      <dgm:prSet/>
      <dgm:spPr/>
      <dgm:t>
        <a:bodyPr/>
        <a:lstStyle/>
        <a:p>
          <a:endParaRPr lang="en-US"/>
        </a:p>
      </dgm:t>
    </dgm:pt>
    <dgm:pt modelId="{36BCF97E-1FD5-4E5E-9162-48A2F3EF3BE3}" type="sibTrans" cxnId="{C8069246-BAFA-4F1C-921F-4D184680B477}">
      <dgm:prSet/>
      <dgm:spPr/>
      <dgm:t>
        <a:bodyPr/>
        <a:lstStyle/>
        <a:p>
          <a:endParaRPr lang="en-US"/>
        </a:p>
      </dgm:t>
    </dgm:pt>
    <dgm:pt modelId="{AC750A78-FF6D-4885-8A8E-AF059DD5EDC1}" type="pres">
      <dgm:prSet presAssocID="{8ED5D74D-CB0F-4C64-88D9-0D33EC2680BD}" presName="root" presStyleCnt="0">
        <dgm:presLayoutVars>
          <dgm:dir/>
          <dgm:resizeHandles val="exact"/>
        </dgm:presLayoutVars>
      </dgm:prSet>
      <dgm:spPr/>
    </dgm:pt>
    <dgm:pt modelId="{91DD4F4E-13F5-469A-9BC9-AD079D5FDDF6}" type="pres">
      <dgm:prSet presAssocID="{3970394B-2A74-448A-AFE3-47FED66B6425}" presName="compNode" presStyleCnt="0"/>
      <dgm:spPr/>
    </dgm:pt>
    <dgm:pt modelId="{02C4A441-4510-4B5F-9D50-070781DCFD3F}" type="pres">
      <dgm:prSet presAssocID="{3970394B-2A74-448A-AFE3-47FED66B6425}" presName="bgRect" presStyleLbl="bgShp" presStyleIdx="0" presStyleCnt="3" custLinFactNeighborX="490"/>
      <dgm:spPr/>
    </dgm:pt>
    <dgm:pt modelId="{B404AB69-0D58-42B6-93DC-EE4DF2F72762}" type="pres">
      <dgm:prSet presAssocID="{3970394B-2A74-448A-AFE3-47FED66B64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D2823C8F-339B-4508-B9A6-A40C212AD5E7}" type="pres">
      <dgm:prSet presAssocID="{3970394B-2A74-448A-AFE3-47FED66B6425}" presName="spaceRect" presStyleCnt="0"/>
      <dgm:spPr/>
    </dgm:pt>
    <dgm:pt modelId="{CCA381F2-D165-4FD6-B33F-6843C7B0BA1E}" type="pres">
      <dgm:prSet presAssocID="{3970394B-2A74-448A-AFE3-47FED66B6425}" presName="parTx" presStyleLbl="revTx" presStyleIdx="0" presStyleCnt="4">
        <dgm:presLayoutVars>
          <dgm:chMax val="0"/>
          <dgm:chPref val="0"/>
        </dgm:presLayoutVars>
      </dgm:prSet>
      <dgm:spPr/>
    </dgm:pt>
    <dgm:pt modelId="{7E13DA56-4116-4146-9E88-2C16B6E715F8}" type="pres">
      <dgm:prSet presAssocID="{26F748FC-0C21-4D29-B4C5-3B7EA537A6AC}" presName="sibTrans" presStyleCnt="0"/>
      <dgm:spPr/>
    </dgm:pt>
    <dgm:pt modelId="{4F50E56B-756C-495C-ABAE-4988F126D995}" type="pres">
      <dgm:prSet presAssocID="{B3864AD8-5AE4-43E3-ABE8-7D7D04772BC5}" presName="compNode" presStyleCnt="0"/>
      <dgm:spPr/>
    </dgm:pt>
    <dgm:pt modelId="{D0AF3877-9F16-4CFA-ADB0-F5065FD97BD1}" type="pres">
      <dgm:prSet presAssocID="{B3864AD8-5AE4-43E3-ABE8-7D7D04772BC5}" presName="bgRect" presStyleLbl="bgShp" presStyleIdx="1" presStyleCnt="3"/>
      <dgm:spPr/>
    </dgm:pt>
    <dgm:pt modelId="{DF58ECAC-6F63-4957-8A20-02FFCFA27C8B}" type="pres">
      <dgm:prSet presAssocID="{B3864AD8-5AE4-43E3-ABE8-7D7D04772B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DFC2E0A-94E4-44D1-ACA9-EDDAA3FDC8B3}" type="pres">
      <dgm:prSet presAssocID="{B3864AD8-5AE4-43E3-ABE8-7D7D04772BC5}" presName="spaceRect" presStyleCnt="0"/>
      <dgm:spPr/>
    </dgm:pt>
    <dgm:pt modelId="{A1F66A56-8A5E-4956-9E12-6A3BA3FCFD9E}" type="pres">
      <dgm:prSet presAssocID="{B3864AD8-5AE4-43E3-ABE8-7D7D04772BC5}" presName="parTx" presStyleLbl="revTx" presStyleIdx="1" presStyleCnt="4">
        <dgm:presLayoutVars>
          <dgm:chMax val="0"/>
          <dgm:chPref val="0"/>
        </dgm:presLayoutVars>
      </dgm:prSet>
      <dgm:spPr/>
    </dgm:pt>
    <dgm:pt modelId="{E1851220-01AC-44E8-8926-DF3015C7E482}" type="pres">
      <dgm:prSet presAssocID="{9ABC5133-15D5-4C35-8BC6-8F3C05FC3D92}" presName="sibTrans" presStyleCnt="0"/>
      <dgm:spPr/>
    </dgm:pt>
    <dgm:pt modelId="{C6298C5C-732C-4246-AE46-0CF116CBA5E2}" type="pres">
      <dgm:prSet presAssocID="{4E1E1426-15EC-4D76-86EF-F58B6EA1B1F3}" presName="compNode" presStyleCnt="0"/>
      <dgm:spPr/>
    </dgm:pt>
    <dgm:pt modelId="{17118125-3073-41DC-A612-DD1DAFFDCA05}" type="pres">
      <dgm:prSet presAssocID="{4E1E1426-15EC-4D76-86EF-F58B6EA1B1F3}" presName="bgRect" presStyleLbl="bgShp" presStyleIdx="2" presStyleCnt="3"/>
      <dgm:spPr/>
    </dgm:pt>
    <dgm:pt modelId="{981306C0-E5CB-4EF5-AEDE-D5DCA3F40E71}" type="pres">
      <dgm:prSet presAssocID="{4E1E1426-15EC-4D76-86EF-F58B6EA1B1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82E9D90-B009-4198-AC32-BFB24BAFFBA9}" type="pres">
      <dgm:prSet presAssocID="{4E1E1426-15EC-4D76-86EF-F58B6EA1B1F3}" presName="spaceRect" presStyleCnt="0"/>
      <dgm:spPr/>
    </dgm:pt>
    <dgm:pt modelId="{A6948C1F-1309-4800-9067-E0CCE0F149ED}" type="pres">
      <dgm:prSet presAssocID="{4E1E1426-15EC-4D76-86EF-F58B6EA1B1F3}" presName="parTx" presStyleLbl="revTx" presStyleIdx="2" presStyleCnt="4">
        <dgm:presLayoutVars>
          <dgm:chMax val="0"/>
          <dgm:chPref val="0"/>
        </dgm:presLayoutVars>
      </dgm:prSet>
      <dgm:spPr/>
    </dgm:pt>
    <dgm:pt modelId="{CD85E86D-B423-40C2-907E-2F312F3E80D4}" type="pres">
      <dgm:prSet presAssocID="{4E1E1426-15EC-4D76-86EF-F58B6EA1B1F3}" presName="desTx" presStyleLbl="revTx" presStyleIdx="3" presStyleCnt="4">
        <dgm:presLayoutVars/>
      </dgm:prSet>
      <dgm:spPr/>
    </dgm:pt>
  </dgm:ptLst>
  <dgm:cxnLst>
    <dgm:cxn modelId="{26A97B13-1A22-49D1-A893-9F4EE404D132}" type="presOf" srcId="{58E83D78-0A47-4B10-B2A8-C7BC1774F48F}" destId="{CD85E86D-B423-40C2-907E-2F312F3E80D4}" srcOrd="0" destOrd="1" presId="urn:microsoft.com/office/officeart/2018/2/layout/IconVerticalSolidList"/>
    <dgm:cxn modelId="{4AA0432D-FD1B-409E-BC89-3D25A031AED5}" srcId="{8ED5D74D-CB0F-4C64-88D9-0D33EC2680BD}" destId="{4E1E1426-15EC-4D76-86EF-F58B6EA1B1F3}" srcOrd="2" destOrd="0" parTransId="{6770333B-4383-4F79-9E90-29E19A9CF937}" sibTransId="{51AF5058-0545-4D7E-8D95-C97AE424DE7A}"/>
    <dgm:cxn modelId="{67048739-C413-49A5-8792-1A21A16A2ED4}" type="presOf" srcId="{0C1A5E41-26F6-4092-A756-CF7616DF6E35}" destId="{CD85E86D-B423-40C2-907E-2F312F3E80D4}" srcOrd="0" destOrd="0" presId="urn:microsoft.com/office/officeart/2018/2/layout/IconVerticalSolidList"/>
    <dgm:cxn modelId="{78858E5D-9193-4B9C-8D3C-2B502062AD83}" type="presOf" srcId="{8ED5D74D-CB0F-4C64-88D9-0D33EC2680BD}" destId="{AC750A78-FF6D-4885-8A8E-AF059DD5EDC1}" srcOrd="0" destOrd="0" presId="urn:microsoft.com/office/officeart/2018/2/layout/IconVerticalSolidList"/>
    <dgm:cxn modelId="{C8069246-BAFA-4F1C-921F-4D184680B477}" srcId="{0C1A5E41-26F6-4092-A756-CF7616DF6E35}" destId="{58E83D78-0A47-4B10-B2A8-C7BC1774F48F}" srcOrd="0" destOrd="0" parTransId="{0FC27B00-5F8B-438D-BB64-71A54B5D0E76}" sibTransId="{36BCF97E-1FD5-4E5E-9162-48A2F3EF3BE3}"/>
    <dgm:cxn modelId="{2E0B046F-ACC5-4F39-B9CC-2C740F63B2BD}" srcId="{8ED5D74D-CB0F-4C64-88D9-0D33EC2680BD}" destId="{3970394B-2A74-448A-AFE3-47FED66B6425}" srcOrd="0" destOrd="0" parTransId="{5FF2BF0E-A915-4BD5-8E01-966A09A3EC9B}" sibTransId="{26F748FC-0C21-4D29-B4C5-3B7EA537A6AC}"/>
    <dgm:cxn modelId="{7B4809BF-66E4-4F32-A5BF-D61277FFAEC7}" type="presOf" srcId="{3970394B-2A74-448A-AFE3-47FED66B6425}" destId="{CCA381F2-D165-4FD6-B33F-6843C7B0BA1E}" srcOrd="0" destOrd="0" presId="urn:microsoft.com/office/officeart/2018/2/layout/IconVerticalSolidList"/>
    <dgm:cxn modelId="{DEA977D6-403E-43D9-9B43-88CA68D37F82}" srcId="{8ED5D74D-CB0F-4C64-88D9-0D33EC2680BD}" destId="{B3864AD8-5AE4-43E3-ABE8-7D7D04772BC5}" srcOrd="1" destOrd="0" parTransId="{D43908AE-35B2-4054-8C1E-AEC8B8FF4B94}" sibTransId="{9ABC5133-15D5-4C35-8BC6-8F3C05FC3D92}"/>
    <dgm:cxn modelId="{304192D7-AF72-4A7C-9536-8C36F0E3BBF1}" type="presOf" srcId="{4E1E1426-15EC-4D76-86EF-F58B6EA1B1F3}" destId="{A6948C1F-1309-4800-9067-E0CCE0F149ED}" srcOrd="0" destOrd="0" presId="urn:microsoft.com/office/officeart/2018/2/layout/IconVerticalSolidList"/>
    <dgm:cxn modelId="{C37F6CE4-FD29-4C71-B781-4AF43F73136D}" type="presOf" srcId="{B3864AD8-5AE4-43E3-ABE8-7D7D04772BC5}" destId="{A1F66A56-8A5E-4956-9E12-6A3BA3FCFD9E}" srcOrd="0" destOrd="0" presId="urn:microsoft.com/office/officeart/2018/2/layout/IconVerticalSolidList"/>
    <dgm:cxn modelId="{32C272E8-AFDC-4385-B61E-29B6B51DA595}" srcId="{4E1E1426-15EC-4D76-86EF-F58B6EA1B1F3}" destId="{0C1A5E41-26F6-4092-A756-CF7616DF6E35}" srcOrd="0" destOrd="0" parTransId="{F23B556E-F59E-4F93-BF49-7891E5101945}" sibTransId="{3F0ED661-4ABB-435D-B236-AB285D66AE5A}"/>
    <dgm:cxn modelId="{C6D27750-FA1E-4487-86C1-EF3A3569FAD1}" type="presParOf" srcId="{AC750A78-FF6D-4885-8A8E-AF059DD5EDC1}" destId="{91DD4F4E-13F5-469A-9BC9-AD079D5FDDF6}" srcOrd="0" destOrd="0" presId="urn:microsoft.com/office/officeart/2018/2/layout/IconVerticalSolidList"/>
    <dgm:cxn modelId="{3CB99BA3-53B0-48E4-99C6-4E06CDBF0CBF}" type="presParOf" srcId="{91DD4F4E-13F5-469A-9BC9-AD079D5FDDF6}" destId="{02C4A441-4510-4B5F-9D50-070781DCFD3F}" srcOrd="0" destOrd="0" presId="urn:microsoft.com/office/officeart/2018/2/layout/IconVerticalSolidList"/>
    <dgm:cxn modelId="{6BA56F10-5DE5-4317-8FF1-112210CF97FB}" type="presParOf" srcId="{91DD4F4E-13F5-469A-9BC9-AD079D5FDDF6}" destId="{B404AB69-0D58-42B6-93DC-EE4DF2F72762}" srcOrd="1" destOrd="0" presId="urn:microsoft.com/office/officeart/2018/2/layout/IconVerticalSolidList"/>
    <dgm:cxn modelId="{8E529125-F18E-41D8-98CE-E685918CA25E}" type="presParOf" srcId="{91DD4F4E-13F5-469A-9BC9-AD079D5FDDF6}" destId="{D2823C8F-339B-4508-B9A6-A40C212AD5E7}" srcOrd="2" destOrd="0" presId="urn:microsoft.com/office/officeart/2018/2/layout/IconVerticalSolidList"/>
    <dgm:cxn modelId="{9555CE3F-FD7B-4EA3-81FB-91A9239F0565}" type="presParOf" srcId="{91DD4F4E-13F5-469A-9BC9-AD079D5FDDF6}" destId="{CCA381F2-D165-4FD6-B33F-6843C7B0BA1E}" srcOrd="3" destOrd="0" presId="urn:microsoft.com/office/officeart/2018/2/layout/IconVerticalSolidList"/>
    <dgm:cxn modelId="{EF8C2836-EFAF-4AAA-BB72-FEBC29306A10}" type="presParOf" srcId="{AC750A78-FF6D-4885-8A8E-AF059DD5EDC1}" destId="{7E13DA56-4116-4146-9E88-2C16B6E715F8}" srcOrd="1" destOrd="0" presId="urn:microsoft.com/office/officeart/2018/2/layout/IconVerticalSolidList"/>
    <dgm:cxn modelId="{7E821153-CA14-4155-80BA-02729E28F280}" type="presParOf" srcId="{AC750A78-FF6D-4885-8A8E-AF059DD5EDC1}" destId="{4F50E56B-756C-495C-ABAE-4988F126D995}" srcOrd="2" destOrd="0" presId="urn:microsoft.com/office/officeart/2018/2/layout/IconVerticalSolidList"/>
    <dgm:cxn modelId="{466D8AF5-C7BE-4980-90B3-99396E0D10BD}" type="presParOf" srcId="{4F50E56B-756C-495C-ABAE-4988F126D995}" destId="{D0AF3877-9F16-4CFA-ADB0-F5065FD97BD1}" srcOrd="0" destOrd="0" presId="urn:microsoft.com/office/officeart/2018/2/layout/IconVerticalSolidList"/>
    <dgm:cxn modelId="{CECA1A0F-8FD9-42F2-A204-DAA4FBC617A3}" type="presParOf" srcId="{4F50E56B-756C-495C-ABAE-4988F126D995}" destId="{DF58ECAC-6F63-4957-8A20-02FFCFA27C8B}" srcOrd="1" destOrd="0" presId="urn:microsoft.com/office/officeart/2018/2/layout/IconVerticalSolidList"/>
    <dgm:cxn modelId="{869BCE65-B258-4B1F-A156-C0CD87771FCE}" type="presParOf" srcId="{4F50E56B-756C-495C-ABAE-4988F126D995}" destId="{4DFC2E0A-94E4-44D1-ACA9-EDDAA3FDC8B3}" srcOrd="2" destOrd="0" presId="urn:microsoft.com/office/officeart/2018/2/layout/IconVerticalSolidList"/>
    <dgm:cxn modelId="{A43AFB5F-7E8E-431C-9407-B86C4B04520F}" type="presParOf" srcId="{4F50E56B-756C-495C-ABAE-4988F126D995}" destId="{A1F66A56-8A5E-4956-9E12-6A3BA3FCFD9E}" srcOrd="3" destOrd="0" presId="urn:microsoft.com/office/officeart/2018/2/layout/IconVerticalSolidList"/>
    <dgm:cxn modelId="{A6029957-5362-4AD4-A9E9-DA9B78C39774}" type="presParOf" srcId="{AC750A78-FF6D-4885-8A8E-AF059DD5EDC1}" destId="{E1851220-01AC-44E8-8926-DF3015C7E482}" srcOrd="3" destOrd="0" presId="urn:microsoft.com/office/officeart/2018/2/layout/IconVerticalSolidList"/>
    <dgm:cxn modelId="{76089A97-E2A4-4086-A174-E81DD6F20398}" type="presParOf" srcId="{AC750A78-FF6D-4885-8A8E-AF059DD5EDC1}" destId="{C6298C5C-732C-4246-AE46-0CF116CBA5E2}" srcOrd="4" destOrd="0" presId="urn:microsoft.com/office/officeart/2018/2/layout/IconVerticalSolidList"/>
    <dgm:cxn modelId="{BEC32E2E-C0F1-41FC-B835-5A9D24F3768D}" type="presParOf" srcId="{C6298C5C-732C-4246-AE46-0CF116CBA5E2}" destId="{17118125-3073-41DC-A612-DD1DAFFDCA05}" srcOrd="0" destOrd="0" presId="urn:microsoft.com/office/officeart/2018/2/layout/IconVerticalSolidList"/>
    <dgm:cxn modelId="{8C177ACE-B4FF-4635-8C35-DF7B0D5899C5}" type="presParOf" srcId="{C6298C5C-732C-4246-AE46-0CF116CBA5E2}" destId="{981306C0-E5CB-4EF5-AEDE-D5DCA3F40E71}" srcOrd="1" destOrd="0" presId="urn:microsoft.com/office/officeart/2018/2/layout/IconVerticalSolidList"/>
    <dgm:cxn modelId="{1BA9CE5D-8335-4509-A889-E5073F356ED7}" type="presParOf" srcId="{C6298C5C-732C-4246-AE46-0CF116CBA5E2}" destId="{082E9D90-B009-4198-AC32-BFB24BAFFBA9}" srcOrd="2" destOrd="0" presId="urn:microsoft.com/office/officeart/2018/2/layout/IconVerticalSolidList"/>
    <dgm:cxn modelId="{584F396A-70E5-4206-8990-51AF48EFAF41}" type="presParOf" srcId="{C6298C5C-732C-4246-AE46-0CF116CBA5E2}" destId="{A6948C1F-1309-4800-9067-E0CCE0F149ED}" srcOrd="3" destOrd="0" presId="urn:microsoft.com/office/officeart/2018/2/layout/IconVerticalSolidList"/>
    <dgm:cxn modelId="{34969791-C66F-46E6-9CA9-87562C8184CF}" type="presParOf" srcId="{C6298C5C-732C-4246-AE46-0CF116CBA5E2}" destId="{CD85E86D-B423-40C2-907E-2F312F3E80D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819EF-486D-4893-BB60-3BFBBF386C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6D4395-9877-4C92-AB1A-CAFF27BCFF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dreaming your next 10 years</a:t>
          </a:r>
        </a:p>
      </dgm:t>
    </dgm:pt>
    <dgm:pt modelId="{8576DAA4-48AE-4CB9-8DD5-35CED5018F7A}" type="parTrans" cxnId="{4F5D1EC2-E85D-4919-B049-69A1C9B6F9C4}">
      <dgm:prSet/>
      <dgm:spPr/>
      <dgm:t>
        <a:bodyPr/>
        <a:lstStyle/>
        <a:p>
          <a:endParaRPr lang="en-US"/>
        </a:p>
      </dgm:t>
    </dgm:pt>
    <dgm:pt modelId="{C57A00A8-FC7A-4D0C-BAB0-B60D1C204031}" type="sibTrans" cxnId="{4F5D1EC2-E85D-4919-B049-69A1C9B6F9C4}">
      <dgm:prSet/>
      <dgm:spPr/>
      <dgm:t>
        <a:bodyPr/>
        <a:lstStyle/>
        <a:p>
          <a:endParaRPr lang="en-US"/>
        </a:p>
      </dgm:t>
    </dgm:pt>
    <dgm:pt modelId="{B5FE63A2-65C6-49C5-A01E-512DF9AC08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have a difficult </a:t>
          </a:r>
          <a:r>
            <a:rPr lang="en-US"/>
            <a:t>conversation ahead?</a:t>
          </a:r>
          <a:endParaRPr lang="en-US" dirty="0"/>
        </a:p>
      </dgm:t>
    </dgm:pt>
    <dgm:pt modelId="{5626ACBB-29ED-4965-B749-F0CF394A8CA5}" type="parTrans" cxnId="{05404134-176F-4F82-A229-2BF31ADB74B6}">
      <dgm:prSet/>
      <dgm:spPr/>
      <dgm:t>
        <a:bodyPr/>
        <a:lstStyle/>
        <a:p>
          <a:endParaRPr lang="en-US"/>
        </a:p>
      </dgm:t>
    </dgm:pt>
    <dgm:pt modelId="{0E03CD45-78CB-4178-87B7-5BD5BB88C197}" type="sibTrans" cxnId="{05404134-176F-4F82-A229-2BF31ADB74B6}">
      <dgm:prSet/>
      <dgm:spPr/>
      <dgm:t>
        <a:bodyPr/>
        <a:lstStyle/>
        <a:p>
          <a:endParaRPr lang="en-US"/>
        </a:p>
      </dgm:t>
    </dgm:pt>
    <dgm:pt modelId="{7CAE9185-5882-42A3-BFA9-C711229BE0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your next Big Action item</a:t>
          </a:r>
        </a:p>
      </dgm:t>
    </dgm:pt>
    <dgm:pt modelId="{509F417E-14AC-4275-BA09-97DD193E6A82}" type="parTrans" cxnId="{566E2DCB-91C0-48BB-83E2-5678847C0F03}">
      <dgm:prSet/>
      <dgm:spPr/>
      <dgm:t>
        <a:bodyPr/>
        <a:lstStyle/>
        <a:p>
          <a:endParaRPr lang="en-US"/>
        </a:p>
      </dgm:t>
    </dgm:pt>
    <dgm:pt modelId="{ED0D1345-3D28-4FB8-B816-2BB3F90BB78B}" type="sibTrans" cxnId="{566E2DCB-91C0-48BB-83E2-5678847C0F03}">
      <dgm:prSet/>
      <dgm:spPr/>
      <dgm:t>
        <a:bodyPr/>
        <a:lstStyle/>
        <a:p>
          <a:endParaRPr lang="en-US"/>
        </a:p>
      </dgm:t>
    </dgm:pt>
    <dgm:pt modelId="{3F6E5E45-6E53-4607-8DC0-3074BBDB2CDC}" type="pres">
      <dgm:prSet presAssocID="{F70819EF-486D-4893-BB60-3BFBBF386C22}" presName="root" presStyleCnt="0">
        <dgm:presLayoutVars>
          <dgm:dir/>
          <dgm:resizeHandles val="exact"/>
        </dgm:presLayoutVars>
      </dgm:prSet>
      <dgm:spPr/>
    </dgm:pt>
    <dgm:pt modelId="{21CCB12A-64B0-405D-AF94-C08F7E18B3C8}" type="pres">
      <dgm:prSet presAssocID="{656D4395-9877-4C92-AB1A-CAFF27BCFFE5}" presName="compNode" presStyleCnt="0"/>
      <dgm:spPr/>
    </dgm:pt>
    <dgm:pt modelId="{984B2102-4BE0-4441-AB9F-F4FD75BA65DC}" type="pres">
      <dgm:prSet presAssocID="{656D4395-9877-4C92-AB1A-CAFF27BCFFE5}" presName="bgRect" presStyleLbl="bgShp" presStyleIdx="0" presStyleCnt="3"/>
      <dgm:spPr/>
    </dgm:pt>
    <dgm:pt modelId="{F5EE490E-003B-4C68-8048-731DAF717EC2}" type="pres">
      <dgm:prSet presAssocID="{656D4395-9877-4C92-AB1A-CAFF27BCFF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E5EC438D-11E2-41BD-9597-79969FD2866B}" type="pres">
      <dgm:prSet presAssocID="{656D4395-9877-4C92-AB1A-CAFF27BCFFE5}" presName="spaceRect" presStyleCnt="0"/>
      <dgm:spPr/>
    </dgm:pt>
    <dgm:pt modelId="{7F3F2ED4-56D2-4701-841D-2BD5FF64ABF9}" type="pres">
      <dgm:prSet presAssocID="{656D4395-9877-4C92-AB1A-CAFF27BCFFE5}" presName="parTx" presStyleLbl="revTx" presStyleIdx="0" presStyleCnt="3">
        <dgm:presLayoutVars>
          <dgm:chMax val="0"/>
          <dgm:chPref val="0"/>
        </dgm:presLayoutVars>
      </dgm:prSet>
      <dgm:spPr/>
    </dgm:pt>
    <dgm:pt modelId="{3DEF4CFF-B5D6-4A26-9B4B-019082F31033}" type="pres">
      <dgm:prSet presAssocID="{C57A00A8-FC7A-4D0C-BAB0-B60D1C204031}" presName="sibTrans" presStyleCnt="0"/>
      <dgm:spPr/>
    </dgm:pt>
    <dgm:pt modelId="{A835A30D-6758-4407-88A7-B486F4B59F29}" type="pres">
      <dgm:prSet presAssocID="{B5FE63A2-65C6-49C5-A01E-512DF9AC084F}" presName="compNode" presStyleCnt="0"/>
      <dgm:spPr/>
    </dgm:pt>
    <dgm:pt modelId="{9C432BB8-19C3-468A-B2C4-7AB9D2F68B6C}" type="pres">
      <dgm:prSet presAssocID="{B5FE63A2-65C6-49C5-A01E-512DF9AC084F}" presName="bgRect" presStyleLbl="bgShp" presStyleIdx="1" presStyleCnt="3"/>
      <dgm:spPr/>
    </dgm:pt>
    <dgm:pt modelId="{81A70376-C4FC-482D-8B0B-DD7622062BA3}" type="pres">
      <dgm:prSet presAssocID="{B5FE63A2-65C6-49C5-A01E-512DF9AC08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Add1"/>
        </a:ext>
      </dgm:extLst>
    </dgm:pt>
    <dgm:pt modelId="{39C078E4-1A8F-4AE0-983D-6832400CE06D}" type="pres">
      <dgm:prSet presAssocID="{B5FE63A2-65C6-49C5-A01E-512DF9AC084F}" presName="spaceRect" presStyleCnt="0"/>
      <dgm:spPr/>
    </dgm:pt>
    <dgm:pt modelId="{3E6DC4E7-BFEB-40BA-9278-803B2E9FC012}" type="pres">
      <dgm:prSet presAssocID="{B5FE63A2-65C6-49C5-A01E-512DF9AC084F}" presName="parTx" presStyleLbl="revTx" presStyleIdx="1" presStyleCnt="3">
        <dgm:presLayoutVars>
          <dgm:chMax val="0"/>
          <dgm:chPref val="0"/>
        </dgm:presLayoutVars>
      </dgm:prSet>
      <dgm:spPr/>
    </dgm:pt>
    <dgm:pt modelId="{E0537CEF-ED2A-4623-B0E3-3585E4039176}" type="pres">
      <dgm:prSet presAssocID="{0E03CD45-78CB-4178-87B7-5BD5BB88C197}" presName="sibTrans" presStyleCnt="0"/>
      <dgm:spPr/>
    </dgm:pt>
    <dgm:pt modelId="{B195BB15-FBFD-4317-A5C5-98402939AAC4}" type="pres">
      <dgm:prSet presAssocID="{7CAE9185-5882-42A3-BFA9-C711229BE0BD}" presName="compNode" presStyleCnt="0"/>
      <dgm:spPr/>
    </dgm:pt>
    <dgm:pt modelId="{FB74134D-2490-40CB-98B1-8D7F1BE8F58B}" type="pres">
      <dgm:prSet presAssocID="{7CAE9185-5882-42A3-BFA9-C711229BE0BD}" presName="bgRect" presStyleLbl="bgShp" presStyleIdx="2" presStyleCnt="3"/>
      <dgm:spPr/>
    </dgm:pt>
    <dgm:pt modelId="{CE9BDE6B-3959-4145-BB83-C5F0920C5EB9}" type="pres">
      <dgm:prSet presAssocID="{7CAE9185-5882-42A3-BFA9-C711229BE0BD}" presName="iconRect" presStyleLbl="node1" presStyleIdx="2" presStyleCnt="3"/>
      <dgm:spPr/>
    </dgm:pt>
    <dgm:pt modelId="{947FEFD2-3E0C-4977-AF92-1C76D820F779}" type="pres">
      <dgm:prSet presAssocID="{7CAE9185-5882-42A3-BFA9-C711229BE0BD}" presName="spaceRect" presStyleCnt="0"/>
      <dgm:spPr/>
    </dgm:pt>
    <dgm:pt modelId="{FC338CCA-09E9-4AED-9ECE-5152400C165E}" type="pres">
      <dgm:prSet presAssocID="{7CAE9185-5882-42A3-BFA9-C711229BE0B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77C511-4E15-4D37-8053-A51D15F96229}" type="presOf" srcId="{656D4395-9877-4C92-AB1A-CAFF27BCFFE5}" destId="{7F3F2ED4-56D2-4701-841D-2BD5FF64ABF9}" srcOrd="0" destOrd="0" presId="urn:microsoft.com/office/officeart/2018/2/layout/IconVerticalSolidList"/>
    <dgm:cxn modelId="{05404134-176F-4F82-A229-2BF31ADB74B6}" srcId="{F70819EF-486D-4893-BB60-3BFBBF386C22}" destId="{B5FE63A2-65C6-49C5-A01E-512DF9AC084F}" srcOrd="1" destOrd="0" parTransId="{5626ACBB-29ED-4965-B749-F0CF394A8CA5}" sibTransId="{0E03CD45-78CB-4178-87B7-5BD5BB88C197}"/>
    <dgm:cxn modelId="{1FA3644C-E7B1-4CEC-9230-B23B5F86FE7C}" type="presOf" srcId="{B5FE63A2-65C6-49C5-A01E-512DF9AC084F}" destId="{3E6DC4E7-BFEB-40BA-9278-803B2E9FC012}" srcOrd="0" destOrd="0" presId="urn:microsoft.com/office/officeart/2018/2/layout/IconVerticalSolidList"/>
    <dgm:cxn modelId="{4F5D1EC2-E85D-4919-B049-69A1C9B6F9C4}" srcId="{F70819EF-486D-4893-BB60-3BFBBF386C22}" destId="{656D4395-9877-4C92-AB1A-CAFF27BCFFE5}" srcOrd="0" destOrd="0" parTransId="{8576DAA4-48AE-4CB9-8DD5-35CED5018F7A}" sibTransId="{C57A00A8-FC7A-4D0C-BAB0-B60D1C204031}"/>
    <dgm:cxn modelId="{9CD0DDC7-1BA4-4EA6-812C-B25247C86DBC}" type="presOf" srcId="{7CAE9185-5882-42A3-BFA9-C711229BE0BD}" destId="{FC338CCA-09E9-4AED-9ECE-5152400C165E}" srcOrd="0" destOrd="0" presId="urn:microsoft.com/office/officeart/2018/2/layout/IconVerticalSolidList"/>
    <dgm:cxn modelId="{566E2DCB-91C0-48BB-83E2-5678847C0F03}" srcId="{F70819EF-486D-4893-BB60-3BFBBF386C22}" destId="{7CAE9185-5882-42A3-BFA9-C711229BE0BD}" srcOrd="2" destOrd="0" parTransId="{509F417E-14AC-4275-BA09-97DD193E6A82}" sibTransId="{ED0D1345-3D28-4FB8-B816-2BB3F90BB78B}"/>
    <dgm:cxn modelId="{D102F2DF-494F-4C87-820C-FFCD15E6E29D}" type="presOf" srcId="{F70819EF-486D-4893-BB60-3BFBBF386C22}" destId="{3F6E5E45-6E53-4607-8DC0-3074BBDB2CDC}" srcOrd="0" destOrd="0" presId="urn:microsoft.com/office/officeart/2018/2/layout/IconVerticalSolidList"/>
    <dgm:cxn modelId="{649F2793-7505-4DC4-BA54-59950021F782}" type="presParOf" srcId="{3F6E5E45-6E53-4607-8DC0-3074BBDB2CDC}" destId="{21CCB12A-64B0-405D-AF94-C08F7E18B3C8}" srcOrd="0" destOrd="0" presId="urn:microsoft.com/office/officeart/2018/2/layout/IconVerticalSolidList"/>
    <dgm:cxn modelId="{81421626-BB45-4E51-9CA9-0CB543C134D7}" type="presParOf" srcId="{21CCB12A-64B0-405D-AF94-C08F7E18B3C8}" destId="{984B2102-4BE0-4441-AB9F-F4FD75BA65DC}" srcOrd="0" destOrd="0" presId="urn:microsoft.com/office/officeart/2018/2/layout/IconVerticalSolidList"/>
    <dgm:cxn modelId="{87F0D27C-B7D0-48E3-AAD0-1842918252A7}" type="presParOf" srcId="{21CCB12A-64B0-405D-AF94-C08F7E18B3C8}" destId="{F5EE490E-003B-4C68-8048-731DAF717EC2}" srcOrd="1" destOrd="0" presId="urn:microsoft.com/office/officeart/2018/2/layout/IconVerticalSolidList"/>
    <dgm:cxn modelId="{17B966E2-4E00-405B-8CCC-87A76422DD94}" type="presParOf" srcId="{21CCB12A-64B0-405D-AF94-C08F7E18B3C8}" destId="{E5EC438D-11E2-41BD-9597-79969FD2866B}" srcOrd="2" destOrd="0" presId="urn:microsoft.com/office/officeart/2018/2/layout/IconVerticalSolidList"/>
    <dgm:cxn modelId="{CBDD71EB-C078-483D-BCCE-422ABDF24A81}" type="presParOf" srcId="{21CCB12A-64B0-405D-AF94-C08F7E18B3C8}" destId="{7F3F2ED4-56D2-4701-841D-2BD5FF64ABF9}" srcOrd="3" destOrd="0" presId="urn:microsoft.com/office/officeart/2018/2/layout/IconVerticalSolidList"/>
    <dgm:cxn modelId="{C483A629-A8CC-4343-8E7C-42D53BD55D4A}" type="presParOf" srcId="{3F6E5E45-6E53-4607-8DC0-3074BBDB2CDC}" destId="{3DEF4CFF-B5D6-4A26-9B4B-019082F31033}" srcOrd="1" destOrd="0" presId="urn:microsoft.com/office/officeart/2018/2/layout/IconVerticalSolidList"/>
    <dgm:cxn modelId="{355C045D-0144-4E0E-9BE8-162972F25336}" type="presParOf" srcId="{3F6E5E45-6E53-4607-8DC0-3074BBDB2CDC}" destId="{A835A30D-6758-4407-88A7-B486F4B59F29}" srcOrd="2" destOrd="0" presId="urn:microsoft.com/office/officeart/2018/2/layout/IconVerticalSolidList"/>
    <dgm:cxn modelId="{1723F73A-B560-44D8-8F88-6679F8CEB7CA}" type="presParOf" srcId="{A835A30D-6758-4407-88A7-B486F4B59F29}" destId="{9C432BB8-19C3-468A-B2C4-7AB9D2F68B6C}" srcOrd="0" destOrd="0" presId="urn:microsoft.com/office/officeart/2018/2/layout/IconVerticalSolidList"/>
    <dgm:cxn modelId="{75BDEC4F-9728-4C20-9C85-2011D50F8F42}" type="presParOf" srcId="{A835A30D-6758-4407-88A7-B486F4B59F29}" destId="{81A70376-C4FC-482D-8B0B-DD7622062BA3}" srcOrd="1" destOrd="0" presId="urn:microsoft.com/office/officeart/2018/2/layout/IconVerticalSolidList"/>
    <dgm:cxn modelId="{C4607DD8-FEB3-428C-90EF-D6925695A8BF}" type="presParOf" srcId="{A835A30D-6758-4407-88A7-B486F4B59F29}" destId="{39C078E4-1A8F-4AE0-983D-6832400CE06D}" srcOrd="2" destOrd="0" presId="urn:microsoft.com/office/officeart/2018/2/layout/IconVerticalSolidList"/>
    <dgm:cxn modelId="{1DB7F2D0-C31B-47AC-96FE-462F1A72A5BC}" type="presParOf" srcId="{A835A30D-6758-4407-88A7-B486F4B59F29}" destId="{3E6DC4E7-BFEB-40BA-9278-803B2E9FC012}" srcOrd="3" destOrd="0" presId="urn:microsoft.com/office/officeart/2018/2/layout/IconVerticalSolidList"/>
    <dgm:cxn modelId="{72641DDB-B73C-4B1E-B1C9-03C8C63A2B7F}" type="presParOf" srcId="{3F6E5E45-6E53-4607-8DC0-3074BBDB2CDC}" destId="{E0537CEF-ED2A-4623-B0E3-3585E4039176}" srcOrd="3" destOrd="0" presId="urn:microsoft.com/office/officeart/2018/2/layout/IconVerticalSolidList"/>
    <dgm:cxn modelId="{4A0AD5B4-ADE8-4977-BDBA-27A595329194}" type="presParOf" srcId="{3F6E5E45-6E53-4607-8DC0-3074BBDB2CDC}" destId="{B195BB15-FBFD-4317-A5C5-98402939AAC4}" srcOrd="4" destOrd="0" presId="urn:microsoft.com/office/officeart/2018/2/layout/IconVerticalSolidList"/>
    <dgm:cxn modelId="{E5B8C9E6-76A2-4419-8C64-BE9DF12CFF51}" type="presParOf" srcId="{B195BB15-FBFD-4317-A5C5-98402939AAC4}" destId="{FB74134D-2490-40CB-98B1-8D7F1BE8F58B}" srcOrd="0" destOrd="0" presId="urn:microsoft.com/office/officeart/2018/2/layout/IconVerticalSolidList"/>
    <dgm:cxn modelId="{40A49FEF-489E-444D-8382-A56815330E7D}" type="presParOf" srcId="{B195BB15-FBFD-4317-A5C5-98402939AAC4}" destId="{CE9BDE6B-3959-4145-BB83-C5F0920C5EB9}" srcOrd="1" destOrd="0" presId="urn:microsoft.com/office/officeart/2018/2/layout/IconVerticalSolidList"/>
    <dgm:cxn modelId="{7025EA43-74E2-4D42-94F3-EA9457805D53}" type="presParOf" srcId="{B195BB15-FBFD-4317-A5C5-98402939AAC4}" destId="{947FEFD2-3E0C-4977-AF92-1C76D820F779}" srcOrd="2" destOrd="0" presId="urn:microsoft.com/office/officeart/2018/2/layout/IconVerticalSolidList"/>
    <dgm:cxn modelId="{C5BC4164-3B4C-45AB-8F99-443687F006C7}" type="presParOf" srcId="{B195BB15-FBFD-4317-A5C5-98402939AAC4}" destId="{FC338CCA-09E9-4AED-9ECE-5152400C16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4A441-4510-4B5F-9D50-070781DCFD3F}">
      <dsp:nvSpPr>
        <dsp:cNvPr id="0" name=""/>
        <dsp:cNvSpPr/>
      </dsp:nvSpPr>
      <dsp:spPr>
        <a:xfrm>
          <a:off x="0" y="680"/>
          <a:ext cx="6967728" cy="1593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4AB69-0D58-42B6-93DC-EE4DF2F72762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381F2-D165-4FD6-B33F-6843C7B0BA1E}">
      <dsp:nvSpPr>
        <dsp:cNvPr id="0" name=""/>
        <dsp:cNvSpPr/>
      </dsp:nvSpPr>
      <dsp:spPr>
        <a:xfrm>
          <a:off x="1840237" y="6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Sticky conversation?</a:t>
          </a:r>
        </a:p>
      </dsp:txBody>
      <dsp:txXfrm>
        <a:off x="1840237" y="680"/>
        <a:ext cx="5127490" cy="1593279"/>
      </dsp:txXfrm>
    </dsp:sp>
    <dsp:sp modelId="{D0AF3877-9F16-4CFA-ADB0-F5065FD97BD1}">
      <dsp:nvSpPr>
        <dsp:cNvPr id="0" name=""/>
        <dsp:cNvSpPr/>
      </dsp:nvSpPr>
      <dsp:spPr>
        <a:xfrm>
          <a:off x="0" y="1992280"/>
          <a:ext cx="6967728" cy="1593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ECAC-6F63-4957-8A20-02FFCFA27C8B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66A56-8A5E-4956-9E12-6A3BA3FCFD9E}">
      <dsp:nvSpPr>
        <dsp:cNvPr id="0" name=""/>
        <dsp:cNvSpPr/>
      </dsp:nvSpPr>
      <dsp:spPr>
        <a:xfrm>
          <a:off x="1840237" y="19922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Boundaries:   “no, but”, “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Yes, and”</a:t>
          </a:r>
        </a:p>
      </dsp:txBody>
      <dsp:txXfrm>
        <a:off x="1840237" y="1992280"/>
        <a:ext cx="5127490" cy="1593279"/>
      </dsp:txXfrm>
    </dsp:sp>
    <dsp:sp modelId="{17118125-3073-41DC-A612-DD1DAFFDCA05}">
      <dsp:nvSpPr>
        <dsp:cNvPr id="0" name=""/>
        <dsp:cNvSpPr/>
      </dsp:nvSpPr>
      <dsp:spPr>
        <a:xfrm>
          <a:off x="0" y="3983879"/>
          <a:ext cx="6967728" cy="1593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306C0-E5CB-4EF5-AEDE-D5DCA3F40E71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48C1F-1309-4800-9067-E0CCE0F149ED}">
      <dsp:nvSpPr>
        <dsp:cNvPr id="0" name=""/>
        <dsp:cNvSpPr/>
      </dsp:nvSpPr>
      <dsp:spPr>
        <a:xfrm>
          <a:off x="1840237" y="3983879"/>
          <a:ext cx="3135477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Committing to your values: </a:t>
          </a:r>
        </a:p>
      </dsp:txBody>
      <dsp:txXfrm>
        <a:off x="1840237" y="3983879"/>
        <a:ext cx="3135477" cy="1593279"/>
      </dsp:txXfrm>
    </dsp:sp>
    <dsp:sp modelId="{CD85E86D-B423-40C2-907E-2F312F3E80D4}">
      <dsp:nvSpPr>
        <dsp:cNvPr id="0" name=""/>
        <dsp:cNvSpPr/>
      </dsp:nvSpPr>
      <dsp:spPr>
        <a:xfrm>
          <a:off x="4975715" y="3983879"/>
          <a:ext cx="199201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you value something, and your calendar isn’t in agreement,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Commit to do something about it</a:t>
          </a:r>
        </a:p>
      </dsp:txBody>
      <dsp:txXfrm>
        <a:off x="4975715" y="3983879"/>
        <a:ext cx="1992012" cy="15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B2102-4BE0-4441-AB9F-F4FD75BA65DC}">
      <dsp:nvSpPr>
        <dsp:cNvPr id="0" name=""/>
        <dsp:cNvSpPr/>
      </dsp:nvSpPr>
      <dsp:spPr>
        <a:xfrm>
          <a:off x="0" y="680"/>
          <a:ext cx="6967728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E490E-003B-4C68-8048-731DAF717EC2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F2ED4-56D2-4701-841D-2BD5FF64ABF9}">
      <dsp:nvSpPr>
        <dsp:cNvPr id="0" name=""/>
        <dsp:cNvSpPr/>
      </dsp:nvSpPr>
      <dsp:spPr>
        <a:xfrm>
          <a:off x="1840237" y="6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Keep dreaming your next 10 years</a:t>
          </a:r>
        </a:p>
      </dsp:txBody>
      <dsp:txXfrm>
        <a:off x="1840237" y="680"/>
        <a:ext cx="5127490" cy="1593279"/>
      </dsp:txXfrm>
    </dsp:sp>
    <dsp:sp modelId="{9C432BB8-19C3-468A-B2C4-7AB9D2F68B6C}">
      <dsp:nvSpPr>
        <dsp:cNvPr id="0" name=""/>
        <dsp:cNvSpPr/>
      </dsp:nvSpPr>
      <dsp:spPr>
        <a:xfrm>
          <a:off x="0" y="1992280"/>
          <a:ext cx="6967728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70376-C4FC-482D-8B0B-DD7622062BA3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C4E7-BFEB-40BA-9278-803B2E9FC012}">
      <dsp:nvSpPr>
        <dsp:cNvPr id="0" name=""/>
        <dsp:cNvSpPr/>
      </dsp:nvSpPr>
      <dsp:spPr>
        <a:xfrm>
          <a:off x="1840237" y="19922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 you have a difficult </a:t>
          </a:r>
          <a:r>
            <a:rPr lang="en-US" sz="2500" kern="1200"/>
            <a:t>conversation ahead?</a:t>
          </a:r>
          <a:endParaRPr lang="en-US" sz="2500" kern="1200" dirty="0"/>
        </a:p>
      </dsp:txBody>
      <dsp:txXfrm>
        <a:off x="1840237" y="1992280"/>
        <a:ext cx="5127490" cy="1593279"/>
      </dsp:txXfrm>
    </dsp:sp>
    <dsp:sp modelId="{FB74134D-2490-40CB-98B1-8D7F1BE8F58B}">
      <dsp:nvSpPr>
        <dsp:cNvPr id="0" name=""/>
        <dsp:cNvSpPr/>
      </dsp:nvSpPr>
      <dsp:spPr>
        <a:xfrm>
          <a:off x="0" y="3983879"/>
          <a:ext cx="6967728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BDE6B-3959-4145-BB83-C5F0920C5EB9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38CCA-09E9-4AED-9ECE-5152400C165E}">
      <dsp:nvSpPr>
        <dsp:cNvPr id="0" name=""/>
        <dsp:cNvSpPr/>
      </dsp:nvSpPr>
      <dsp:spPr>
        <a:xfrm>
          <a:off x="1840237" y="3983879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What’s your next Big Action item</a:t>
          </a:r>
        </a:p>
      </dsp:txBody>
      <dsp:txXfrm>
        <a:off x="1840237" y="3983879"/>
        <a:ext cx="5127490" cy="15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A656-60F9-4C94-A530-92490C23BF5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4458-1C77-47D1-A6DF-7A324A6B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3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hyperlink" Target="https://tractortalk.ies.ncsu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hyperlink" Target="https://ies.ncsu.edu/otieducationcenter/" TargetMode="External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hyperlink" Target="https://samaritanministrie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hyperlink" Target="https://www.peoplekeep.com/blog/popular-small-business-health-insurance-options" TargetMode="External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ingwithkirch.blogspot.com/2015/09/book-notes-reflections-art-of-coaching_15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upturnedsoul.wordpress.com/2014/08/17/what-is-the-silent-treatmen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1E7-CA74-4406-8905-50FE08E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EF90-70E4-43D6-8A2C-559123F2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HR Loose 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6807-211B-46AF-B205-6E2C3594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5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1C06E-5639-4CA1-AD3A-57BF304A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467146"/>
            <a:ext cx="3430270" cy="3520440"/>
          </a:xfrm>
        </p:spPr>
        <p:txBody>
          <a:bodyPr anchor="t">
            <a:normAutofit/>
          </a:bodyPr>
          <a:lstStyle/>
          <a:p>
            <a:r>
              <a:rPr lang="en-US" sz="6600" dirty="0"/>
              <a:t>Moving Forward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16888-1991-46A7-8A6A-B9D8E01DF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362690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0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7C51B2-35FE-4278-9B54-2B03E43CB1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31888" r="1" b="30899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7249886" cy="1712807"/>
          </a:xfrm>
          <a:custGeom>
            <a:avLst/>
            <a:gdLst/>
            <a:ahLst/>
            <a:cxnLst/>
            <a:rect l="l" t="t" r="r" b="b"/>
            <a:pathLst>
              <a:path w="11498206" h="3097004">
                <a:moveTo>
                  <a:pt x="0" y="0"/>
                </a:moveTo>
                <a:lnTo>
                  <a:pt x="11498206" y="0"/>
                </a:lnTo>
                <a:lnTo>
                  <a:pt x="11498206" y="3097004"/>
                </a:lnTo>
                <a:lnTo>
                  <a:pt x="0" y="309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" name="Freeform 4">
            <a:hlinkClick r:id="rId4" tooltip="https://ies.ncsu.edu/otieducationcenter/"/>
          </p:cNvPr>
          <p:cNvSpPr/>
          <p:nvPr/>
        </p:nvSpPr>
        <p:spPr>
          <a:xfrm flipH="1">
            <a:off x="358788" y="2487805"/>
            <a:ext cx="6130843" cy="1448411"/>
          </a:xfrm>
          <a:custGeom>
            <a:avLst/>
            <a:gdLst/>
            <a:ahLst/>
            <a:cxnLst/>
            <a:rect l="l" t="t" r="r" b="b"/>
            <a:pathLst>
              <a:path w="9196264" h="2172617">
                <a:moveTo>
                  <a:pt x="9196264" y="0"/>
                </a:moveTo>
                <a:lnTo>
                  <a:pt x="0" y="0"/>
                </a:lnTo>
                <a:lnTo>
                  <a:pt x="0" y="2172617"/>
                </a:lnTo>
                <a:lnTo>
                  <a:pt x="9196264" y="2172617"/>
                </a:lnTo>
                <a:lnTo>
                  <a:pt x="91962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dirty="0"/>
          </a:p>
        </p:txBody>
      </p:sp>
      <p:sp>
        <p:nvSpPr>
          <p:cNvPr id="5" name="Freeform 5">
            <a:hlinkClick r:id="rId7" tooltip="https://tractortalk.ies.ncsu.edu"/>
          </p:cNvPr>
          <p:cNvSpPr/>
          <p:nvPr/>
        </p:nvSpPr>
        <p:spPr>
          <a:xfrm flipH="1">
            <a:off x="358788" y="4498590"/>
            <a:ext cx="6130843" cy="1448411"/>
          </a:xfrm>
          <a:custGeom>
            <a:avLst/>
            <a:gdLst/>
            <a:ahLst/>
            <a:cxnLst/>
            <a:rect l="l" t="t" r="r" b="b"/>
            <a:pathLst>
              <a:path w="9196264" h="2172617">
                <a:moveTo>
                  <a:pt x="9196264" y="0"/>
                </a:moveTo>
                <a:lnTo>
                  <a:pt x="0" y="0"/>
                </a:lnTo>
                <a:lnTo>
                  <a:pt x="0" y="2172618"/>
                </a:lnTo>
                <a:lnTo>
                  <a:pt x="9196264" y="2172618"/>
                </a:lnTo>
                <a:lnTo>
                  <a:pt x="919626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7695459" y="2073831"/>
            <a:ext cx="3857394" cy="3857394"/>
          </a:xfrm>
          <a:custGeom>
            <a:avLst/>
            <a:gdLst/>
            <a:ahLst/>
            <a:cxnLst/>
            <a:rect l="l" t="t" r="r" b="b"/>
            <a:pathLst>
              <a:path w="5786091" h="5786091">
                <a:moveTo>
                  <a:pt x="0" y="0"/>
                </a:moveTo>
                <a:lnTo>
                  <a:pt x="5786091" y="0"/>
                </a:lnTo>
                <a:lnTo>
                  <a:pt x="5786091" y="5786091"/>
                </a:lnTo>
                <a:lnTo>
                  <a:pt x="0" y="5786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358788" y="585206"/>
            <a:ext cx="10168128" cy="120815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4608"/>
              </a:lnSpc>
            </a:pPr>
            <a:r>
              <a:rPr lang="en-US" sz="4266" b="1" dirty="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OHSA resources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4303" y="2774077"/>
            <a:ext cx="520106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5"/>
              </a:lnSpc>
            </a:pPr>
            <a:r>
              <a:rPr lang="en-US" sz="2840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4" tooltip="https://ies.ncsu.edu/otieducationcen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</a:t>
            </a:r>
            <a:r>
              <a:rPr lang="en-US" sz="2840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4" tooltip="https://ies.ncsu.edu/otieducationcen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heastern OSHA Training Institute Education Center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4303" y="4862730"/>
            <a:ext cx="5269939" cy="49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155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7" tooltip="https://tractortalk.ies.ncsu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</a:t>
            </a:r>
            <a:r>
              <a:rPr lang="en-US" sz="3155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7" tooltip="https://tractortalk.ies.ncsu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 t</a:t>
            </a:r>
            <a:r>
              <a:rPr lang="en-US" sz="3155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7" tooltip="https://tractortalk.ies.ncsu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Tractor Talks</a:t>
            </a:r>
          </a:p>
        </p:txBody>
      </p:sp>
    </p:spTree>
    <p:extLst>
      <p:ext uri="{BB962C8B-B14F-4D97-AF65-F5344CB8AC3E}">
        <p14:creationId xmlns:p14="http://schemas.microsoft.com/office/powerpoint/2010/main" val="141880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>
          <a:xfrm>
            <a:off x="466530" y="2097844"/>
            <a:ext cx="10926147" cy="4218981"/>
          </a:xfrm>
          <a:custGeom>
            <a:avLst/>
            <a:gdLst/>
            <a:ahLst/>
            <a:cxnLst/>
            <a:rect l="l" t="t" r="r" b="b"/>
            <a:pathLst>
              <a:path w="18762534" h="7819793">
                <a:moveTo>
                  <a:pt x="0" y="0"/>
                </a:moveTo>
                <a:lnTo>
                  <a:pt x="18762533" y="0"/>
                </a:lnTo>
                <a:lnTo>
                  <a:pt x="18762533" y="7819793"/>
                </a:lnTo>
                <a:lnTo>
                  <a:pt x="0" y="7819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t="-84311" b="-55624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9738906E-FE9B-ECC6-600B-07A850314454}"/>
              </a:ext>
            </a:extLst>
          </p:cNvPr>
          <p:cNvSpPr/>
          <p:nvPr/>
        </p:nvSpPr>
        <p:spPr>
          <a:xfrm>
            <a:off x="1" y="0"/>
            <a:ext cx="8220268" cy="1712807"/>
          </a:xfrm>
          <a:custGeom>
            <a:avLst/>
            <a:gdLst/>
            <a:ahLst/>
            <a:cxnLst/>
            <a:rect l="l" t="t" r="r" b="b"/>
            <a:pathLst>
              <a:path w="11498206" h="3097004">
                <a:moveTo>
                  <a:pt x="0" y="0"/>
                </a:moveTo>
                <a:lnTo>
                  <a:pt x="11498206" y="0"/>
                </a:lnTo>
                <a:lnTo>
                  <a:pt x="11498206" y="3097004"/>
                </a:lnTo>
                <a:lnTo>
                  <a:pt x="0" y="309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TextBox 2"/>
          <p:cNvSpPr txBox="1"/>
          <p:nvPr/>
        </p:nvSpPr>
        <p:spPr>
          <a:xfrm>
            <a:off x="709998" y="2456762"/>
            <a:ext cx="10046208" cy="303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55" lvl="1" indent="-253378">
              <a:lnSpc>
                <a:spcPts val="3696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Create a job description</a:t>
            </a:r>
          </a:p>
          <a:p>
            <a:pPr marL="506755" lvl="1" indent="-253378">
              <a:lnSpc>
                <a:spcPts val="3696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Define expectations</a:t>
            </a:r>
          </a:p>
          <a:p>
            <a:pPr marL="506755" lvl="1" indent="-253378">
              <a:lnSpc>
                <a:spcPts val="3696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Advertise: </a:t>
            </a:r>
          </a:p>
          <a:p>
            <a:pPr marL="891585" lvl="2" indent="-297195">
              <a:lnSpc>
                <a:spcPts val="3168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Local community college or technical school</a:t>
            </a:r>
          </a:p>
          <a:p>
            <a:pPr marL="891585" lvl="2" indent="-297195">
              <a:lnSpc>
                <a:spcPts val="3168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Universities (advertise at internship fairs, job fairs, or websites)</a:t>
            </a:r>
          </a:p>
          <a:p>
            <a:pPr marL="891585" lvl="2" indent="-297195">
              <a:lnSpc>
                <a:spcPts val="3168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 Extension Office</a:t>
            </a:r>
          </a:p>
          <a:p>
            <a:pPr marL="891585" lvl="2" indent="-297195">
              <a:lnSpc>
                <a:spcPts val="3168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High School:  FBLA programs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1257" y="943520"/>
            <a:ext cx="795901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5"/>
              </a:lnSpc>
              <a:spcBef>
                <a:spcPct val="0"/>
              </a:spcBef>
            </a:pPr>
            <a:r>
              <a:rPr lang="en-US" sz="3025" b="1" dirty="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Internships: Intern toolkit on the portal</a:t>
            </a:r>
          </a:p>
        </p:txBody>
      </p:sp>
    </p:spTree>
    <p:extLst>
      <p:ext uri="{BB962C8B-B14F-4D97-AF65-F5344CB8AC3E}">
        <p14:creationId xmlns:p14="http://schemas.microsoft.com/office/powerpoint/2010/main" val="178837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DA4D94E1-72E9-EBEA-AB50-00D533382F4D}"/>
              </a:ext>
            </a:extLst>
          </p:cNvPr>
          <p:cNvSpPr/>
          <p:nvPr/>
        </p:nvSpPr>
        <p:spPr>
          <a:xfrm>
            <a:off x="1" y="0"/>
            <a:ext cx="7249886" cy="1712807"/>
          </a:xfrm>
          <a:custGeom>
            <a:avLst/>
            <a:gdLst/>
            <a:ahLst/>
            <a:cxnLst/>
            <a:rect l="l" t="t" r="r" b="b"/>
            <a:pathLst>
              <a:path w="11498206" h="3097004">
                <a:moveTo>
                  <a:pt x="0" y="0"/>
                </a:moveTo>
                <a:lnTo>
                  <a:pt x="11498206" y="0"/>
                </a:lnTo>
                <a:lnTo>
                  <a:pt x="11498206" y="3097004"/>
                </a:lnTo>
                <a:lnTo>
                  <a:pt x="0" y="309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TextBox 3"/>
          <p:cNvSpPr txBox="1"/>
          <p:nvPr/>
        </p:nvSpPr>
        <p:spPr>
          <a:xfrm>
            <a:off x="324548" y="895547"/>
            <a:ext cx="643081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6"/>
              </a:lnSpc>
              <a:spcBef>
                <a:spcPct val="0"/>
              </a:spcBef>
            </a:pPr>
            <a:r>
              <a:rPr lang="en-US" sz="4266" b="1" dirty="0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Benefit Options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9060" y="5676129"/>
            <a:ext cx="10215517" cy="838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2"/>
              </a:lnSpc>
            </a:pPr>
            <a:r>
              <a:rPr lang="en-US" sz="25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Health share organization. If interested contact Sharon for a referral network name.  </a:t>
            </a:r>
          </a:p>
        </p:txBody>
      </p:sp>
      <p:sp>
        <p:nvSpPr>
          <p:cNvPr id="6" name="Freeform 6">
            <a:hlinkClick r:id="rId4" tooltip="https://www.peoplekeep.com/blog/popular-small-business-health-insurance-options"/>
          </p:cNvPr>
          <p:cNvSpPr/>
          <p:nvPr/>
        </p:nvSpPr>
        <p:spPr>
          <a:xfrm flipH="1">
            <a:off x="324548" y="2151626"/>
            <a:ext cx="6130843" cy="1448411"/>
          </a:xfrm>
          <a:custGeom>
            <a:avLst/>
            <a:gdLst/>
            <a:ahLst/>
            <a:cxnLst/>
            <a:rect l="l" t="t" r="r" b="b"/>
            <a:pathLst>
              <a:path w="9196264" h="2172617">
                <a:moveTo>
                  <a:pt x="9196264" y="0"/>
                </a:moveTo>
                <a:lnTo>
                  <a:pt x="0" y="0"/>
                </a:lnTo>
                <a:lnTo>
                  <a:pt x="0" y="2172617"/>
                </a:lnTo>
                <a:lnTo>
                  <a:pt x="9196264" y="2172617"/>
                </a:lnTo>
                <a:lnTo>
                  <a:pt x="91962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>
            <a:hlinkClick r:id="rId7" tooltip="https://samaritanministries.org"/>
          </p:cNvPr>
          <p:cNvSpPr/>
          <p:nvPr/>
        </p:nvSpPr>
        <p:spPr>
          <a:xfrm flipH="1">
            <a:off x="324548" y="4049314"/>
            <a:ext cx="6130843" cy="1448411"/>
          </a:xfrm>
          <a:custGeom>
            <a:avLst/>
            <a:gdLst/>
            <a:ahLst/>
            <a:cxnLst/>
            <a:rect l="l" t="t" r="r" b="b"/>
            <a:pathLst>
              <a:path w="9196264" h="2172617">
                <a:moveTo>
                  <a:pt x="9196264" y="0"/>
                </a:moveTo>
                <a:lnTo>
                  <a:pt x="0" y="0"/>
                </a:lnTo>
                <a:lnTo>
                  <a:pt x="0" y="2172617"/>
                </a:lnTo>
                <a:lnTo>
                  <a:pt x="9196264" y="2172617"/>
                </a:lnTo>
                <a:lnTo>
                  <a:pt x="919626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719060" y="2484925"/>
            <a:ext cx="541029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3"/>
              </a:lnSpc>
            </a:pPr>
            <a:r>
              <a:rPr lang="en-US" sz="2682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4" tooltip="https://www.peoplekeep.com/blog/popular-small-business-health-insurance-op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Small Business Health Insurance</a:t>
            </a:r>
          </a:p>
          <a:p>
            <a:pPr algn="ctr">
              <a:lnSpc>
                <a:spcPts val="2763"/>
              </a:lnSpc>
            </a:pPr>
            <a:r>
              <a:rPr lang="en-US" sz="2682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4" tooltip="https://www.peoplekeep.com/blog/popular-small-business-health-insurance-op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9747" y="4385387"/>
            <a:ext cx="4615232" cy="575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1"/>
              </a:lnSpc>
            </a:pPr>
            <a:r>
              <a:rPr lang="en-US" sz="3599" b="1" dirty="0">
                <a:solidFill>
                  <a:schemeClr val="bg1"/>
                </a:solidFill>
                <a:latin typeface="Avenir Bold"/>
                <a:ea typeface="Avenir Bold"/>
                <a:cs typeface="Avenir Bold"/>
                <a:sym typeface="Avenir Bold"/>
                <a:hlinkClick r:id="rId7" tooltip="https://samaritanministries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Samaritan Ministries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7665471" y="2273191"/>
            <a:ext cx="2903551" cy="3040367"/>
          </a:xfrm>
          <a:custGeom>
            <a:avLst/>
            <a:gdLst/>
            <a:ahLst/>
            <a:cxnLst/>
            <a:rect l="l" t="t" r="r" b="b"/>
            <a:pathLst>
              <a:path w="4355326" h="4560551">
                <a:moveTo>
                  <a:pt x="0" y="0"/>
                </a:moveTo>
                <a:lnTo>
                  <a:pt x="4355326" y="0"/>
                </a:lnTo>
                <a:lnTo>
                  <a:pt x="4355326" y="4560551"/>
                </a:lnTo>
                <a:lnTo>
                  <a:pt x="0" y="4560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9446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1E7-CA74-4406-8905-50FE08E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EF90-70E4-43D6-8A2C-559123F2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Let’s review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6807-211B-46AF-B205-6E2C3594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10 years in the future</a:t>
            </a:r>
          </a:p>
          <a:p>
            <a:r>
              <a:rPr lang="en-US" sz="2000" dirty="0"/>
              <a:t>Values</a:t>
            </a:r>
          </a:p>
          <a:p>
            <a:r>
              <a:rPr lang="en-US" sz="2000" dirty="0"/>
              <a:t>Beliefs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5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B186C2C-6630-4307-8A71-8EBA314B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5838" y="4762"/>
            <a:ext cx="101155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E7EE7F7C-41B1-48D0-92D3-06145FA3A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8222"/>
          <a:stretch/>
        </p:blipFill>
        <p:spPr>
          <a:xfrm>
            <a:off x="1114426" y="10"/>
            <a:ext cx="9963149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35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F1D60-8436-4B6F-9238-AB656A4D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66" y="1566570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6600" dirty="0"/>
              <a:t>What’s next?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572ED3-CE67-4DC3-BE1B-1EAC18F6A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30439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412824"/>
      </a:dk2>
      <a:lt2>
        <a:srgbClr val="E4E2E8"/>
      </a:lt2>
      <a:accent1>
        <a:srgbClr val="88AD44"/>
      </a:accent1>
      <a:accent2>
        <a:srgbClr val="ABA439"/>
      </a:accent2>
      <a:accent3>
        <a:srgbClr val="C38B4D"/>
      </a:accent3>
      <a:accent4>
        <a:srgbClr val="B1473B"/>
      </a:accent4>
      <a:accent5>
        <a:srgbClr val="C34D72"/>
      </a:accent5>
      <a:accent6>
        <a:srgbClr val="B13B91"/>
      </a:accent6>
      <a:hlink>
        <a:srgbClr val="8863C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155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</vt:lpstr>
      <vt:lpstr>Avenir Bold</vt:lpstr>
      <vt:lpstr>Avenir Next LT Pro</vt:lpstr>
      <vt:lpstr>Calibri</vt:lpstr>
      <vt:lpstr>AccentBoxVTI</vt:lpstr>
      <vt:lpstr>HR Loose Ends</vt:lpstr>
      <vt:lpstr>PowerPoint Presentation</vt:lpstr>
      <vt:lpstr>PowerPoint Presentation</vt:lpstr>
      <vt:lpstr>PowerPoint Presentation</vt:lpstr>
      <vt:lpstr>PowerPoint Presentation</vt:lpstr>
      <vt:lpstr>Let’s review </vt:lpstr>
      <vt:lpstr>PowerPoint Presentation</vt:lpstr>
      <vt:lpstr>PowerPoint Presentation</vt:lpstr>
      <vt:lpstr>What’s next? 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Loose Ends</dc:title>
  <dc:creator>Justice, Sharon</dc:creator>
  <cp:lastModifiedBy>Jaz Ventura</cp:lastModifiedBy>
  <cp:revision>9</cp:revision>
  <dcterms:created xsi:type="dcterms:W3CDTF">2020-02-07T15:34:48Z</dcterms:created>
  <dcterms:modified xsi:type="dcterms:W3CDTF">2026-01-29T18:56:41Z</dcterms:modified>
</cp:coreProperties>
</file>