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80" r:id="rId2"/>
    <p:sldId id="271" r:id="rId3"/>
    <p:sldId id="281" r:id="rId4"/>
    <p:sldId id="380" r:id="rId5"/>
    <p:sldId id="257" r:id="rId6"/>
    <p:sldId id="370" r:id="rId7"/>
    <p:sldId id="258" r:id="rId8"/>
    <p:sldId id="371" r:id="rId9"/>
    <p:sldId id="372" r:id="rId10"/>
    <p:sldId id="284" r:id="rId11"/>
    <p:sldId id="269" r:id="rId12"/>
    <p:sldId id="373" r:id="rId13"/>
    <p:sldId id="374" r:id="rId14"/>
    <p:sldId id="375" r:id="rId15"/>
    <p:sldId id="376" r:id="rId16"/>
    <p:sldId id="272" r:id="rId17"/>
    <p:sldId id="289" r:id="rId18"/>
    <p:sldId id="369" r:id="rId19"/>
    <p:sldId id="293" r:id="rId20"/>
    <p:sldId id="377" r:id="rId21"/>
    <p:sldId id="381" r:id="rId22"/>
    <p:sldId id="288" r:id="rId23"/>
    <p:sldId id="379" r:id="rId24"/>
    <p:sldId id="296" r:id="rId25"/>
    <p:sldId id="3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E"/>
    <a:srgbClr val="DBF3F8"/>
    <a:srgbClr val="00586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3"/>
    <p:restoredTop sz="96327"/>
  </p:normalViewPr>
  <p:slideViewPr>
    <p:cSldViewPr snapToGrid="0">
      <p:cViewPr varScale="1">
        <p:scale>
          <a:sx n="100" d="100"/>
          <a:sy n="100" d="100"/>
        </p:scale>
        <p:origin x="192" y="7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017C5-7339-4D72-B48D-74AB213A9E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3EB5754-CC5F-4CBD-BE94-46BAB229659A}">
      <dgm:prSet/>
      <dgm:spPr>
        <a:solidFill>
          <a:srgbClr val="173246">
            <a:alpha val="90000"/>
          </a:srgbClr>
        </a:solidFill>
      </dgm:spPr>
      <dgm:t>
        <a:bodyPr/>
        <a:lstStyle/>
        <a:p>
          <a:pPr>
            <a:lnSpc>
              <a:spcPct val="100000"/>
            </a:lnSpc>
          </a:pPr>
          <a:r>
            <a:rPr lang="en-US" dirty="0"/>
            <a:t>1. Prevention and Planning</a:t>
          </a:r>
        </a:p>
      </dgm:t>
    </dgm:pt>
    <dgm:pt modelId="{C3F4D4C4-BB6D-4FDE-B469-E121D9D06E11}" type="parTrans" cxnId="{C7CC6357-7496-467D-B955-3F613E4BB02D}">
      <dgm:prSet/>
      <dgm:spPr/>
      <dgm:t>
        <a:bodyPr/>
        <a:lstStyle/>
        <a:p>
          <a:endParaRPr lang="en-US"/>
        </a:p>
      </dgm:t>
    </dgm:pt>
    <dgm:pt modelId="{9FBD975C-D4AD-4E0F-AF76-03BC35945685}" type="sibTrans" cxnId="{C7CC6357-7496-467D-B955-3F613E4BB02D}">
      <dgm:prSet/>
      <dgm:spPr/>
      <dgm:t>
        <a:bodyPr/>
        <a:lstStyle/>
        <a:p>
          <a:pPr>
            <a:lnSpc>
              <a:spcPct val="100000"/>
            </a:lnSpc>
          </a:pPr>
          <a:endParaRPr lang="en-US"/>
        </a:p>
      </dgm:t>
    </dgm:pt>
    <dgm:pt modelId="{42B5112F-CECA-4656-85C3-1EA5794F9F08}">
      <dgm:prSet/>
      <dgm:spPr>
        <a:solidFill>
          <a:schemeClr val="accent2"/>
        </a:solidFill>
      </dgm:spPr>
      <dgm:t>
        <a:bodyPr/>
        <a:lstStyle/>
        <a:p>
          <a:pPr>
            <a:lnSpc>
              <a:spcPct val="100000"/>
            </a:lnSpc>
          </a:pPr>
          <a:r>
            <a:rPr lang="en-US" dirty="0"/>
            <a:t>2. Agility and Responsiveness</a:t>
          </a:r>
        </a:p>
      </dgm:t>
    </dgm:pt>
    <dgm:pt modelId="{A6F2EDA2-6DCF-4B1F-AC2D-BC004769E00E}" type="parTrans" cxnId="{6CB3DEA4-05CA-4D14-90CA-B65F825B9458}">
      <dgm:prSet/>
      <dgm:spPr/>
      <dgm:t>
        <a:bodyPr/>
        <a:lstStyle/>
        <a:p>
          <a:endParaRPr lang="en-US"/>
        </a:p>
      </dgm:t>
    </dgm:pt>
    <dgm:pt modelId="{FAD019E7-6D7F-461C-B174-5715F22A41A3}" type="sibTrans" cxnId="{6CB3DEA4-05CA-4D14-90CA-B65F825B9458}">
      <dgm:prSet/>
      <dgm:spPr/>
      <dgm:t>
        <a:bodyPr/>
        <a:lstStyle/>
        <a:p>
          <a:pPr>
            <a:lnSpc>
              <a:spcPct val="100000"/>
            </a:lnSpc>
          </a:pPr>
          <a:endParaRPr lang="en-US"/>
        </a:p>
      </dgm:t>
    </dgm:pt>
    <dgm:pt modelId="{3451A2C4-BC57-4D5A-9DC0-754ED55D81C2}">
      <dgm:prSet/>
      <dgm:spPr>
        <a:solidFill>
          <a:srgbClr val="173246">
            <a:alpha val="90000"/>
          </a:srgbClr>
        </a:solidFill>
      </dgm:spPr>
      <dgm:t>
        <a:bodyPr/>
        <a:lstStyle/>
        <a:p>
          <a:pPr>
            <a:lnSpc>
              <a:spcPct val="100000"/>
            </a:lnSpc>
          </a:pPr>
          <a:r>
            <a:rPr lang="en-US" dirty="0"/>
            <a:t>3. Expertise/Resources</a:t>
          </a:r>
        </a:p>
      </dgm:t>
    </dgm:pt>
    <dgm:pt modelId="{08F5879A-35EA-4B89-94B1-AA80D9DEE464}" type="parTrans" cxnId="{3C385A6B-3BA3-45AA-8547-63E5349CCF30}">
      <dgm:prSet/>
      <dgm:spPr/>
      <dgm:t>
        <a:bodyPr/>
        <a:lstStyle/>
        <a:p>
          <a:endParaRPr lang="en-US"/>
        </a:p>
      </dgm:t>
    </dgm:pt>
    <dgm:pt modelId="{08F7F9FC-FBFE-44E3-8566-ECF474F4D27D}" type="sibTrans" cxnId="{3C385A6B-3BA3-45AA-8547-63E5349CCF30}">
      <dgm:prSet/>
      <dgm:spPr/>
      <dgm:t>
        <a:bodyPr/>
        <a:lstStyle/>
        <a:p>
          <a:pPr>
            <a:lnSpc>
              <a:spcPct val="100000"/>
            </a:lnSpc>
          </a:pPr>
          <a:endParaRPr lang="en-US"/>
        </a:p>
      </dgm:t>
    </dgm:pt>
    <dgm:pt modelId="{FA4624EC-638D-4D04-9ADD-04E51AC3446D}">
      <dgm:prSet/>
      <dgm:spPr>
        <a:solidFill>
          <a:schemeClr val="accent2"/>
        </a:solidFill>
      </dgm:spPr>
      <dgm:t>
        <a:bodyPr/>
        <a:lstStyle/>
        <a:p>
          <a:pPr>
            <a:lnSpc>
              <a:spcPct val="100000"/>
            </a:lnSpc>
          </a:pPr>
          <a:r>
            <a:rPr lang="en-US" dirty="0"/>
            <a:t>4. Messages that reinforce and align your company’s mission, vision, values and purpose</a:t>
          </a:r>
        </a:p>
      </dgm:t>
    </dgm:pt>
    <dgm:pt modelId="{78E2D750-496D-4E61-9034-FC6D3EB19602}" type="parTrans" cxnId="{997A83CC-D1D1-4638-909C-88DF1E267988}">
      <dgm:prSet/>
      <dgm:spPr/>
      <dgm:t>
        <a:bodyPr/>
        <a:lstStyle/>
        <a:p>
          <a:endParaRPr lang="en-US"/>
        </a:p>
      </dgm:t>
    </dgm:pt>
    <dgm:pt modelId="{F21AB763-742B-4BDF-9D36-5019F5BD80A1}" type="sibTrans" cxnId="{997A83CC-D1D1-4638-909C-88DF1E267988}">
      <dgm:prSet/>
      <dgm:spPr/>
      <dgm:t>
        <a:bodyPr/>
        <a:lstStyle/>
        <a:p>
          <a:pPr>
            <a:lnSpc>
              <a:spcPct val="100000"/>
            </a:lnSpc>
          </a:pPr>
          <a:endParaRPr lang="en-US"/>
        </a:p>
      </dgm:t>
    </dgm:pt>
    <dgm:pt modelId="{4798DBD1-C7B7-4DD3-913C-03B177835C71}">
      <dgm:prSet/>
      <dgm:spPr>
        <a:solidFill>
          <a:srgbClr val="173246">
            <a:alpha val="90000"/>
          </a:srgbClr>
        </a:solidFill>
      </dgm:spPr>
      <dgm:t>
        <a:bodyPr/>
        <a:lstStyle/>
        <a:p>
          <a:pPr>
            <a:lnSpc>
              <a:spcPct val="100000"/>
            </a:lnSpc>
          </a:pPr>
          <a:r>
            <a:rPr lang="en-US" dirty="0"/>
            <a:t>5. The Right Spokesperson(s)</a:t>
          </a:r>
        </a:p>
      </dgm:t>
    </dgm:pt>
    <dgm:pt modelId="{743D5043-616D-46F1-B6F0-7289769E58BA}" type="parTrans" cxnId="{5A74C2CA-2C1A-4F0C-84AA-967EC4B6953C}">
      <dgm:prSet/>
      <dgm:spPr/>
      <dgm:t>
        <a:bodyPr/>
        <a:lstStyle/>
        <a:p>
          <a:endParaRPr lang="en-US"/>
        </a:p>
      </dgm:t>
    </dgm:pt>
    <dgm:pt modelId="{D1879CAC-D795-4454-A2A4-81184974D5A1}" type="sibTrans" cxnId="{5A74C2CA-2C1A-4F0C-84AA-967EC4B6953C}">
      <dgm:prSet/>
      <dgm:spPr/>
      <dgm:t>
        <a:bodyPr/>
        <a:lstStyle/>
        <a:p>
          <a:pPr>
            <a:lnSpc>
              <a:spcPct val="100000"/>
            </a:lnSpc>
          </a:pPr>
          <a:endParaRPr lang="en-US"/>
        </a:p>
      </dgm:t>
    </dgm:pt>
    <dgm:pt modelId="{F6FCA295-B964-4A88-80C7-C46B13EFA3EE}">
      <dgm:prSet/>
      <dgm:spPr>
        <a:solidFill>
          <a:schemeClr val="accent2"/>
        </a:solidFill>
      </dgm:spPr>
      <dgm:t>
        <a:bodyPr/>
        <a:lstStyle/>
        <a:p>
          <a:pPr>
            <a:lnSpc>
              <a:spcPct val="100000"/>
            </a:lnSpc>
          </a:pPr>
          <a:r>
            <a:rPr lang="en-US" dirty="0"/>
            <a:t>6. Transparency and Accountability</a:t>
          </a:r>
        </a:p>
      </dgm:t>
    </dgm:pt>
    <dgm:pt modelId="{0B3CFB1C-F89E-4869-AF2F-C4014B848B3C}" type="parTrans" cxnId="{B726919F-890B-4F64-8E4F-98F7B4BB4052}">
      <dgm:prSet/>
      <dgm:spPr/>
      <dgm:t>
        <a:bodyPr/>
        <a:lstStyle/>
        <a:p>
          <a:endParaRPr lang="en-US"/>
        </a:p>
      </dgm:t>
    </dgm:pt>
    <dgm:pt modelId="{93557E4E-6505-4E28-908A-4420F2F450D7}" type="sibTrans" cxnId="{B726919F-890B-4F64-8E4F-98F7B4BB4052}">
      <dgm:prSet/>
      <dgm:spPr/>
      <dgm:t>
        <a:bodyPr/>
        <a:lstStyle/>
        <a:p>
          <a:endParaRPr lang="en-US"/>
        </a:p>
      </dgm:t>
    </dgm:pt>
    <dgm:pt modelId="{88CC8DCF-5D03-9943-83BE-B622F9F1DF8E}" type="pres">
      <dgm:prSet presAssocID="{992017C5-7339-4D72-B48D-74AB213A9EC7}" presName="linear" presStyleCnt="0">
        <dgm:presLayoutVars>
          <dgm:animLvl val="lvl"/>
          <dgm:resizeHandles val="exact"/>
        </dgm:presLayoutVars>
      </dgm:prSet>
      <dgm:spPr/>
    </dgm:pt>
    <dgm:pt modelId="{49E15758-3589-EE49-AD9A-322E52A50C00}" type="pres">
      <dgm:prSet presAssocID="{93EB5754-CC5F-4CBD-BE94-46BAB229659A}" presName="parentText" presStyleLbl="node1" presStyleIdx="0" presStyleCnt="6">
        <dgm:presLayoutVars>
          <dgm:chMax val="0"/>
          <dgm:bulletEnabled val="1"/>
        </dgm:presLayoutVars>
      </dgm:prSet>
      <dgm:spPr/>
    </dgm:pt>
    <dgm:pt modelId="{DE66FB1D-CFBE-1149-8A5E-5E193DEE2004}" type="pres">
      <dgm:prSet presAssocID="{9FBD975C-D4AD-4E0F-AF76-03BC35945685}" presName="spacer" presStyleCnt="0"/>
      <dgm:spPr/>
    </dgm:pt>
    <dgm:pt modelId="{7576E51F-3DE8-0E4A-9DE4-45DD600EB013}" type="pres">
      <dgm:prSet presAssocID="{42B5112F-CECA-4656-85C3-1EA5794F9F08}" presName="parentText" presStyleLbl="node1" presStyleIdx="1" presStyleCnt="6">
        <dgm:presLayoutVars>
          <dgm:chMax val="0"/>
          <dgm:bulletEnabled val="1"/>
        </dgm:presLayoutVars>
      </dgm:prSet>
      <dgm:spPr/>
    </dgm:pt>
    <dgm:pt modelId="{0099EFEF-1396-AC40-84B6-1FC91A14CE71}" type="pres">
      <dgm:prSet presAssocID="{FAD019E7-6D7F-461C-B174-5715F22A41A3}" presName="spacer" presStyleCnt="0"/>
      <dgm:spPr/>
    </dgm:pt>
    <dgm:pt modelId="{4FAEEA2D-FADB-0348-9FA7-5BDA9C0D2D3B}" type="pres">
      <dgm:prSet presAssocID="{3451A2C4-BC57-4D5A-9DC0-754ED55D81C2}" presName="parentText" presStyleLbl="node1" presStyleIdx="2" presStyleCnt="6">
        <dgm:presLayoutVars>
          <dgm:chMax val="0"/>
          <dgm:bulletEnabled val="1"/>
        </dgm:presLayoutVars>
      </dgm:prSet>
      <dgm:spPr/>
    </dgm:pt>
    <dgm:pt modelId="{97E8ED48-CEC6-A149-8419-DEF21E2DB600}" type="pres">
      <dgm:prSet presAssocID="{08F7F9FC-FBFE-44E3-8566-ECF474F4D27D}" presName="spacer" presStyleCnt="0"/>
      <dgm:spPr/>
    </dgm:pt>
    <dgm:pt modelId="{FA8C6F86-52DA-094D-9A1A-ED466CC09E5C}" type="pres">
      <dgm:prSet presAssocID="{FA4624EC-638D-4D04-9ADD-04E51AC3446D}" presName="parentText" presStyleLbl="node1" presStyleIdx="3" presStyleCnt="6">
        <dgm:presLayoutVars>
          <dgm:chMax val="0"/>
          <dgm:bulletEnabled val="1"/>
        </dgm:presLayoutVars>
      </dgm:prSet>
      <dgm:spPr/>
    </dgm:pt>
    <dgm:pt modelId="{F588FCDB-2F38-ED47-AA5D-4E556581AD07}" type="pres">
      <dgm:prSet presAssocID="{F21AB763-742B-4BDF-9D36-5019F5BD80A1}" presName="spacer" presStyleCnt="0"/>
      <dgm:spPr/>
    </dgm:pt>
    <dgm:pt modelId="{A1B5DAA7-5628-0947-B622-EAFA649DF1D1}" type="pres">
      <dgm:prSet presAssocID="{4798DBD1-C7B7-4DD3-913C-03B177835C71}" presName="parentText" presStyleLbl="node1" presStyleIdx="4" presStyleCnt="6">
        <dgm:presLayoutVars>
          <dgm:chMax val="0"/>
          <dgm:bulletEnabled val="1"/>
        </dgm:presLayoutVars>
      </dgm:prSet>
      <dgm:spPr/>
    </dgm:pt>
    <dgm:pt modelId="{6337E3C2-D5EB-2D47-9949-EDCBCBE9D6FC}" type="pres">
      <dgm:prSet presAssocID="{D1879CAC-D795-4454-A2A4-81184974D5A1}" presName="spacer" presStyleCnt="0"/>
      <dgm:spPr/>
    </dgm:pt>
    <dgm:pt modelId="{A393E14B-1574-C040-8993-02F44AE4EE7E}" type="pres">
      <dgm:prSet presAssocID="{F6FCA295-B964-4A88-80C7-C46B13EFA3EE}" presName="parentText" presStyleLbl="node1" presStyleIdx="5" presStyleCnt="6">
        <dgm:presLayoutVars>
          <dgm:chMax val="0"/>
          <dgm:bulletEnabled val="1"/>
        </dgm:presLayoutVars>
      </dgm:prSet>
      <dgm:spPr/>
    </dgm:pt>
  </dgm:ptLst>
  <dgm:cxnLst>
    <dgm:cxn modelId="{DA8EFE16-BBDF-FC49-B8B3-85BDEA497036}" type="presOf" srcId="{4798DBD1-C7B7-4DD3-913C-03B177835C71}" destId="{A1B5DAA7-5628-0947-B622-EAFA649DF1D1}" srcOrd="0" destOrd="0" presId="urn:microsoft.com/office/officeart/2005/8/layout/vList2"/>
    <dgm:cxn modelId="{E2778E1D-0232-DD4A-B611-45E24C7AC3E4}" type="presOf" srcId="{93EB5754-CC5F-4CBD-BE94-46BAB229659A}" destId="{49E15758-3589-EE49-AD9A-322E52A50C00}" srcOrd="0" destOrd="0" presId="urn:microsoft.com/office/officeart/2005/8/layout/vList2"/>
    <dgm:cxn modelId="{60FD2531-2754-ED4E-8BF8-F625DC440A08}" type="presOf" srcId="{992017C5-7339-4D72-B48D-74AB213A9EC7}" destId="{88CC8DCF-5D03-9943-83BE-B622F9F1DF8E}" srcOrd="0" destOrd="0" presId="urn:microsoft.com/office/officeart/2005/8/layout/vList2"/>
    <dgm:cxn modelId="{C7CC6357-7496-467D-B955-3F613E4BB02D}" srcId="{992017C5-7339-4D72-B48D-74AB213A9EC7}" destId="{93EB5754-CC5F-4CBD-BE94-46BAB229659A}" srcOrd="0" destOrd="0" parTransId="{C3F4D4C4-BB6D-4FDE-B469-E121D9D06E11}" sibTransId="{9FBD975C-D4AD-4E0F-AF76-03BC35945685}"/>
    <dgm:cxn modelId="{EB976657-7897-C442-B33C-80FB32EB3677}" type="presOf" srcId="{3451A2C4-BC57-4D5A-9DC0-754ED55D81C2}" destId="{4FAEEA2D-FADB-0348-9FA7-5BDA9C0D2D3B}" srcOrd="0" destOrd="0" presId="urn:microsoft.com/office/officeart/2005/8/layout/vList2"/>
    <dgm:cxn modelId="{3C385A6B-3BA3-45AA-8547-63E5349CCF30}" srcId="{992017C5-7339-4D72-B48D-74AB213A9EC7}" destId="{3451A2C4-BC57-4D5A-9DC0-754ED55D81C2}" srcOrd="2" destOrd="0" parTransId="{08F5879A-35EA-4B89-94B1-AA80D9DEE464}" sibTransId="{08F7F9FC-FBFE-44E3-8566-ECF474F4D27D}"/>
    <dgm:cxn modelId="{B726919F-890B-4F64-8E4F-98F7B4BB4052}" srcId="{992017C5-7339-4D72-B48D-74AB213A9EC7}" destId="{F6FCA295-B964-4A88-80C7-C46B13EFA3EE}" srcOrd="5" destOrd="0" parTransId="{0B3CFB1C-F89E-4869-AF2F-C4014B848B3C}" sibTransId="{93557E4E-6505-4E28-908A-4420F2F450D7}"/>
    <dgm:cxn modelId="{6CB3DEA4-05CA-4D14-90CA-B65F825B9458}" srcId="{992017C5-7339-4D72-B48D-74AB213A9EC7}" destId="{42B5112F-CECA-4656-85C3-1EA5794F9F08}" srcOrd="1" destOrd="0" parTransId="{A6F2EDA2-6DCF-4B1F-AC2D-BC004769E00E}" sibTransId="{FAD019E7-6D7F-461C-B174-5715F22A41A3}"/>
    <dgm:cxn modelId="{D5C9E0C2-4BAF-5D42-9318-AFD2127731D3}" type="presOf" srcId="{FA4624EC-638D-4D04-9ADD-04E51AC3446D}" destId="{FA8C6F86-52DA-094D-9A1A-ED466CC09E5C}" srcOrd="0" destOrd="0" presId="urn:microsoft.com/office/officeart/2005/8/layout/vList2"/>
    <dgm:cxn modelId="{5A74C2CA-2C1A-4F0C-84AA-967EC4B6953C}" srcId="{992017C5-7339-4D72-B48D-74AB213A9EC7}" destId="{4798DBD1-C7B7-4DD3-913C-03B177835C71}" srcOrd="4" destOrd="0" parTransId="{743D5043-616D-46F1-B6F0-7289769E58BA}" sibTransId="{D1879CAC-D795-4454-A2A4-81184974D5A1}"/>
    <dgm:cxn modelId="{997A83CC-D1D1-4638-909C-88DF1E267988}" srcId="{992017C5-7339-4D72-B48D-74AB213A9EC7}" destId="{FA4624EC-638D-4D04-9ADD-04E51AC3446D}" srcOrd="3" destOrd="0" parTransId="{78E2D750-496D-4E61-9034-FC6D3EB19602}" sibTransId="{F21AB763-742B-4BDF-9D36-5019F5BD80A1}"/>
    <dgm:cxn modelId="{E1F63FCE-F6E9-5445-9E08-888183189BAE}" type="presOf" srcId="{42B5112F-CECA-4656-85C3-1EA5794F9F08}" destId="{7576E51F-3DE8-0E4A-9DE4-45DD600EB013}" srcOrd="0" destOrd="0" presId="urn:microsoft.com/office/officeart/2005/8/layout/vList2"/>
    <dgm:cxn modelId="{ADB72AE1-39FC-1444-A205-7956B0E8B315}" type="presOf" srcId="{F6FCA295-B964-4A88-80C7-C46B13EFA3EE}" destId="{A393E14B-1574-C040-8993-02F44AE4EE7E}" srcOrd="0" destOrd="0" presId="urn:microsoft.com/office/officeart/2005/8/layout/vList2"/>
    <dgm:cxn modelId="{6586C066-650A-574D-BE68-6B5497C7F65A}" type="presParOf" srcId="{88CC8DCF-5D03-9943-83BE-B622F9F1DF8E}" destId="{49E15758-3589-EE49-AD9A-322E52A50C00}" srcOrd="0" destOrd="0" presId="urn:microsoft.com/office/officeart/2005/8/layout/vList2"/>
    <dgm:cxn modelId="{F7DB118A-9BB4-F640-9980-F1CAF8D265DE}" type="presParOf" srcId="{88CC8DCF-5D03-9943-83BE-B622F9F1DF8E}" destId="{DE66FB1D-CFBE-1149-8A5E-5E193DEE2004}" srcOrd="1" destOrd="0" presId="urn:microsoft.com/office/officeart/2005/8/layout/vList2"/>
    <dgm:cxn modelId="{156C938C-1F1D-894A-A7FD-E11608AC3BE0}" type="presParOf" srcId="{88CC8DCF-5D03-9943-83BE-B622F9F1DF8E}" destId="{7576E51F-3DE8-0E4A-9DE4-45DD600EB013}" srcOrd="2" destOrd="0" presId="urn:microsoft.com/office/officeart/2005/8/layout/vList2"/>
    <dgm:cxn modelId="{85EC4216-49CD-4249-A4E4-36B48772527F}" type="presParOf" srcId="{88CC8DCF-5D03-9943-83BE-B622F9F1DF8E}" destId="{0099EFEF-1396-AC40-84B6-1FC91A14CE71}" srcOrd="3" destOrd="0" presId="urn:microsoft.com/office/officeart/2005/8/layout/vList2"/>
    <dgm:cxn modelId="{9AD031C2-56F9-E64D-B06D-F528CB32672D}" type="presParOf" srcId="{88CC8DCF-5D03-9943-83BE-B622F9F1DF8E}" destId="{4FAEEA2D-FADB-0348-9FA7-5BDA9C0D2D3B}" srcOrd="4" destOrd="0" presId="urn:microsoft.com/office/officeart/2005/8/layout/vList2"/>
    <dgm:cxn modelId="{EA68E6BB-FDF6-E44C-A0D6-625BD3A163EF}" type="presParOf" srcId="{88CC8DCF-5D03-9943-83BE-B622F9F1DF8E}" destId="{97E8ED48-CEC6-A149-8419-DEF21E2DB600}" srcOrd="5" destOrd="0" presId="urn:microsoft.com/office/officeart/2005/8/layout/vList2"/>
    <dgm:cxn modelId="{B73E2383-5F21-FD4F-880D-8A382995535B}" type="presParOf" srcId="{88CC8DCF-5D03-9943-83BE-B622F9F1DF8E}" destId="{FA8C6F86-52DA-094D-9A1A-ED466CC09E5C}" srcOrd="6" destOrd="0" presId="urn:microsoft.com/office/officeart/2005/8/layout/vList2"/>
    <dgm:cxn modelId="{FEE970A7-21C0-0947-BC58-53C0536BAB94}" type="presParOf" srcId="{88CC8DCF-5D03-9943-83BE-B622F9F1DF8E}" destId="{F588FCDB-2F38-ED47-AA5D-4E556581AD07}" srcOrd="7" destOrd="0" presId="urn:microsoft.com/office/officeart/2005/8/layout/vList2"/>
    <dgm:cxn modelId="{85DB263B-118D-D94C-9431-887DB0ED0099}" type="presParOf" srcId="{88CC8DCF-5D03-9943-83BE-B622F9F1DF8E}" destId="{A1B5DAA7-5628-0947-B622-EAFA649DF1D1}" srcOrd="8" destOrd="0" presId="urn:microsoft.com/office/officeart/2005/8/layout/vList2"/>
    <dgm:cxn modelId="{E899ADC7-825E-A744-9118-F2985EF02C6D}" type="presParOf" srcId="{88CC8DCF-5D03-9943-83BE-B622F9F1DF8E}" destId="{6337E3C2-D5EB-2D47-9949-EDCBCBE9D6FC}" srcOrd="9" destOrd="0" presId="urn:microsoft.com/office/officeart/2005/8/layout/vList2"/>
    <dgm:cxn modelId="{F596C4C7-7434-8E49-B10E-4D17BACD3F71}" type="presParOf" srcId="{88CC8DCF-5D03-9943-83BE-B622F9F1DF8E}" destId="{A393E14B-1574-C040-8993-02F44AE4EE7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06AC9-0CE8-49A2-9706-454369FE74D8}" type="doc">
      <dgm:prSet loTypeId="urn:microsoft.com/office/officeart/2005/8/layout/matrix3" loCatId="matrix" qsTypeId="urn:microsoft.com/office/officeart/2005/8/quickstyle/simple2" qsCatId="simple" csTypeId="urn:microsoft.com/office/officeart/2005/8/colors/colorful2" csCatId="colorful" phldr="1"/>
      <dgm:spPr/>
      <dgm:t>
        <a:bodyPr/>
        <a:lstStyle/>
        <a:p>
          <a:endParaRPr lang="en-US"/>
        </a:p>
      </dgm:t>
    </dgm:pt>
    <dgm:pt modelId="{C9D83E80-EB0F-4BE9-B5D8-A61FCC171D9D}">
      <dgm:prSet/>
      <dgm:spPr>
        <a:solidFill>
          <a:srgbClr val="FF7D5E"/>
        </a:solidFill>
      </dgm:spPr>
      <dgm:t>
        <a:bodyPr/>
        <a:lstStyle/>
        <a:p>
          <a:r>
            <a:rPr lang="en-US" dirty="0">
              <a:solidFill>
                <a:srgbClr val="FFFFFF"/>
              </a:solidFill>
            </a:rPr>
            <a:t>Mission/Purpose: why you exist</a:t>
          </a:r>
        </a:p>
      </dgm:t>
    </dgm:pt>
    <dgm:pt modelId="{35C62DEC-2684-498D-9858-ADB3002ADEDE}" type="parTrans" cxnId="{9DE6D69D-3355-4AC6-9B02-567B559B473F}">
      <dgm:prSet/>
      <dgm:spPr/>
      <dgm:t>
        <a:bodyPr/>
        <a:lstStyle/>
        <a:p>
          <a:endParaRPr lang="en-US">
            <a:solidFill>
              <a:srgbClr val="000000"/>
            </a:solidFill>
          </a:endParaRPr>
        </a:p>
      </dgm:t>
    </dgm:pt>
    <dgm:pt modelId="{1290B484-B96B-46EF-A400-98F3AD25A572}" type="sibTrans" cxnId="{9DE6D69D-3355-4AC6-9B02-567B559B473F}">
      <dgm:prSet/>
      <dgm:spPr/>
      <dgm:t>
        <a:bodyPr/>
        <a:lstStyle/>
        <a:p>
          <a:endParaRPr lang="en-US">
            <a:solidFill>
              <a:srgbClr val="000000"/>
            </a:solidFill>
          </a:endParaRPr>
        </a:p>
      </dgm:t>
    </dgm:pt>
    <dgm:pt modelId="{D6F42004-6CC5-4FFA-B868-5951297F32EE}">
      <dgm:prSet/>
      <dgm:spPr>
        <a:solidFill>
          <a:srgbClr val="54B0BD"/>
        </a:solidFill>
      </dgm:spPr>
      <dgm:t>
        <a:bodyPr/>
        <a:lstStyle/>
        <a:p>
          <a:r>
            <a:rPr lang="en-US" dirty="0">
              <a:solidFill>
                <a:srgbClr val="FFFFFF"/>
              </a:solidFill>
            </a:rPr>
            <a:t>Vision: what you are striving to become</a:t>
          </a:r>
        </a:p>
      </dgm:t>
    </dgm:pt>
    <dgm:pt modelId="{3549E4CB-9561-4B09-A74D-09798C2B8F94}" type="parTrans" cxnId="{6715C1CB-0E9F-4E19-977C-28234BF28F0B}">
      <dgm:prSet/>
      <dgm:spPr/>
      <dgm:t>
        <a:bodyPr/>
        <a:lstStyle/>
        <a:p>
          <a:endParaRPr lang="en-US">
            <a:solidFill>
              <a:srgbClr val="000000"/>
            </a:solidFill>
          </a:endParaRPr>
        </a:p>
      </dgm:t>
    </dgm:pt>
    <dgm:pt modelId="{B2B334A6-DF75-4B2D-9A19-4EE73CDE9AA7}" type="sibTrans" cxnId="{6715C1CB-0E9F-4E19-977C-28234BF28F0B}">
      <dgm:prSet/>
      <dgm:spPr/>
      <dgm:t>
        <a:bodyPr/>
        <a:lstStyle/>
        <a:p>
          <a:endParaRPr lang="en-US">
            <a:solidFill>
              <a:srgbClr val="000000"/>
            </a:solidFill>
          </a:endParaRPr>
        </a:p>
      </dgm:t>
    </dgm:pt>
    <dgm:pt modelId="{7BD0C690-42A8-422C-A66D-C377665E6708}">
      <dgm:prSet/>
      <dgm:spPr>
        <a:solidFill>
          <a:srgbClr val="0070C0"/>
        </a:solidFill>
        <a:ln>
          <a:solidFill>
            <a:srgbClr val="0070C0"/>
          </a:solidFill>
        </a:ln>
      </dgm:spPr>
      <dgm:t>
        <a:bodyPr/>
        <a:lstStyle/>
        <a:p>
          <a:r>
            <a:rPr lang="en-US" dirty="0">
              <a:solidFill>
                <a:srgbClr val="FFFFFF"/>
              </a:solidFill>
            </a:rPr>
            <a:t>Values: behaviors that will guide you along the way</a:t>
          </a:r>
        </a:p>
      </dgm:t>
    </dgm:pt>
    <dgm:pt modelId="{E7CE8E86-B399-42AD-A2BD-B63640FC47BF}" type="parTrans" cxnId="{9EA88CF2-3A6D-434B-AB45-5C25861C19CA}">
      <dgm:prSet/>
      <dgm:spPr/>
      <dgm:t>
        <a:bodyPr/>
        <a:lstStyle/>
        <a:p>
          <a:endParaRPr lang="en-US">
            <a:solidFill>
              <a:srgbClr val="000000"/>
            </a:solidFill>
          </a:endParaRPr>
        </a:p>
      </dgm:t>
    </dgm:pt>
    <dgm:pt modelId="{5BCD988D-3909-47AB-BB61-CF2A10C2FDCC}" type="sibTrans" cxnId="{9EA88CF2-3A6D-434B-AB45-5C25861C19CA}">
      <dgm:prSet/>
      <dgm:spPr/>
      <dgm:t>
        <a:bodyPr/>
        <a:lstStyle/>
        <a:p>
          <a:endParaRPr lang="en-US">
            <a:solidFill>
              <a:srgbClr val="000000"/>
            </a:solidFill>
          </a:endParaRPr>
        </a:p>
      </dgm:t>
    </dgm:pt>
    <dgm:pt modelId="{AF891713-FD10-42D2-9F1A-1DC4094AC36C}">
      <dgm:prSet/>
      <dgm:spPr>
        <a:solidFill>
          <a:srgbClr val="173246"/>
        </a:solidFill>
      </dgm:spPr>
      <dgm:t>
        <a:bodyPr/>
        <a:lstStyle/>
        <a:p>
          <a:r>
            <a:rPr lang="en-US" dirty="0">
              <a:solidFill>
                <a:srgbClr val="FFFFFF"/>
              </a:solidFill>
            </a:rPr>
            <a:t>Brand: the sum of who you are and what you stand for</a:t>
          </a:r>
        </a:p>
      </dgm:t>
    </dgm:pt>
    <dgm:pt modelId="{5EA9D102-6B1D-436D-BA04-8D218652D9DC}" type="parTrans" cxnId="{CF73C5C9-42E6-484C-B9B5-606E246C7371}">
      <dgm:prSet/>
      <dgm:spPr/>
      <dgm:t>
        <a:bodyPr/>
        <a:lstStyle/>
        <a:p>
          <a:endParaRPr lang="en-US">
            <a:solidFill>
              <a:srgbClr val="000000"/>
            </a:solidFill>
          </a:endParaRPr>
        </a:p>
      </dgm:t>
    </dgm:pt>
    <dgm:pt modelId="{FF12BEE4-B4E1-4413-A97E-8BCEB0FCEAB4}" type="sibTrans" cxnId="{CF73C5C9-42E6-484C-B9B5-606E246C7371}">
      <dgm:prSet/>
      <dgm:spPr/>
      <dgm:t>
        <a:bodyPr/>
        <a:lstStyle/>
        <a:p>
          <a:endParaRPr lang="en-US">
            <a:solidFill>
              <a:srgbClr val="000000"/>
            </a:solidFill>
          </a:endParaRPr>
        </a:p>
      </dgm:t>
    </dgm:pt>
    <dgm:pt modelId="{ED04EEE1-372C-2945-B80E-79124ED35AAF}" type="pres">
      <dgm:prSet presAssocID="{C8106AC9-0CE8-49A2-9706-454369FE74D8}" presName="matrix" presStyleCnt="0">
        <dgm:presLayoutVars>
          <dgm:chMax val="1"/>
          <dgm:dir/>
          <dgm:resizeHandles val="exact"/>
        </dgm:presLayoutVars>
      </dgm:prSet>
      <dgm:spPr/>
    </dgm:pt>
    <dgm:pt modelId="{5A3B8AD5-0FCC-774A-ADD6-4BBC813035D7}" type="pres">
      <dgm:prSet presAssocID="{C8106AC9-0CE8-49A2-9706-454369FE74D8}" presName="diamond" presStyleLbl="bgShp" presStyleIdx="0" presStyleCnt="1"/>
      <dgm:spPr/>
    </dgm:pt>
    <dgm:pt modelId="{0C3EE5B9-D511-834D-88C0-4863AA6DB909}" type="pres">
      <dgm:prSet presAssocID="{C8106AC9-0CE8-49A2-9706-454369FE74D8}" presName="quad1" presStyleLbl="node1" presStyleIdx="0" presStyleCnt="4">
        <dgm:presLayoutVars>
          <dgm:chMax val="0"/>
          <dgm:chPref val="0"/>
          <dgm:bulletEnabled val="1"/>
        </dgm:presLayoutVars>
      </dgm:prSet>
      <dgm:spPr/>
    </dgm:pt>
    <dgm:pt modelId="{3C2163EE-DBBD-BF45-85C7-67C0A613353F}" type="pres">
      <dgm:prSet presAssocID="{C8106AC9-0CE8-49A2-9706-454369FE74D8}" presName="quad2" presStyleLbl="node1" presStyleIdx="1" presStyleCnt="4">
        <dgm:presLayoutVars>
          <dgm:chMax val="0"/>
          <dgm:chPref val="0"/>
          <dgm:bulletEnabled val="1"/>
        </dgm:presLayoutVars>
      </dgm:prSet>
      <dgm:spPr/>
    </dgm:pt>
    <dgm:pt modelId="{F94E1191-ED37-4344-B95A-6EADAD8E5476}" type="pres">
      <dgm:prSet presAssocID="{C8106AC9-0CE8-49A2-9706-454369FE74D8}" presName="quad3" presStyleLbl="node1" presStyleIdx="2" presStyleCnt="4">
        <dgm:presLayoutVars>
          <dgm:chMax val="0"/>
          <dgm:chPref val="0"/>
          <dgm:bulletEnabled val="1"/>
        </dgm:presLayoutVars>
      </dgm:prSet>
      <dgm:spPr/>
    </dgm:pt>
    <dgm:pt modelId="{AF61FBCC-6CF6-1844-8050-63DC26DF1CF4}" type="pres">
      <dgm:prSet presAssocID="{C8106AC9-0CE8-49A2-9706-454369FE74D8}" presName="quad4" presStyleLbl="node1" presStyleIdx="3" presStyleCnt="4">
        <dgm:presLayoutVars>
          <dgm:chMax val="0"/>
          <dgm:chPref val="0"/>
          <dgm:bulletEnabled val="1"/>
        </dgm:presLayoutVars>
      </dgm:prSet>
      <dgm:spPr/>
    </dgm:pt>
  </dgm:ptLst>
  <dgm:cxnLst>
    <dgm:cxn modelId="{C0A97038-435B-FC4D-9CDF-86D1737C2845}" type="presOf" srcId="{C9D83E80-EB0F-4BE9-B5D8-A61FCC171D9D}" destId="{0C3EE5B9-D511-834D-88C0-4863AA6DB909}" srcOrd="0" destOrd="0" presId="urn:microsoft.com/office/officeart/2005/8/layout/matrix3"/>
    <dgm:cxn modelId="{25EBA042-E158-3446-93EB-EFDB8993FF2E}" type="presOf" srcId="{7BD0C690-42A8-422C-A66D-C377665E6708}" destId="{F94E1191-ED37-4344-B95A-6EADAD8E5476}" srcOrd="0" destOrd="0" presId="urn:microsoft.com/office/officeart/2005/8/layout/matrix3"/>
    <dgm:cxn modelId="{9DE6D69D-3355-4AC6-9B02-567B559B473F}" srcId="{C8106AC9-0CE8-49A2-9706-454369FE74D8}" destId="{C9D83E80-EB0F-4BE9-B5D8-A61FCC171D9D}" srcOrd="0" destOrd="0" parTransId="{35C62DEC-2684-498D-9858-ADB3002ADEDE}" sibTransId="{1290B484-B96B-46EF-A400-98F3AD25A572}"/>
    <dgm:cxn modelId="{21EFF7BF-1208-6640-A6D7-07F535186D8B}" type="presOf" srcId="{D6F42004-6CC5-4FFA-B868-5951297F32EE}" destId="{3C2163EE-DBBD-BF45-85C7-67C0A613353F}" srcOrd="0" destOrd="0" presId="urn:microsoft.com/office/officeart/2005/8/layout/matrix3"/>
    <dgm:cxn modelId="{CF73C5C9-42E6-484C-B9B5-606E246C7371}" srcId="{C8106AC9-0CE8-49A2-9706-454369FE74D8}" destId="{AF891713-FD10-42D2-9F1A-1DC4094AC36C}" srcOrd="3" destOrd="0" parTransId="{5EA9D102-6B1D-436D-BA04-8D218652D9DC}" sibTransId="{FF12BEE4-B4E1-4413-A97E-8BCEB0FCEAB4}"/>
    <dgm:cxn modelId="{6715C1CB-0E9F-4E19-977C-28234BF28F0B}" srcId="{C8106AC9-0CE8-49A2-9706-454369FE74D8}" destId="{D6F42004-6CC5-4FFA-B868-5951297F32EE}" srcOrd="1" destOrd="0" parTransId="{3549E4CB-9561-4B09-A74D-09798C2B8F94}" sibTransId="{B2B334A6-DF75-4B2D-9A19-4EE73CDE9AA7}"/>
    <dgm:cxn modelId="{AF97BFD5-5289-A54A-8FB1-CB13787B94E9}" type="presOf" srcId="{AF891713-FD10-42D2-9F1A-1DC4094AC36C}" destId="{AF61FBCC-6CF6-1844-8050-63DC26DF1CF4}" srcOrd="0" destOrd="0" presId="urn:microsoft.com/office/officeart/2005/8/layout/matrix3"/>
    <dgm:cxn modelId="{11EB07D9-4641-6947-BF2E-617D9DE62CE2}" type="presOf" srcId="{C8106AC9-0CE8-49A2-9706-454369FE74D8}" destId="{ED04EEE1-372C-2945-B80E-79124ED35AAF}" srcOrd="0" destOrd="0" presId="urn:microsoft.com/office/officeart/2005/8/layout/matrix3"/>
    <dgm:cxn modelId="{9EA88CF2-3A6D-434B-AB45-5C25861C19CA}" srcId="{C8106AC9-0CE8-49A2-9706-454369FE74D8}" destId="{7BD0C690-42A8-422C-A66D-C377665E6708}" srcOrd="2" destOrd="0" parTransId="{E7CE8E86-B399-42AD-A2BD-B63640FC47BF}" sibTransId="{5BCD988D-3909-47AB-BB61-CF2A10C2FDCC}"/>
    <dgm:cxn modelId="{50E65E64-F716-6A40-9685-2417788CC5AB}" type="presParOf" srcId="{ED04EEE1-372C-2945-B80E-79124ED35AAF}" destId="{5A3B8AD5-0FCC-774A-ADD6-4BBC813035D7}" srcOrd="0" destOrd="0" presId="urn:microsoft.com/office/officeart/2005/8/layout/matrix3"/>
    <dgm:cxn modelId="{CE95F9CA-74D2-6C49-BFE7-6349932682E1}" type="presParOf" srcId="{ED04EEE1-372C-2945-B80E-79124ED35AAF}" destId="{0C3EE5B9-D511-834D-88C0-4863AA6DB909}" srcOrd="1" destOrd="0" presId="urn:microsoft.com/office/officeart/2005/8/layout/matrix3"/>
    <dgm:cxn modelId="{5431F65A-D6D3-D840-9A79-C37065BBAC05}" type="presParOf" srcId="{ED04EEE1-372C-2945-B80E-79124ED35AAF}" destId="{3C2163EE-DBBD-BF45-85C7-67C0A613353F}" srcOrd="2" destOrd="0" presId="urn:microsoft.com/office/officeart/2005/8/layout/matrix3"/>
    <dgm:cxn modelId="{0E6D93AE-DACE-B840-9144-29E5B78BD5AB}" type="presParOf" srcId="{ED04EEE1-372C-2945-B80E-79124ED35AAF}" destId="{F94E1191-ED37-4344-B95A-6EADAD8E5476}" srcOrd="3" destOrd="0" presId="urn:microsoft.com/office/officeart/2005/8/layout/matrix3"/>
    <dgm:cxn modelId="{4E57EE13-84E2-964F-A71C-CFFDE7BCAEDB}" type="presParOf" srcId="{ED04EEE1-372C-2945-B80E-79124ED35AAF}" destId="{AF61FBCC-6CF6-1844-8050-63DC26DF1CF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B2924-A55B-4701-BE29-A670464944ED}" type="doc">
      <dgm:prSet loTypeId="urn:microsoft.com/office/officeart/2005/8/layout/chevron1" loCatId="process" qsTypeId="urn:microsoft.com/office/officeart/2005/8/quickstyle/simple2" qsCatId="simple" csTypeId="urn:microsoft.com/office/officeart/2005/8/colors/colorful1" csCatId="colorful" phldr="1"/>
      <dgm:spPr/>
      <dgm:t>
        <a:bodyPr/>
        <a:lstStyle/>
        <a:p>
          <a:endParaRPr lang="en-US"/>
        </a:p>
      </dgm:t>
    </dgm:pt>
    <dgm:pt modelId="{9C0F04DB-4A0F-4D9D-99B5-91B766DBB718}">
      <dgm:prSet custT="1"/>
      <dgm:spPr/>
      <dgm:t>
        <a:bodyPr/>
        <a:lstStyle/>
        <a:p>
          <a:pPr>
            <a:buClr>
              <a:srgbClr val="FF7D5E"/>
            </a:buClr>
            <a:buFont typeface="Wingdings" pitchFamily="2" charset="2"/>
            <a:buChar char="§"/>
          </a:pPr>
          <a:r>
            <a:rPr lang="en-US" sz="1800" b="0" i="0" dirty="0">
              <a:latin typeface="+mn-lt"/>
            </a:rPr>
            <a:t>Set a clear company mission, vision and values. Start with your </a:t>
          </a:r>
          <a:r>
            <a:rPr lang="en-US" sz="1800" b="1" i="1" dirty="0">
              <a:latin typeface="+mn-lt"/>
            </a:rPr>
            <a:t>why</a:t>
          </a:r>
          <a:r>
            <a:rPr lang="en-US" sz="1800" b="0" i="1" dirty="0">
              <a:latin typeface="+mn-lt"/>
            </a:rPr>
            <a:t>.</a:t>
          </a:r>
          <a:r>
            <a:rPr lang="en-US" sz="1800" b="0" i="0" dirty="0">
              <a:latin typeface="+mn-lt"/>
            </a:rPr>
            <a:t> </a:t>
          </a:r>
          <a:br>
            <a:rPr lang="en-US" sz="1800" b="0" i="0" dirty="0">
              <a:latin typeface="+mn-lt"/>
            </a:rPr>
          </a:br>
          <a:endParaRPr lang="en-US" sz="1800" dirty="0">
            <a:latin typeface="+mn-lt"/>
          </a:endParaRPr>
        </a:p>
      </dgm:t>
    </dgm:pt>
    <dgm:pt modelId="{CBE06BE7-986B-4600-9775-3BA95B4FBEF6}" type="parTrans" cxnId="{CAE24C61-F630-411C-8D48-934377D84169}">
      <dgm:prSet/>
      <dgm:spPr/>
      <dgm:t>
        <a:bodyPr/>
        <a:lstStyle/>
        <a:p>
          <a:endParaRPr lang="en-US"/>
        </a:p>
      </dgm:t>
    </dgm:pt>
    <dgm:pt modelId="{3FBEE103-0139-4976-8CE7-EFAA5E0DADD6}" type="sibTrans" cxnId="{CAE24C61-F630-411C-8D48-934377D84169}">
      <dgm:prSet/>
      <dgm:spPr/>
      <dgm:t>
        <a:bodyPr/>
        <a:lstStyle/>
        <a:p>
          <a:endParaRPr lang="en-US"/>
        </a:p>
      </dgm:t>
    </dgm:pt>
    <dgm:pt modelId="{0076AFD1-738F-4A5F-9546-9B363603EBEF}">
      <dgm:prSet custT="1"/>
      <dgm:spPr/>
      <dgm:t>
        <a:bodyPr/>
        <a:lstStyle/>
        <a:p>
          <a:pPr>
            <a:buClr>
              <a:srgbClr val="FF7D5E"/>
            </a:buClr>
            <a:buFont typeface="Wingdings" pitchFamily="2" charset="2"/>
            <a:buChar char="§"/>
          </a:pPr>
          <a:r>
            <a:rPr lang="en-US" sz="1800" b="0" i="0" dirty="0">
              <a:latin typeface="+mn-lt"/>
            </a:rPr>
            <a:t>Define and communicate stakeholder expectations</a:t>
          </a:r>
          <a:endParaRPr lang="en-US" sz="1800" dirty="0">
            <a:latin typeface="+mn-lt"/>
          </a:endParaRPr>
        </a:p>
      </dgm:t>
    </dgm:pt>
    <dgm:pt modelId="{30EA6991-1E78-4F8E-ADD4-F22443DD0BF6}" type="parTrans" cxnId="{D2E8761F-87EC-47D2-9365-1575A43AA754}">
      <dgm:prSet/>
      <dgm:spPr/>
      <dgm:t>
        <a:bodyPr/>
        <a:lstStyle/>
        <a:p>
          <a:endParaRPr lang="en-US"/>
        </a:p>
      </dgm:t>
    </dgm:pt>
    <dgm:pt modelId="{BB0D96CB-0911-4055-B242-4EFA5F139E34}" type="sibTrans" cxnId="{D2E8761F-87EC-47D2-9365-1575A43AA754}">
      <dgm:prSet/>
      <dgm:spPr/>
      <dgm:t>
        <a:bodyPr/>
        <a:lstStyle/>
        <a:p>
          <a:endParaRPr lang="en-US"/>
        </a:p>
      </dgm:t>
    </dgm:pt>
    <dgm:pt modelId="{71E8ACE9-F319-4679-A886-9B2190DB32A4}">
      <dgm:prSet/>
      <dgm:spPr>
        <a:solidFill>
          <a:srgbClr val="54B0BD"/>
        </a:solidFill>
      </dgm:spPr>
      <dgm:t>
        <a:bodyPr/>
        <a:lstStyle/>
        <a:p>
          <a:r>
            <a:rPr lang="en-US" b="0" i="0" dirty="0"/>
            <a:t>Who is  responsible for the company’s reputation</a:t>
          </a:r>
          <a:endParaRPr lang="en-US" dirty="0"/>
        </a:p>
      </dgm:t>
    </dgm:pt>
    <dgm:pt modelId="{FF30F61F-1688-4AE6-A7B8-8328CEC72DFC}" type="sibTrans" cxnId="{C0BE7DD8-C93D-4435-817C-7B6648822B33}">
      <dgm:prSet/>
      <dgm:spPr/>
      <dgm:t>
        <a:bodyPr/>
        <a:lstStyle/>
        <a:p>
          <a:endParaRPr lang="en-US"/>
        </a:p>
      </dgm:t>
    </dgm:pt>
    <dgm:pt modelId="{F1DAF336-2B7F-4D69-BAED-9C44EAE41346}" type="parTrans" cxnId="{C0BE7DD8-C93D-4435-817C-7B6648822B33}">
      <dgm:prSet/>
      <dgm:spPr/>
      <dgm:t>
        <a:bodyPr/>
        <a:lstStyle/>
        <a:p>
          <a:endParaRPr lang="en-US"/>
        </a:p>
      </dgm:t>
    </dgm:pt>
    <dgm:pt modelId="{3DC2E419-070C-427A-88B0-A6189675EE69}">
      <dgm:prSet custT="1"/>
      <dgm:spPr/>
      <dgm:t>
        <a:bodyPr/>
        <a:lstStyle/>
        <a:p>
          <a:pPr>
            <a:lnSpc>
              <a:spcPct val="100000"/>
            </a:lnSpc>
            <a:buClr>
              <a:srgbClr val="FF7D5E"/>
            </a:buClr>
            <a:buFont typeface="Wingdings" pitchFamily="2" charset="2"/>
            <a:buChar char="§"/>
          </a:pPr>
          <a:r>
            <a:rPr lang="en-US" sz="1800" b="0" i="0" dirty="0"/>
            <a:t>It starts with leadership</a:t>
          </a:r>
          <a:br>
            <a:rPr lang="en-US" sz="1800" b="0" i="0" dirty="0"/>
          </a:br>
          <a:endParaRPr lang="en-US" sz="1800" dirty="0"/>
        </a:p>
      </dgm:t>
    </dgm:pt>
    <dgm:pt modelId="{96E10DE0-84F1-4C44-87E6-18649AB4379F}" type="sibTrans" cxnId="{31EEE768-B003-4117-90F4-80427BAE346B}">
      <dgm:prSet/>
      <dgm:spPr/>
      <dgm:t>
        <a:bodyPr/>
        <a:lstStyle/>
        <a:p>
          <a:endParaRPr lang="en-US"/>
        </a:p>
      </dgm:t>
    </dgm:pt>
    <dgm:pt modelId="{8CF3E573-68FF-4975-ADEF-392C6DBB8F53}" type="parTrans" cxnId="{31EEE768-B003-4117-90F4-80427BAE346B}">
      <dgm:prSet/>
      <dgm:spPr/>
      <dgm:t>
        <a:bodyPr/>
        <a:lstStyle/>
        <a:p>
          <a:endParaRPr lang="en-US"/>
        </a:p>
      </dgm:t>
    </dgm:pt>
    <dgm:pt modelId="{C29AD981-D172-E04E-90E3-7694F5410EBF}">
      <dgm:prSet custT="1"/>
      <dgm:spPr/>
      <dgm:t>
        <a:bodyPr/>
        <a:lstStyle/>
        <a:p>
          <a:pPr>
            <a:lnSpc>
              <a:spcPct val="100000"/>
            </a:lnSpc>
            <a:buClr>
              <a:srgbClr val="FF7D5E"/>
            </a:buClr>
            <a:buFont typeface="Wingdings" pitchFamily="2" charset="2"/>
            <a:buChar char="§"/>
          </a:pPr>
          <a:r>
            <a:rPr lang="en-US" sz="1800" b="0" i="0" dirty="0"/>
            <a:t>It is everyone’s responsibility</a:t>
          </a:r>
          <a:endParaRPr lang="en-US" sz="1800" dirty="0"/>
        </a:p>
      </dgm:t>
    </dgm:pt>
    <dgm:pt modelId="{D6D3C1FF-C2DF-8542-A3DE-7E2CBA5673B1}" type="parTrans" cxnId="{F0893B09-0A41-694C-8E04-8DC7FE7218AB}">
      <dgm:prSet/>
      <dgm:spPr/>
      <dgm:t>
        <a:bodyPr/>
        <a:lstStyle/>
        <a:p>
          <a:endParaRPr lang="en-US"/>
        </a:p>
      </dgm:t>
    </dgm:pt>
    <dgm:pt modelId="{7EF3AFE0-DF2E-D74C-A10E-D3846DA319BE}" type="sibTrans" cxnId="{F0893B09-0A41-694C-8E04-8DC7FE7218AB}">
      <dgm:prSet/>
      <dgm:spPr/>
      <dgm:t>
        <a:bodyPr/>
        <a:lstStyle/>
        <a:p>
          <a:endParaRPr lang="en-US"/>
        </a:p>
      </dgm:t>
    </dgm:pt>
    <dgm:pt modelId="{D1DA8999-3905-4C80-A5CB-167212ACE08A}">
      <dgm:prSet/>
      <dgm:spPr>
        <a:solidFill>
          <a:srgbClr val="54B0BD"/>
        </a:solidFill>
      </dgm:spPr>
      <dgm:t>
        <a:bodyPr/>
        <a:lstStyle/>
        <a:p>
          <a:r>
            <a:rPr lang="en-US" b="0" i="0" dirty="0"/>
            <a:t>As a leader, what can you do?</a:t>
          </a:r>
          <a:endParaRPr lang="en-US" dirty="0"/>
        </a:p>
      </dgm:t>
    </dgm:pt>
    <dgm:pt modelId="{9B160381-9E3C-4A0F-9873-11F614DA7034}" type="sibTrans" cxnId="{DB9F2682-0DB5-44D9-8119-FA2F5BBC4C55}">
      <dgm:prSet/>
      <dgm:spPr/>
      <dgm:t>
        <a:bodyPr/>
        <a:lstStyle/>
        <a:p>
          <a:endParaRPr lang="en-US"/>
        </a:p>
      </dgm:t>
    </dgm:pt>
    <dgm:pt modelId="{5557F088-97DC-4572-9A80-52A17DE0EED3}" type="parTrans" cxnId="{DB9F2682-0DB5-44D9-8119-FA2F5BBC4C55}">
      <dgm:prSet/>
      <dgm:spPr/>
      <dgm:t>
        <a:bodyPr/>
        <a:lstStyle/>
        <a:p>
          <a:endParaRPr lang="en-US"/>
        </a:p>
      </dgm:t>
    </dgm:pt>
    <dgm:pt modelId="{64831C97-8DCD-5041-9E36-95AED570B4F7}" type="pres">
      <dgm:prSet presAssocID="{EB1B2924-A55B-4701-BE29-A670464944ED}" presName="Name0" presStyleCnt="0">
        <dgm:presLayoutVars>
          <dgm:dir/>
          <dgm:animLvl val="lvl"/>
          <dgm:resizeHandles val="exact"/>
        </dgm:presLayoutVars>
      </dgm:prSet>
      <dgm:spPr/>
    </dgm:pt>
    <dgm:pt modelId="{0B635598-2E20-EA4F-901E-01E230FCBFC0}" type="pres">
      <dgm:prSet presAssocID="{71E8ACE9-F319-4679-A886-9B2190DB32A4}" presName="composite" presStyleCnt="0"/>
      <dgm:spPr/>
    </dgm:pt>
    <dgm:pt modelId="{3EF29CF1-47D9-6A40-B00A-501795551816}" type="pres">
      <dgm:prSet presAssocID="{71E8ACE9-F319-4679-A886-9B2190DB32A4}" presName="parTx" presStyleLbl="node1" presStyleIdx="0" presStyleCnt="2" custScaleY="142177" custLinFactNeighborX="3842" custLinFactNeighborY="3582">
        <dgm:presLayoutVars>
          <dgm:chMax val="0"/>
          <dgm:chPref val="0"/>
          <dgm:bulletEnabled val="1"/>
        </dgm:presLayoutVars>
      </dgm:prSet>
      <dgm:spPr/>
    </dgm:pt>
    <dgm:pt modelId="{9315E041-80F4-C245-8C8E-C8096D42AF12}" type="pres">
      <dgm:prSet presAssocID="{71E8ACE9-F319-4679-A886-9B2190DB32A4}" presName="desTx" presStyleLbl="revTx" presStyleIdx="0" presStyleCnt="2" custScaleX="74026" custLinFactNeighborX="5033" custLinFactNeighborY="11814">
        <dgm:presLayoutVars>
          <dgm:bulletEnabled val="1"/>
        </dgm:presLayoutVars>
      </dgm:prSet>
      <dgm:spPr/>
    </dgm:pt>
    <dgm:pt modelId="{763D3D91-17F3-174A-84C5-9412371A8EB6}" type="pres">
      <dgm:prSet presAssocID="{FF30F61F-1688-4AE6-A7B8-8328CEC72DFC}" presName="space" presStyleCnt="0"/>
      <dgm:spPr/>
    </dgm:pt>
    <dgm:pt modelId="{A3B157BE-CCD8-7444-A981-99C2D3EA4FA4}" type="pres">
      <dgm:prSet presAssocID="{D1DA8999-3905-4C80-A5CB-167212ACE08A}" presName="composite" presStyleCnt="0"/>
      <dgm:spPr/>
    </dgm:pt>
    <dgm:pt modelId="{4ADCD9EC-70E2-144C-AB0A-FA0A92F776A7}" type="pres">
      <dgm:prSet presAssocID="{D1DA8999-3905-4C80-A5CB-167212ACE08A}" presName="parTx" presStyleLbl="node1" presStyleIdx="1" presStyleCnt="2" custScaleY="138439" custLinFactNeighborX="129" custLinFactNeighborY="-1371">
        <dgm:presLayoutVars>
          <dgm:chMax val="0"/>
          <dgm:chPref val="0"/>
          <dgm:bulletEnabled val="1"/>
        </dgm:presLayoutVars>
      </dgm:prSet>
      <dgm:spPr/>
    </dgm:pt>
    <dgm:pt modelId="{02090339-49FA-2A4F-A0E0-ADAEB003C245}" type="pres">
      <dgm:prSet presAssocID="{D1DA8999-3905-4C80-A5CB-167212ACE08A}" presName="desTx" presStyleLbl="revTx" presStyleIdx="1" presStyleCnt="2" custScaleY="101872" custLinFactNeighborX="5394" custLinFactNeighborY="11013">
        <dgm:presLayoutVars>
          <dgm:bulletEnabled val="1"/>
        </dgm:presLayoutVars>
      </dgm:prSet>
      <dgm:spPr/>
    </dgm:pt>
  </dgm:ptLst>
  <dgm:cxnLst>
    <dgm:cxn modelId="{F0893B09-0A41-694C-8E04-8DC7FE7218AB}" srcId="{71E8ACE9-F319-4679-A886-9B2190DB32A4}" destId="{C29AD981-D172-E04E-90E3-7694F5410EBF}" srcOrd="1" destOrd="0" parTransId="{D6D3C1FF-C2DF-8542-A3DE-7E2CBA5673B1}" sibTransId="{7EF3AFE0-DF2E-D74C-A10E-D3846DA319BE}"/>
    <dgm:cxn modelId="{D2E8761F-87EC-47D2-9365-1575A43AA754}" srcId="{D1DA8999-3905-4C80-A5CB-167212ACE08A}" destId="{0076AFD1-738F-4A5F-9546-9B363603EBEF}" srcOrd="1" destOrd="0" parTransId="{30EA6991-1E78-4F8E-ADD4-F22443DD0BF6}" sibTransId="{BB0D96CB-0911-4055-B242-4EFA5F139E34}"/>
    <dgm:cxn modelId="{43F6B446-AD82-5343-84CD-90614DABFBE0}" type="presOf" srcId="{3DC2E419-070C-427A-88B0-A6189675EE69}" destId="{9315E041-80F4-C245-8C8E-C8096D42AF12}" srcOrd="0" destOrd="0" presId="urn:microsoft.com/office/officeart/2005/8/layout/chevron1"/>
    <dgm:cxn modelId="{3F5CCA4E-7AA3-FC40-AB54-BA1A02687FB7}" type="presOf" srcId="{EB1B2924-A55B-4701-BE29-A670464944ED}" destId="{64831C97-8DCD-5041-9E36-95AED570B4F7}" srcOrd="0" destOrd="0" presId="urn:microsoft.com/office/officeart/2005/8/layout/chevron1"/>
    <dgm:cxn modelId="{CAE24C61-F630-411C-8D48-934377D84169}" srcId="{D1DA8999-3905-4C80-A5CB-167212ACE08A}" destId="{9C0F04DB-4A0F-4D9D-99B5-91B766DBB718}" srcOrd="0" destOrd="0" parTransId="{CBE06BE7-986B-4600-9775-3BA95B4FBEF6}" sibTransId="{3FBEE103-0139-4976-8CE7-EFAA5E0DADD6}"/>
    <dgm:cxn modelId="{B43BE368-9980-954C-9216-40945ADD7C97}" type="presOf" srcId="{C29AD981-D172-E04E-90E3-7694F5410EBF}" destId="{9315E041-80F4-C245-8C8E-C8096D42AF12}" srcOrd="0" destOrd="1" presId="urn:microsoft.com/office/officeart/2005/8/layout/chevron1"/>
    <dgm:cxn modelId="{31EEE768-B003-4117-90F4-80427BAE346B}" srcId="{71E8ACE9-F319-4679-A886-9B2190DB32A4}" destId="{3DC2E419-070C-427A-88B0-A6189675EE69}" srcOrd="0" destOrd="0" parTransId="{8CF3E573-68FF-4975-ADEF-392C6DBB8F53}" sibTransId="{96E10DE0-84F1-4C44-87E6-18649AB4379F}"/>
    <dgm:cxn modelId="{DB9F2682-0DB5-44D9-8119-FA2F5BBC4C55}" srcId="{EB1B2924-A55B-4701-BE29-A670464944ED}" destId="{D1DA8999-3905-4C80-A5CB-167212ACE08A}" srcOrd="1" destOrd="0" parTransId="{5557F088-97DC-4572-9A80-52A17DE0EED3}" sibTransId="{9B160381-9E3C-4A0F-9873-11F614DA7034}"/>
    <dgm:cxn modelId="{CD34E989-3572-A542-A262-2C88F65F713B}" type="presOf" srcId="{D1DA8999-3905-4C80-A5CB-167212ACE08A}" destId="{4ADCD9EC-70E2-144C-AB0A-FA0A92F776A7}" srcOrd="0" destOrd="0" presId="urn:microsoft.com/office/officeart/2005/8/layout/chevron1"/>
    <dgm:cxn modelId="{C29806AC-F0BA-9241-BFCD-6D6083EDD67B}" type="presOf" srcId="{9C0F04DB-4A0F-4D9D-99B5-91B766DBB718}" destId="{02090339-49FA-2A4F-A0E0-ADAEB003C245}" srcOrd="0" destOrd="0" presId="urn:microsoft.com/office/officeart/2005/8/layout/chevron1"/>
    <dgm:cxn modelId="{4089C9C1-3155-954D-8BCE-882790C58FA0}" type="presOf" srcId="{71E8ACE9-F319-4679-A886-9B2190DB32A4}" destId="{3EF29CF1-47D9-6A40-B00A-501795551816}" srcOrd="0" destOrd="0" presId="urn:microsoft.com/office/officeart/2005/8/layout/chevron1"/>
    <dgm:cxn modelId="{C0BE7DD8-C93D-4435-817C-7B6648822B33}" srcId="{EB1B2924-A55B-4701-BE29-A670464944ED}" destId="{71E8ACE9-F319-4679-A886-9B2190DB32A4}" srcOrd="0" destOrd="0" parTransId="{F1DAF336-2B7F-4D69-BAED-9C44EAE41346}" sibTransId="{FF30F61F-1688-4AE6-A7B8-8328CEC72DFC}"/>
    <dgm:cxn modelId="{29C49BE4-3215-8E48-B445-F5C8132DA6B1}" type="presOf" srcId="{0076AFD1-738F-4A5F-9546-9B363603EBEF}" destId="{02090339-49FA-2A4F-A0E0-ADAEB003C245}" srcOrd="0" destOrd="1" presId="urn:microsoft.com/office/officeart/2005/8/layout/chevron1"/>
    <dgm:cxn modelId="{A180A96C-A7FB-404A-ACA6-814C4B0C795F}" type="presParOf" srcId="{64831C97-8DCD-5041-9E36-95AED570B4F7}" destId="{0B635598-2E20-EA4F-901E-01E230FCBFC0}" srcOrd="0" destOrd="0" presId="urn:microsoft.com/office/officeart/2005/8/layout/chevron1"/>
    <dgm:cxn modelId="{87DB0307-7420-294F-9532-31B4533F67D4}" type="presParOf" srcId="{0B635598-2E20-EA4F-901E-01E230FCBFC0}" destId="{3EF29CF1-47D9-6A40-B00A-501795551816}" srcOrd="0" destOrd="0" presId="urn:microsoft.com/office/officeart/2005/8/layout/chevron1"/>
    <dgm:cxn modelId="{E4B4EDF8-54AE-7A4A-AB95-ED96E984CB06}" type="presParOf" srcId="{0B635598-2E20-EA4F-901E-01E230FCBFC0}" destId="{9315E041-80F4-C245-8C8E-C8096D42AF12}" srcOrd="1" destOrd="0" presId="urn:microsoft.com/office/officeart/2005/8/layout/chevron1"/>
    <dgm:cxn modelId="{B46FD78F-06F3-7C48-8E2D-815D1B362AC7}" type="presParOf" srcId="{64831C97-8DCD-5041-9E36-95AED570B4F7}" destId="{763D3D91-17F3-174A-84C5-9412371A8EB6}" srcOrd="1" destOrd="0" presId="urn:microsoft.com/office/officeart/2005/8/layout/chevron1"/>
    <dgm:cxn modelId="{EC51B26B-1F10-DB4A-A200-EE3263A89864}" type="presParOf" srcId="{64831C97-8DCD-5041-9E36-95AED570B4F7}" destId="{A3B157BE-CCD8-7444-A981-99C2D3EA4FA4}" srcOrd="2" destOrd="0" presId="urn:microsoft.com/office/officeart/2005/8/layout/chevron1"/>
    <dgm:cxn modelId="{755E8D10-4D77-3545-B274-D9199088D11B}" type="presParOf" srcId="{A3B157BE-CCD8-7444-A981-99C2D3EA4FA4}" destId="{4ADCD9EC-70E2-144C-AB0A-FA0A92F776A7}" srcOrd="0" destOrd="0" presId="urn:microsoft.com/office/officeart/2005/8/layout/chevron1"/>
    <dgm:cxn modelId="{C7E7F407-34C9-C044-9C8D-5AF14CD79508}" type="presParOf" srcId="{A3B157BE-CCD8-7444-A981-99C2D3EA4FA4}" destId="{02090339-49FA-2A4F-A0E0-ADAEB003C245}" srcOrd="1"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6DB0AF-A369-4F92-86C7-4F2778FD72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AAAEE3-06B7-4D85-AB83-251B2DC25961}">
      <dgm:prSet/>
      <dgm:spPr/>
      <dgm:t>
        <a:bodyPr/>
        <a:lstStyle/>
        <a:p>
          <a:pPr>
            <a:lnSpc>
              <a:spcPct val="100000"/>
            </a:lnSpc>
          </a:pPr>
          <a:r>
            <a:rPr lang="en-US" dirty="0"/>
            <a:t>Tell your company’s story in succinct sound bites</a:t>
          </a:r>
        </a:p>
      </dgm:t>
    </dgm:pt>
    <dgm:pt modelId="{038F4F9B-C18E-4901-A342-082C9B936BED}" type="parTrans" cxnId="{E1388F5D-DC5B-42D2-AE03-70BE8446533B}">
      <dgm:prSet/>
      <dgm:spPr/>
      <dgm:t>
        <a:bodyPr/>
        <a:lstStyle/>
        <a:p>
          <a:endParaRPr lang="en-US"/>
        </a:p>
      </dgm:t>
    </dgm:pt>
    <dgm:pt modelId="{7A8B9CCC-86D4-4206-9EA0-333D5C828425}" type="sibTrans" cxnId="{E1388F5D-DC5B-42D2-AE03-70BE8446533B}">
      <dgm:prSet/>
      <dgm:spPr/>
      <dgm:t>
        <a:bodyPr/>
        <a:lstStyle/>
        <a:p>
          <a:endParaRPr lang="en-US"/>
        </a:p>
      </dgm:t>
    </dgm:pt>
    <dgm:pt modelId="{1570D122-5C23-4B8A-88F0-FD0392DE3B6B}">
      <dgm:prSet/>
      <dgm:spPr/>
      <dgm:t>
        <a:bodyPr/>
        <a:lstStyle/>
        <a:p>
          <a:pPr>
            <a:lnSpc>
              <a:spcPct val="100000"/>
            </a:lnSpc>
          </a:pPr>
          <a:r>
            <a:rPr lang="en-US" dirty="0"/>
            <a:t>Make sure the spokesperson is fully briefed on your key messages and is aware of the latest developments</a:t>
          </a:r>
        </a:p>
      </dgm:t>
    </dgm:pt>
    <dgm:pt modelId="{7B0EB19E-88B1-4354-A4B8-F52B8522406E}" type="parTrans" cxnId="{A788EC63-C81D-41D5-A9B6-9EDCC09D39C5}">
      <dgm:prSet/>
      <dgm:spPr/>
      <dgm:t>
        <a:bodyPr/>
        <a:lstStyle/>
        <a:p>
          <a:endParaRPr lang="en-US"/>
        </a:p>
      </dgm:t>
    </dgm:pt>
    <dgm:pt modelId="{2306C3EE-46E4-46DA-B8AC-563A1D741BB0}" type="sibTrans" cxnId="{A788EC63-C81D-41D5-A9B6-9EDCC09D39C5}">
      <dgm:prSet/>
      <dgm:spPr/>
      <dgm:t>
        <a:bodyPr/>
        <a:lstStyle/>
        <a:p>
          <a:endParaRPr lang="en-US"/>
        </a:p>
      </dgm:t>
    </dgm:pt>
    <dgm:pt modelId="{13F5F0A2-943E-4185-8618-A7A1E16D075D}">
      <dgm:prSet/>
      <dgm:spPr/>
      <dgm:t>
        <a:bodyPr/>
        <a:lstStyle/>
        <a:p>
          <a:pPr>
            <a:lnSpc>
              <a:spcPct val="100000"/>
            </a:lnSpc>
          </a:pPr>
          <a:r>
            <a:rPr lang="en-US" dirty="0"/>
            <a:t>Avoid using the phrase “no comment”</a:t>
          </a:r>
        </a:p>
      </dgm:t>
    </dgm:pt>
    <dgm:pt modelId="{9076D82C-3E24-46E9-892C-18E3B17314BB}" type="parTrans" cxnId="{1A690577-512E-4CA8-A94E-E51BCAD82C25}">
      <dgm:prSet/>
      <dgm:spPr/>
      <dgm:t>
        <a:bodyPr/>
        <a:lstStyle/>
        <a:p>
          <a:endParaRPr lang="en-US"/>
        </a:p>
      </dgm:t>
    </dgm:pt>
    <dgm:pt modelId="{736DA462-7AC6-41AB-85F9-829A56D38659}" type="sibTrans" cxnId="{1A690577-512E-4CA8-A94E-E51BCAD82C25}">
      <dgm:prSet/>
      <dgm:spPr/>
      <dgm:t>
        <a:bodyPr/>
        <a:lstStyle/>
        <a:p>
          <a:endParaRPr lang="en-US"/>
        </a:p>
      </dgm:t>
    </dgm:pt>
    <dgm:pt modelId="{AE84EBAB-A312-4ABF-95BF-E0334B7C5223}">
      <dgm:prSet/>
      <dgm:spPr/>
      <dgm:t>
        <a:bodyPr/>
        <a:lstStyle/>
        <a:p>
          <a:pPr>
            <a:lnSpc>
              <a:spcPct val="100000"/>
            </a:lnSpc>
          </a:pPr>
          <a:r>
            <a:rPr lang="en-US" dirty="0"/>
            <a:t>Avoid using jargon that the public will not understand</a:t>
          </a:r>
        </a:p>
      </dgm:t>
    </dgm:pt>
    <dgm:pt modelId="{F25CFD24-B08A-4506-8FE6-D2FE1D6657D3}" type="parTrans" cxnId="{4570D8D9-3559-441C-A42C-D86C62896909}">
      <dgm:prSet/>
      <dgm:spPr/>
      <dgm:t>
        <a:bodyPr/>
        <a:lstStyle/>
        <a:p>
          <a:endParaRPr lang="en-US"/>
        </a:p>
      </dgm:t>
    </dgm:pt>
    <dgm:pt modelId="{5CBFFF08-5BD9-4B5A-8C0F-84F45CF8E424}" type="sibTrans" cxnId="{4570D8D9-3559-441C-A42C-D86C62896909}">
      <dgm:prSet/>
      <dgm:spPr/>
      <dgm:t>
        <a:bodyPr/>
        <a:lstStyle/>
        <a:p>
          <a:endParaRPr lang="en-US"/>
        </a:p>
      </dgm:t>
    </dgm:pt>
    <dgm:pt modelId="{AF071F20-1DCC-473C-AA45-8DA5D3F363FC}">
      <dgm:prSet/>
      <dgm:spPr/>
      <dgm:t>
        <a:bodyPr/>
        <a:lstStyle/>
        <a:p>
          <a:pPr>
            <a:lnSpc>
              <a:spcPct val="100000"/>
            </a:lnSpc>
          </a:pPr>
          <a:r>
            <a:rPr lang="en-US" dirty="0"/>
            <a:t>Have strong eye contact</a:t>
          </a:r>
        </a:p>
      </dgm:t>
    </dgm:pt>
    <dgm:pt modelId="{3768DB2D-39E4-4F30-9A14-37770A394BE9}" type="parTrans" cxnId="{5222AB35-8CF6-48A3-A7FD-0FA68F79F1B8}">
      <dgm:prSet/>
      <dgm:spPr/>
      <dgm:t>
        <a:bodyPr/>
        <a:lstStyle/>
        <a:p>
          <a:endParaRPr lang="en-US"/>
        </a:p>
      </dgm:t>
    </dgm:pt>
    <dgm:pt modelId="{9C92B460-4DB7-45C2-A600-AD8804C983EA}" type="sibTrans" cxnId="{5222AB35-8CF6-48A3-A7FD-0FA68F79F1B8}">
      <dgm:prSet/>
      <dgm:spPr/>
      <dgm:t>
        <a:bodyPr/>
        <a:lstStyle/>
        <a:p>
          <a:endParaRPr lang="en-US"/>
        </a:p>
      </dgm:t>
    </dgm:pt>
    <dgm:pt modelId="{46892235-0B22-43FA-B09E-D8BA0BAF30ED}">
      <dgm:prSet/>
      <dgm:spPr/>
      <dgm:t>
        <a:bodyPr/>
        <a:lstStyle/>
        <a:p>
          <a:pPr>
            <a:lnSpc>
              <a:spcPct val="100000"/>
            </a:lnSpc>
          </a:pPr>
          <a:r>
            <a:rPr lang="en-US" dirty="0"/>
            <a:t>Avoid saying “</a:t>
          </a:r>
          <a:r>
            <a:rPr lang="en-US" dirty="0" err="1"/>
            <a:t>uhms</a:t>
          </a:r>
          <a:r>
            <a:rPr lang="en-US" dirty="0"/>
            <a:t>” and be aware of other nervous gestures</a:t>
          </a:r>
        </a:p>
      </dgm:t>
    </dgm:pt>
    <dgm:pt modelId="{89E6C27F-D058-43E0-8C27-A895A349BF69}" type="parTrans" cxnId="{162443A2-F564-4F47-AE07-49D0F5F40A8C}">
      <dgm:prSet/>
      <dgm:spPr/>
      <dgm:t>
        <a:bodyPr/>
        <a:lstStyle/>
        <a:p>
          <a:endParaRPr lang="en-US"/>
        </a:p>
      </dgm:t>
    </dgm:pt>
    <dgm:pt modelId="{05386DD5-CB8F-422B-89D3-20CFC9B729A4}" type="sibTrans" cxnId="{162443A2-F564-4F47-AE07-49D0F5F40A8C}">
      <dgm:prSet/>
      <dgm:spPr/>
      <dgm:t>
        <a:bodyPr/>
        <a:lstStyle/>
        <a:p>
          <a:endParaRPr lang="en-US"/>
        </a:p>
      </dgm:t>
    </dgm:pt>
    <dgm:pt modelId="{44265ECA-E724-45A3-919F-4136566B4BD1}" type="pres">
      <dgm:prSet presAssocID="{0D6DB0AF-A369-4F92-86C7-4F2778FD72CF}" presName="root" presStyleCnt="0">
        <dgm:presLayoutVars>
          <dgm:dir/>
          <dgm:resizeHandles val="exact"/>
        </dgm:presLayoutVars>
      </dgm:prSet>
      <dgm:spPr/>
    </dgm:pt>
    <dgm:pt modelId="{956518A2-8C85-4D0D-B859-0E39C914530B}" type="pres">
      <dgm:prSet presAssocID="{D2AAAEE3-06B7-4D85-AB83-251B2DC25961}" presName="compNode" presStyleCnt="0"/>
      <dgm:spPr/>
    </dgm:pt>
    <dgm:pt modelId="{94273D9F-1D18-4228-9FCA-62B1131B85DC}" type="pres">
      <dgm:prSet presAssocID="{D2AAAEE3-06B7-4D85-AB83-251B2DC25961}" presName="bgRect" presStyleLbl="bgShp" presStyleIdx="0" presStyleCnt="6" custLinFactNeighborX="-831" custLinFactNeighborY="2107"/>
      <dgm:spPr>
        <a:solidFill>
          <a:schemeClr val="accent5">
            <a:lumMod val="60000"/>
            <a:lumOff val="40000"/>
          </a:schemeClr>
        </a:solidFill>
      </dgm:spPr>
    </dgm:pt>
    <dgm:pt modelId="{4D274032-E1F3-446E-B4B4-9C2CCCCC8789}" type="pres">
      <dgm:prSet presAssocID="{D2AAAEE3-06B7-4D85-AB83-251B2DC2596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0F223F5D-6A88-44BE-9E8B-9D349F927F37}" type="pres">
      <dgm:prSet presAssocID="{D2AAAEE3-06B7-4D85-AB83-251B2DC25961}" presName="spaceRect" presStyleCnt="0"/>
      <dgm:spPr/>
    </dgm:pt>
    <dgm:pt modelId="{763CF835-2564-4174-A5D7-FFF746D3CBA6}" type="pres">
      <dgm:prSet presAssocID="{D2AAAEE3-06B7-4D85-AB83-251B2DC25961}" presName="parTx" presStyleLbl="revTx" presStyleIdx="0" presStyleCnt="6" custLinFactNeighborX="-183" custLinFactNeighborY="-22159">
        <dgm:presLayoutVars>
          <dgm:chMax val="0"/>
          <dgm:chPref val="0"/>
        </dgm:presLayoutVars>
      </dgm:prSet>
      <dgm:spPr/>
    </dgm:pt>
    <dgm:pt modelId="{BBC446B2-5DF6-47E0-9E4A-583F57ABE599}" type="pres">
      <dgm:prSet presAssocID="{7A8B9CCC-86D4-4206-9EA0-333D5C828425}" presName="sibTrans" presStyleCnt="0"/>
      <dgm:spPr/>
    </dgm:pt>
    <dgm:pt modelId="{76A18592-C31A-4338-8118-783E919572D0}" type="pres">
      <dgm:prSet presAssocID="{1570D122-5C23-4B8A-88F0-FD0392DE3B6B}" presName="compNode" presStyleCnt="0"/>
      <dgm:spPr/>
    </dgm:pt>
    <dgm:pt modelId="{952FA69E-B8E2-4559-98C1-0C335415628C}" type="pres">
      <dgm:prSet presAssocID="{1570D122-5C23-4B8A-88F0-FD0392DE3B6B}" presName="bgRect" presStyleLbl="bgShp" presStyleIdx="1" presStyleCnt="6"/>
      <dgm:spPr>
        <a:solidFill>
          <a:schemeClr val="accent5">
            <a:lumMod val="60000"/>
            <a:lumOff val="40000"/>
          </a:schemeClr>
        </a:solidFill>
      </dgm:spPr>
    </dgm:pt>
    <dgm:pt modelId="{88AB440B-8772-4377-B701-8783A462C304}" type="pres">
      <dgm:prSet presAssocID="{1570D122-5C23-4B8A-88F0-FD0392DE3B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19846F2-BFDF-4426-AF90-5675AD70FDC4}" type="pres">
      <dgm:prSet presAssocID="{1570D122-5C23-4B8A-88F0-FD0392DE3B6B}" presName="spaceRect" presStyleCnt="0"/>
      <dgm:spPr/>
    </dgm:pt>
    <dgm:pt modelId="{CA0EBD11-F20B-4BA5-843D-F9E21758AD86}" type="pres">
      <dgm:prSet presAssocID="{1570D122-5C23-4B8A-88F0-FD0392DE3B6B}" presName="parTx" presStyleLbl="revTx" presStyleIdx="1" presStyleCnt="6">
        <dgm:presLayoutVars>
          <dgm:chMax val="0"/>
          <dgm:chPref val="0"/>
        </dgm:presLayoutVars>
      </dgm:prSet>
      <dgm:spPr/>
    </dgm:pt>
    <dgm:pt modelId="{8B0F5F6B-C152-4CB7-A909-F81FDF95A98C}" type="pres">
      <dgm:prSet presAssocID="{2306C3EE-46E4-46DA-B8AC-563A1D741BB0}" presName="sibTrans" presStyleCnt="0"/>
      <dgm:spPr/>
    </dgm:pt>
    <dgm:pt modelId="{51A4DE9D-8FB5-47A2-B445-FAA7168559A3}" type="pres">
      <dgm:prSet presAssocID="{13F5F0A2-943E-4185-8618-A7A1E16D075D}" presName="compNode" presStyleCnt="0"/>
      <dgm:spPr/>
    </dgm:pt>
    <dgm:pt modelId="{D80EB60F-CC5D-4360-946C-141A188B3D40}" type="pres">
      <dgm:prSet presAssocID="{13F5F0A2-943E-4185-8618-A7A1E16D075D}" presName="bgRect" presStyleLbl="bgShp" presStyleIdx="2" presStyleCnt="6"/>
      <dgm:spPr>
        <a:solidFill>
          <a:schemeClr val="accent5">
            <a:lumMod val="60000"/>
            <a:lumOff val="40000"/>
          </a:schemeClr>
        </a:solidFill>
      </dgm:spPr>
    </dgm:pt>
    <dgm:pt modelId="{031CAC27-43C3-4EC8-9AE4-2DA47C65B62E}" type="pres">
      <dgm:prSet presAssocID="{13F5F0A2-943E-4185-8618-A7A1E16D07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5940158-361F-4364-A75F-D50DE8DBBB1B}" type="pres">
      <dgm:prSet presAssocID="{13F5F0A2-943E-4185-8618-A7A1E16D075D}" presName="spaceRect" presStyleCnt="0"/>
      <dgm:spPr/>
    </dgm:pt>
    <dgm:pt modelId="{2E082521-3AA4-4251-9DD0-51BB5C6F7497}" type="pres">
      <dgm:prSet presAssocID="{13F5F0A2-943E-4185-8618-A7A1E16D075D}" presName="parTx" presStyleLbl="revTx" presStyleIdx="2" presStyleCnt="6">
        <dgm:presLayoutVars>
          <dgm:chMax val="0"/>
          <dgm:chPref val="0"/>
        </dgm:presLayoutVars>
      </dgm:prSet>
      <dgm:spPr/>
    </dgm:pt>
    <dgm:pt modelId="{CBE6F7B1-5B3A-431A-8A9E-FC9317D6D1A1}" type="pres">
      <dgm:prSet presAssocID="{736DA462-7AC6-41AB-85F9-829A56D38659}" presName="sibTrans" presStyleCnt="0"/>
      <dgm:spPr/>
    </dgm:pt>
    <dgm:pt modelId="{DBADA6DA-6489-4F4D-916A-3EF109D1D588}" type="pres">
      <dgm:prSet presAssocID="{AE84EBAB-A312-4ABF-95BF-E0334B7C5223}" presName="compNode" presStyleCnt="0"/>
      <dgm:spPr/>
    </dgm:pt>
    <dgm:pt modelId="{DAED69EB-6009-4204-BCC6-AF131485E7F3}" type="pres">
      <dgm:prSet presAssocID="{AE84EBAB-A312-4ABF-95BF-E0334B7C5223}" presName="bgRect" presStyleLbl="bgShp" presStyleIdx="3" presStyleCnt="6"/>
      <dgm:spPr>
        <a:solidFill>
          <a:schemeClr val="accent5">
            <a:lumMod val="60000"/>
            <a:lumOff val="40000"/>
          </a:schemeClr>
        </a:solidFill>
      </dgm:spPr>
    </dgm:pt>
    <dgm:pt modelId="{EE4C9F76-0AB0-43A1-A90D-CBF37A5B1113}" type="pres">
      <dgm:prSet presAssocID="{AE84EBAB-A312-4ABF-95BF-E0334B7C522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5893924F-996E-42F4-9E4B-B381E47D10CE}" type="pres">
      <dgm:prSet presAssocID="{AE84EBAB-A312-4ABF-95BF-E0334B7C5223}" presName="spaceRect" presStyleCnt="0"/>
      <dgm:spPr/>
    </dgm:pt>
    <dgm:pt modelId="{4FF4C1EB-19BF-4889-B2D7-1DF57D5B6207}" type="pres">
      <dgm:prSet presAssocID="{AE84EBAB-A312-4ABF-95BF-E0334B7C5223}" presName="parTx" presStyleLbl="revTx" presStyleIdx="3" presStyleCnt="6">
        <dgm:presLayoutVars>
          <dgm:chMax val="0"/>
          <dgm:chPref val="0"/>
        </dgm:presLayoutVars>
      </dgm:prSet>
      <dgm:spPr/>
    </dgm:pt>
    <dgm:pt modelId="{C4D70374-BEDB-47F3-8113-7ECFBC0069F9}" type="pres">
      <dgm:prSet presAssocID="{5CBFFF08-5BD9-4B5A-8C0F-84F45CF8E424}" presName="sibTrans" presStyleCnt="0"/>
      <dgm:spPr/>
    </dgm:pt>
    <dgm:pt modelId="{9E121BA4-DD38-4D3E-B0F6-350FBD37468F}" type="pres">
      <dgm:prSet presAssocID="{AF071F20-1DCC-473C-AA45-8DA5D3F363FC}" presName="compNode" presStyleCnt="0"/>
      <dgm:spPr/>
    </dgm:pt>
    <dgm:pt modelId="{599443CF-6CFE-499E-9886-496FC36CBBAD}" type="pres">
      <dgm:prSet presAssocID="{AF071F20-1DCC-473C-AA45-8DA5D3F363FC}" presName="bgRect" presStyleLbl="bgShp" presStyleIdx="4" presStyleCnt="6"/>
      <dgm:spPr>
        <a:solidFill>
          <a:schemeClr val="accent5">
            <a:lumMod val="60000"/>
            <a:lumOff val="40000"/>
          </a:schemeClr>
        </a:solidFill>
      </dgm:spPr>
    </dgm:pt>
    <dgm:pt modelId="{A8232F68-3271-4992-99EE-98995B3A4A93}" type="pres">
      <dgm:prSet presAssocID="{AF071F20-1DCC-473C-AA45-8DA5D3F363F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
        </a:ext>
      </dgm:extLst>
    </dgm:pt>
    <dgm:pt modelId="{333D84C5-4425-42E7-9E25-36ABB27F6C86}" type="pres">
      <dgm:prSet presAssocID="{AF071F20-1DCC-473C-AA45-8DA5D3F363FC}" presName="spaceRect" presStyleCnt="0"/>
      <dgm:spPr/>
    </dgm:pt>
    <dgm:pt modelId="{B427B3B5-B796-4AFF-8A66-772AC58460B4}" type="pres">
      <dgm:prSet presAssocID="{AF071F20-1DCC-473C-AA45-8DA5D3F363FC}" presName="parTx" presStyleLbl="revTx" presStyleIdx="4" presStyleCnt="6">
        <dgm:presLayoutVars>
          <dgm:chMax val="0"/>
          <dgm:chPref val="0"/>
        </dgm:presLayoutVars>
      </dgm:prSet>
      <dgm:spPr/>
    </dgm:pt>
    <dgm:pt modelId="{B5604D01-EC96-4B95-8C08-C081985784A5}" type="pres">
      <dgm:prSet presAssocID="{9C92B460-4DB7-45C2-A600-AD8804C983EA}" presName="sibTrans" presStyleCnt="0"/>
      <dgm:spPr/>
    </dgm:pt>
    <dgm:pt modelId="{602C489B-91CB-41C0-AF9A-DE7FBE6DC28E}" type="pres">
      <dgm:prSet presAssocID="{46892235-0B22-43FA-B09E-D8BA0BAF30ED}" presName="compNode" presStyleCnt="0"/>
      <dgm:spPr/>
    </dgm:pt>
    <dgm:pt modelId="{567494D0-738D-472E-AD37-0814E74C1D83}" type="pres">
      <dgm:prSet presAssocID="{46892235-0B22-43FA-B09E-D8BA0BAF30ED}" presName="bgRect" presStyleLbl="bgShp" presStyleIdx="5" presStyleCnt="6"/>
      <dgm:spPr>
        <a:solidFill>
          <a:schemeClr val="accent5">
            <a:lumMod val="60000"/>
            <a:lumOff val="40000"/>
          </a:schemeClr>
        </a:solidFill>
      </dgm:spPr>
    </dgm:pt>
    <dgm:pt modelId="{1BFC1864-4CF2-4637-9EE3-D23366560F5F}" type="pres">
      <dgm:prSet presAssocID="{46892235-0B22-43FA-B09E-D8BA0BAF30E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DF1CB69C-6406-48FA-8769-6AEC17FD305E}" type="pres">
      <dgm:prSet presAssocID="{46892235-0B22-43FA-B09E-D8BA0BAF30ED}" presName="spaceRect" presStyleCnt="0"/>
      <dgm:spPr/>
    </dgm:pt>
    <dgm:pt modelId="{18A4A170-B98B-44A4-9337-C09ACF0ACA2A}" type="pres">
      <dgm:prSet presAssocID="{46892235-0B22-43FA-B09E-D8BA0BAF30ED}" presName="parTx" presStyleLbl="revTx" presStyleIdx="5" presStyleCnt="6">
        <dgm:presLayoutVars>
          <dgm:chMax val="0"/>
          <dgm:chPref val="0"/>
        </dgm:presLayoutVars>
      </dgm:prSet>
      <dgm:spPr/>
    </dgm:pt>
  </dgm:ptLst>
  <dgm:cxnLst>
    <dgm:cxn modelId="{AAFFFB01-FF35-014D-9105-56EF40D8B401}" type="presOf" srcId="{AE84EBAB-A312-4ABF-95BF-E0334B7C5223}" destId="{4FF4C1EB-19BF-4889-B2D7-1DF57D5B6207}" srcOrd="0" destOrd="0" presId="urn:microsoft.com/office/officeart/2018/2/layout/IconVerticalSolidList"/>
    <dgm:cxn modelId="{19E0D00D-66D3-4D4A-9A46-54D22538876D}" type="presOf" srcId="{D2AAAEE3-06B7-4D85-AB83-251B2DC25961}" destId="{763CF835-2564-4174-A5D7-FFF746D3CBA6}" srcOrd="0" destOrd="0" presId="urn:microsoft.com/office/officeart/2018/2/layout/IconVerticalSolidList"/>
    <dgm:cxn modelId="{F9E30424-2DB5-D84C-9002-51277D1533D1}" type="presOf" srcId="{1570D122-5C23-4B8A-88F0-FD0392DE3B6B}" destId="{CA0EBD11-F20B-4BA5-843D-F9E21758AD86}" srcOrd="0" destOrd="0" presId="urn:microsoft.com/office/officeart/2018/2/layout/IconVerticalSolidList"/>
    <dgm:cxn modelId="{5222AB35-8CF6-48A3-A7FD-0FA68F79F1B8}" srcId="{0D6DB0AF-A369-4F92-86C7-4F2778FD72CF}" destId="{AF071F20-1DCC-473C-AA45-8DA5D3F363FC}" srcOrd="4" destOrd="0" parTransId="{3768DB2D-39E4-4F30-9A14-37770A394BE9}" sibTransId="{9C92B460-4DB7-45C2-A600-AD8804C983EA}"/>
    <dgm:cxn modelId="{A3231D43-25AC-1B4E-83F7-0F7AC56300BD}" type="presOf" srcId="{0D6DB0AF-A369-4F92-86C7-4F2778FD72CF}" destId="{44265ECA-E724-45A3-919F-4136566B4BD1}" srcOrd="0" destOrd="0" presId="urn:microsoft.com/office/officeart/2018/2/layout/IconVerticalSolidList"/>
    <dgm:cxn modelId="{A079B255-362F-FE4D-8FCA-1CF0D7307802}" type="presOf" srcId="{46892235-0B22-43FA-B09E-D8BA0BAF30ED}" destId="{18A4A170-B98B-44A4-9337-C09ACF0ACA2A}" srcOrd="0" destOrd="0" presId="urn:microsoft.com/office/officeart/2018/2/layout/IconVerticalSolidList"/>
    <dgm:cxn modelId="{E1388F5D-DC5B-42D2-AE03-70BE8446533B}" srcId="{0D6DB0AF-A369-4F92-86C7-4F2778FD72CF}" destId="{D2AAAEE3-06B7-4D85-AB83-251B2DC25961}" srcOrd="0" destOrd="0" parTransId="{038F4F9B-C18E-4901-A342-082C9B936BED}" sibTransId="{7A8B9CCC-86D4-4206-9EA0-333D5C828425}"/>
    <dgm:cxn modelId="{A788EC63-C81D-41D5-A9B6-9EDCC09D39C5}" srcId="{0D6DB0AF-A369-4F92-86C7-4F2778FD72CF}" destId="{1570D122-5C23-4B8A-88F0-FD0392DE3B6B}" srcOrd="1" destOrd="0" parTransId="{7B0EB19E-88B1-4354-A4B8-F52B8522406E}" sibTransId="{2306C3EE-46E4-46DA-B8AC-563A1D741BB0}"/>
    <dgm:cxn modelId="{1A690577-512E-4CA8-A94E-E51BCAD82C25}" srcId="{0D6DB0AF-A369-4F92-86C7-4F2778FD72CF}" destId="{13F5F0A2-943E-4185-8618-A7A1E16D075D}" srcOrd="2" destOrd="0" parTransId="{9076D82C-3E24-46E9-892C-18E3B17314BB}" sibTransId="{736DA462-7AC6-41AB-85F9-829A56D38659}"/>
    <dgm:cxn modelId="{CA21197B-2A07-FD48-9621-1748BB9F343C}" type="presOf" srcId="{13F5F0A2-943E-4185-8618-A7A1E16D075D}" destId="{2E082521-3AA4-4251-9DD0-51BB5C6F7497}" srcOrd="0" destOrd="0" presId="urn:microsoft.com/office/officeart/2018/2/layout/IconVerticalSolidList"/>
    <dgm:cxn modelId="{2FF7D081-4D72-C94A-9C9C-E55FD241721E}" type="presOf" srcId="{AF071F20-1DCC-473C-AA45-8DA5D3F363FC}" destId="{B427B3B5-B796-4AFF-8A66-772AC58460B4}" srcOrd="0" destOrd="0" presId="urn:microsoft.com/office/officeart/2018/2/layout/IconVerticalSolidList"/>
    <dgm:cxn modelId="{162443A2-F564-4F47-AE07-49D0F5F40A8C}" srcId="{0D6DB0AF-A369-4F92-86C7-4F2778FD72CF}" destId="{46892235-0B22-43FA-B09E-D8BA0BAF30ED}" srcOrd="5" destOrd="0" parTransId="{89E6C27F-D058-43E0-8C27-A895A349BF69}" sibTransId="{05386DD5-CB8F-422B-89D3-20CFC9B729A4}"/>
    <dgm:cxn modelId="{4570D8D9-3559-441C-A42C-D86C62896909}" srcId="{0D6DB0AF-A369-4F92-86C7-4F2778FD72CF}" destId="{AE84EBAB-A312-4ABF-95BF-E0334B7C5223}" srcOrd="3" destOrd="0" parTransId="{F25CFD24-B08A-4506-8FE6-D2FE1D6657D3}" sibTransId="{5CBFFF08-5BD9-4B5A-8C0F-84F45CF8E424}"/>
    <dgm:cxn modelId="{CDE3D782-1F7F-7847-A67B-938F586F6565}" type="presParOf" srcId="{44265ECA-E724-45A3-919F-4136566B4BD1}" destId="{956518A2-8C85-4D0D-B859-0E39C914530B}" srcOrd="0" destOrd="0" presId="urn:microsoft.com/office/officeart/2018/2/layout/IconVerticalSolidList"/>
    <dgm:cxn modelId="{73EDD17D-599B-3447-A338-21CE5BB448AA}" type="presParOf" srcId="{956518A2-8C85-4D0D-B859-0E39C914530B}" destId="{94273D9F-1D18-4228-9FCA-62B1131B85DC}" srcOrd="0" destOrd="0" presId="urn:microsoft.com/office/officeart/2018/2/layout/IconVerticalSolidList"/>
    <dgm:cxn modelId="{141A167D-09CF-A943-B3F9-1EAB9DC0CDE3}" type="presParOf" srcId="{956518A2-8C85-4D0D-B859-0E39C914530B}" destId="{4D274032-E1F3-446E-B4B4-9C2CCCCC8789}" srcOrd="1" destOrd="0" presId="urn:microsoft.com/office/officeart/2018/2/layout/IconVerticalSolidList"/>
    <dgm:cxn modelId="{EE66717D-9501-DD44-91E8-BE8138906350}" type="presParOf" srcId="{956518A2-8C85-4D0D-B859-0E39C914530B}" destId="{0F223F5D-6A88-44BE-9E8B-9D349F927F37}" srcOrd="2" destOrd="0" presId="urn:microsoft.com/office/officeart/2018/2/layout/IconVerticalSolidList"/>
    <dgm:cxn modelId="{42FFBA0E-86F1-BA46-AABF-72E1501C3A54}" type="presParOf" srcId="{956518A2-8C85-4D0D-B859-0E39C914530B}" destId="{763CF835-2564-4174-A5D7-FFF746D3CBA6}" srcOrd="3" destOrd="0" presId="urn:microsoft.com/office/officeart/2018/2/layout/IconVerticalSolidList"/>
    <dgm:cxn modelId="{0787029B-1052-3742-A665-11EA53DBB3CC}" type="presParOf" srcId="{44265ECA-E724-45A3-919F-4136566B4BD1}" destId="{BBC446B2-5DF6-47E0-9E4A-583F57ABE599}" srcOrd="1" destOrd="0" presId="urn:microsoft.com/office/officeart/2018/2/layout/IconVerticalSolidList"/>
    <dgm:cxn modelId="{E1067E66-09B6-8B40-BD4E-D537A76072CE}" type="presParOf" srcId="{44265ECA-E724-45A3-919F-4136566B4BD1}" destId="{76A18592-C31A-4338-8118-783E919572D0}" srcOrd="2" destOrd="0" presId="urn:microsoft.com/office/officeart/2018/2/layout/IconVerticalSolidList"/>
    <dgm:cxn modelId="{57C8C585-9F8F-C643-B998-DA41D64A17E1}" type="presParOf" srcId="{76A18592-C31A-4338-8118-783E919572D0}" destId="{952FA69E-B8E2-4559-98C1-0C335415628C}" srcOrd="0" destOrd="0" presId="urn:microsoft.com/office/officeart/2018/2/layout/IconVerticalSolidList"/>
    <dgm:cxn modelId="{52A61122-0ACB-9242-8CE5-65B40A238347}" type="presParOf" srcId="{76A18592-C31A-4338-8118-783E919572D0}" destId="{88AB440B-8772-4377-B701-8783A462C304}" srcOrd="1" destOrd="0" presId="urn:microsoft.com/office/officeart/2018/2/layout/IconVerticalSolidList"/>
    <dgm:cxn modelId="{47FA68EC-C062-B04A-9482-1762F88DDF57}" type="presParOf" srcId="{76A18592-C31A-4338-8118-783E919572D0}" destId="{019846F2-BFDF-4426-AF90-5675AD70FDC4}" srcOrd="2" destOrd="0" presId="urn:microsoft.com/office/officeart/2018/2/layout/IconVerticalSolidList"/>
    <dgm:cxn modelId="{4F6C5823-A293-8F4F-96CB-C43F50A17144}" type="presParOf" srcId="{76A18592-C31A-4338-8118-783E919572D0}" destId="{CA0EBD11-F20B-4BA5-843D-F9E21758AD86}" srcOrd="3" destOrd="0" presId="urn:microsoft.com/office/officeart/2018/2/layout/IconVerticalSolidList"/>
    <dgm:cxn modelId="{177684A7-2A1D-474E-B1AC-C6DE241B482E}" type="presParOf" srcId="{44265ECA-E724-45A3-919F-4136566B4BD1}" destId="{8B0F5F6B-C152-4CB7-A909-F81FDF95A98C}" srcOrd="3" destOrd="0" presId="urn:microsoft.com/office/officeart/2018/2/layout/IconVerticalSolidList"/>
    <dgm:cxn modelId="{7B832594-7A61-124D-9328-89961AC31368}" type="presParOf" srcId="{44265ECA-E724-45A3-919F-4136566B4BD1}" destId="{51A4DE9D-8FB5-47A2-B445-FAA7168559A3}" srcOrd="4" destOrd="0" presId="urn:microsoft.com/office/officeart/2018/2/layout/IconVerticalSolidList"/>
    <dgm:cxn modelId="{0DA522A4-BD0E-6C4C-B575-D9415A08596E}" type="presParOf" srcId="{51A4DE9D-8FB5-47A2-B445-FAA7168559A3}" destId="{D80EB60F-CC5D-4360-946C-141A188B3D40}" srcOrd="0" destOrd="0" presId="urn:microsoft.com/office/officeart/2018/2/layout/IconVerticalSolidList"/>
    <dgm:cxn modelId="{8B7F2705-1E46-A946-AD00-82C506DAB8E9}" type="presParOf" srcId="{51A4DE9D-8FB5-47A2-B445-FAA7168559A3}" destId="{031CAC27-43C3-4EC8-9AE4-2DA47C65B62E}" srcOrd="1" destOrd="0" presId="urn:microsoft.com/office/officeart/2018/2/layout/IconVerticalSolidList"/>
    <dgm:cxn modelId="{F93B2739-8DF0-E042-8035-58F130F497CB}" type="presParOf" srcId="{51A4DE9D-8FB5-47A2-B445-FAA7168559A3}" destId="{05940158-361F-4364-A75F-D50DE8DBBB1B}" srcOrd="2" destOrd="0" presId="urn:microsoft.com/office/officeart/2018/2/layout/IconVerticalSolidList"/>
    <dgm:cxn modelId="{B658E0EF-8BED-294E-A75E-921DC039113D}" type="presParOf" srcId="{51A4DE9D-8FB5-47A2-B445-FAA7168559A3}" destId="{2E082521-3AA4-4251-9DD0-51BB5C6F7497}" srcOrd="3" destOrd="0" presId="urn:microsoft.com/office/officeart/2018/2/layout/IconVerticalSolidList"/>
    <dgm:cxn modelId="{890B3BD2-2A13-4740-9203-5BA0B8CE746C}" type="presParOf" srcId="{44265ECA-E724-45A3-919F-4136566B4BD1}" destId="{CBE6F7B1-5B3A-431A-8A9E-FC9317D6D1A1}" srcOrd="5" destOrd="0" presId="urn:microsoft.com/office/officeart/2018/2/layout/IconVerticalSolidList"/>
    <dgm:cxn modelId="{6ADCC699-C8FF-CB45-B2FC-9FD9C72DB1DB}" type="presParOf" srcId="{44265ECA-E724-45A3-919F-4136566B4BD1}" destId="{DBADA6DA-6489-4F4D-916A-3EF109D1D588}" srcOrd="6" destOrd="0" presId="urn:microsoft.com/office/officeart/2018/2/layout/IconVerticalSolidList"/>
    <dgm:cxn modelId="{CA0BCEB8-AEEC-824A-B9D9-6F5876049EF0}" type="presParOf" srcId="{DBADA6DA-6489-4F4D-916A-3EF109D1D588}" destId="{DAED69EB-6009-4204-BCC6-AF131485E7F3}" srcOrd="0" destOrd="0" presId="urn:microsoft.com/office/officeart/2018/2/layout/IconVerticalSolidList"/>
    <dgm:cxn modelId="{7DFA4BFB-EA2C-F24E-AA17-2FF791AB03DF}" type="presParOf" srcId="{DBADA6DA-6489-4F4D-916A-3EF109D1D588}" destId="{EE4C9F76-0AB0-43A1-A90D-CBF37A5B1113}" srcOrd="1" destOrd="0" presId="urn:microsoft.com/office/officeart/2018/2/layout/IconVerticalSolidList"/>
    <dgm:cxn modelId="{763224B7-4E1B-C943-8BB9-7860C0BDBBE3}" type="presParOf" srcId="{DBADA6DA-6489-4F4D-916A-3EF109D1D588}" destId="{5893924F-996E-42F4-9E4B-B381E47D10CE}" srcOrd="2" destOrd="0" presId="urn:microsoft.com/office/officeart/2018/2/layout/IconVerticalSolidList"/>
    <dgm:cxn modelId="{6EB39644-19DD-BE4A-B91E-1A1DCA27E104}" type="presParOf" srcId="{DBADA6DA-6489-4F4D-916A-3EF109D1D588}" destId="{4FF4C1EB-19BF-4889-B2D7-1DF57D5B6207}" srcOrd="3" destOrd="0" presId="urn:microsoft.com/office/officeart/2018/2/layout/IconVerticalSolidList"/>
    <dgm:cxn modelId="{C0F0C00B-3BE7-7E48-AF68-3352F94F0E17}" type="presParOf" srcId="{44265ECA-E724-45A3-919F-4136566B4BD1}" destId="{C4D70374-BEDB-47F3-8113-7ECFBC0069F9}" srcOrd="7" destOrd="0" presId="urn:microsoft.com/office/officeart/2018/2/layout/IconVerticalSolidList"/>
    <dgm:cxn modelId="{6B69CF52-A3D6-7543-9522-3AD3230CAB1B}" type="presParOf" srcId="{44265ECA-E724-45A3-919F-4136566B4BD1}" destId="{9E121BA4-DD38-4D3E-B0F6-350FBD37468F}" srcOrd="8" destOrd="0" presId="urn:microsoft.com/office/officeart/2018/2/layout/IconVerticalSolidList"/>
    <dgm:cxn modelId="{1AB9F6EA-E504-B34A-B0A4-1802C0DFA8CF}" type="presParOf" srcId="{9E121BA4-DD38-4D3E-B0F6-350FBD37468F}" destId="{599443CF-6CFE-499E-9886-496FC36CBBAD}" srcOrd="0" destOrd="0" presId="urn:microsoft.com/office/officeart/2018/2/layout/IconVerticalSolidList"/>
    <dgm:cxn modelId="{1BD58015-DE6A-9745-977F-99D5A3E1ACA5}" type="presParOf" srcId="{9E121BA4-DD38-4D3E-B0F6-350FBD37468F}" destId="{A8232F68-3271-4992-99EE-98995B3A4A93}" srcOrd="1" destOrd="0" presId="urn:microsoft.com/office/officeart/2018/2/layout/IconVerticalSolidList"/>
    <dgm:cxn modelId="{1209D47F-26A4-304E-ACA8-7C14571BC4CD}" type="presParOf" srcId="{9E121BA4-DD38-4D3E-B0F6-350FBD37468F}" destId="{333D84C5-4425-42E7-9E25-36ABB27F6C86}" srcOrd="2" destOrd="0" presId="urn:microsoft.com/office/officeart/2018/2/layout/IconVerticalSolidList"/>
    <dgm:cxn modelId="{79A11A09-B90C-894C-8A5A-51DE18D187C4}" type="presParOf" srcId="{9E121BA4-DD38-4D3E-B0F6-350FBD37468F}" destId="{B427B3B5-B796-4AFF-8A66-772AC58460B4}" srcOrd="3" destOrd="0" presId="urn:microsoft.com/office/officeart/2018/2/layout/IconVerticalSolidList"/>
    <dgm:cxn modelId="{18DABBDF-EC09-7B42-A204-BAFC57B0A64F}" type="presParOf" srcId="{44265ECA-E724-45A3-919F-4136566B4BD1}" destId="{B5604D01-EC96-4B95-8C08-C081985784A5}" srcOrd="9" destOrd="0" presId="urn:microsoft.com/office/officeart/2018/2/layout/IconVerticalSolidList"/>
    <dgm:cxn modelId="{9B6C0A3D-05FA-2E47-8D2D-160BEBE5A6A3}" type="presParOf" srcId="{44265ECA-E724-45A3-919F-4136566B4BD1}" destId="{602C489B-91CB-41C0-AF9A-DE7FBE6DC28E}" srcOrd="10" destOrd="0" presId="urn:microsoft.com/office/officeart/2018/2/layout/IconVerticalSolidList"/>
    <dgm:cxn modelId="{DDAB24C7-1E2A-A54A-8D34-E01854876B51}" type="presParOf" srcId="{602C489B-91CB-41C0-AF9A-DE7FBE6DC28E}" destId="{567494D0-738D-472E-AD37-0814E74C1D83}" srcOrd="0" destOrd="0" presId="urn:microsoft.com/office/officeart/2018/2/layout/IconVerticalSolidList"/>
    <dgm:cxn modelId="{926ACB92-0630-D04A-AD74-59CC7006D4CF}" type="presParOf" srcId="{602C489B-91CB-41C0-AF9A-DE7FBE6DC28E}" destId="{1BFC1864-4CF2-4637-9EE3-D23366560F5F}" srcOrd="1" destOrd="0" presId="urn:microsoft.com/office/officeart/2018/2/layout/IconVerticalSolidList"/>
    <dgm:cxn modelId="{04BDBFFE-0065-1E44-9285-A6DA5CD9054D}" type="presParOf" srcId="{602C489B-91CB-41C0-AF9A-DE7FBE6DC28E}" destId="{DF1CB69C-6406-48FA-8769-6AEC17FD305E}" srcOrd="2" destOrd="0" presId="urn:microsoft.com/office/officeart/2018/2/layout/IconVerticalSolidList"/>
    <dgm:cxn modelId="{9FFE6D26-0E6A-4C42-A3E9-25C780A51BD0}" type="presParOf" srcId="{602C489B-91CB-41C0-AF9A-DE7FBE6DC28E}" destId="{18A4A170-B98B-44A4-9337-C09ACF0ACA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F8C20D-41CC-491F-A5CB-99D7A4AEDE24}"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0926182-9EFC-4FAB-AEE0-4CD5CC1DFC54}">
      <dgm:prSet/>
      <dgm:spPr/>
      <dgm:t>
        <a:bodyPr/>
        <a:lstStyle/>
        <a:p>
          <a:pPr>
            <a:lnSpc>
              <a:spcPct val="100000"/>
            </a:lnSpc>
          </a:pPr>
          <a:r>
            <a:rPr lang="en-US" dirty="0"/>
            <a:t>Tell the truth like your reputation depends on it, because it does.</a:t>
          </a:r>
        </a:p>
      </dgm:t>
    </dgm:pt>
    <dgm:pt modelId="{A8147AAD-FA94-496C-8B6E-65C42E3E3C15}" type="parTrans" cxnId="{8590781C-B9EA-4244-B9FE-E210FE4354AD}">
      <dgm:prSet/>
      <dgm:spPr/>
      <dgm:t>
        <a:bodyPr/>
        <a:lstStyle/>
        <a:p>
          <a:endParaRPr lang="en-US"/>
        </a:p>
      </dgm:t>
    </dgm:pt>
    <dgm:pt modelId="{FC42AE74-C666-43EE-8E44-F4BF6CCC5A2A}" type="sibTrans" cxnId="{8590781C-B9EA-4244-B9FE-E210FE4354AD}">
      <dgm:prSet/>
      <dgm:spPr/>
      <dgm:t>
        <a:bodyPr/>
        <a:lstStyle/>
        <a:p>
          <a:endParaRPr lang="en-US"/>
        </a:p>
      </dgm:t>
    </dgm:pt>
    <dgm:pt modelId="{CC1716A8-5FA9-478F-B8A6-7FCCDDAF52E5}">
      <dgm:prSet/>
      <dgm:spPr/>
      <dgm:t>
        <a:bodyPr/>
        <a:lstStyle/>
        <a:p>
          <a:pPr>
            <a:lnSpc>
              <a:spcPct val="100000"/>
            </a:lnSpc>
          </a:pPr>
          <a:endParaRPr lang="en-US" dirty="0"/>
        </a:p>
      </dgm:t>
    </dgm:pt>
    <dgm:pt modelId="{320DCAE3-6E09-4CA8-B79E-79E9F364E384}" type="parTrans" cxnId="{1B705B9B-CFBE-4C07-AECE-3A0B6C799794}">
      <dgm:prSet/>
      <dgm:spPr/>
      <dgm:t>
        <a:bodyPr/>
        <a:lstStyle/>
        <a:p>
          <a:endParaRPr lang="en-US"/>
        </a:p>
      </dgm:t>
    </dgm:pt>
    <dgm:pt modelId="{2D95852E-2BE9-4B8C-9E16-359DBBD20F45}" type="sibTrans" cxnId="{1B705B9B-CFBE-4C07-AECE-3A0B6C799794}">
      <dgm:prSet/>
      <dgm:spPr/>
      <dgm:t>
        <a:bodyPr/>
        <a:lstStyle/>
        <a:p>
          <a:endParaRPr lang="en-US"/>
        </a:p>
      </dgm:t>
    </dgm:pt>
    <dgm:pt modelId="{75AD3796-22D3-4A43-93B9-0B76D1505E06}">
      <dgm:prSet/>
      <dgm:spPr/>
      <dgm:t>
        <a:bodyPr/>
        <a:lstStyle/>
        <a:p>
          <a:pPr>
            <a:lnSpc>
              <a:spcPct val="100000"/>
            </a:lnSpc>
          </a:pPr>
          <a:r>
            <a:rPr lang="en-US" dirty="0"/>
            <a:t>Tell your story in a manner that is compelling and personal.</a:t>
          </a:r>
        </a:p>
      </dgm:t>
    </dgm:pt>
    <dgm:pt modelId="{934A84B8-4658-4C00-9F1C-38AD8583CAD2}" type="parTrans" cxnId="{EB1A2227-B090-4967-9C4E-AC167F555D0A}">
      <dgm:prSet/>
      <dgm:spPr/>
      <dgm:t>
        <a:bodyPr/>
        <a:lstStyle/>
        <a:p>
          <a:endParaRPr lang="en-US"/>
        </a:p>
      </dgm:t>
    </dgm:pt>
    <dgm:pt modelId="{613778D1-6F9B-4F83-B53D-17F660AAC44F}" type="sibTrans" cxnId="{EB1A2227-B090-4967-9C4E-AC167F555D0A}">
      <dgm:prSet/>
      <dgm:spPr/>
      <dgm:t>
        <a:bodyPr/>
        <a:lstStyle/>
        <a:p>
          <a:endParaRPr lang="en-US"/>
        </a:p>
      </dgm:t>
    </dgm:pt>
    <dgm:pt modelId="{57534843-3976-4BC3-A1BA-F2DC52BC04FA}">
      <dgm:prSet/>
      <dgm:spPr/>
      <dgm:t>
        <a:bodyPr/>
        <a:lstStyle/>
        <a:p>
          <a:pPr>
            <a:lnSpc>
              <a:spcPct val="100000"/>
            </a:lnSpc>
          </a:pPr>
          <a:r>
            <a:rPr lang="en-US" dirty="0"/>
            <a:t>Take accountability at the top of the organization.</a:t>
          </a:r>
        </a:p>
      </dgm:t>
    </dgm:pt>
    <dgm:pt modelId="{51CD3FB2-7358-436C-BE57-5E9A8825DE8F}" type="parTrans" cxnId="{46BB5BD6-73C8-48AB-9600-00A2F05FEE4F}">
      <dgm:prSet/>
      <dgm:spPr/>
      <dgm:t>
        <a:bodyPr/>
        <a:lstStyle/>
        <a:p>
          <a:endParaRPr lang="en-US"/>
        </a:p>
      </dgm:t>
    </dgm:pt>
    <dgm:pt modelId="{F9050A5B-08FF-4F84-A9D4-9C19CAED366B}" type="sibTrans" cxnId="{46BB5BD6-73C8-48AB-9600-00A2F05FEE4F}">
      <dgm:prSet/>
      <dgm:spPr/>
      <dgm:t>
        <a:bodyPr/>
        <a:lstStyle/>
        <a:p>
          <a:endParaRPr lang="en-US"/>
        </a:p>
      </dgm:t>
    </dgm:pt>
    <dgm:pt modelId="{834C62EA-7251-4DDB-812F-0C4864664D10}">
      <dgm:prSet/>
      <dgm:spPr/>
      <dgm:t>
        <a:bodyPr/>
        <a:lstStyle/>
        <a:p>
          <a:pPr>
            <a:lnSpc>
              <a:spcPct val="100000"/>
            </a:lnSpc>
          </a:pPr>
          <a:endParaRPr lang="en-US" dirty="0"/>
        </a:p>
      </dgm:t>
    </dgm:pt>
    <dgm:pt modelId="{FBB94AC5-1447-45C8-BE24-6EE16DF24DA9}" type="parTrans" cxnId="{2C151A4F-87F3-4D6F-9E0C-797CD63CA74D}">
      <dgm:prSet/>
      <dgm:spPr/>
      <dgm:t>
        <a:bodyPr/>
        <a:lstStyle/>
        <a:p>
          <a:endParaRPr lang="en-US"/>
        </a:p>
      </dgm:t>
    </dgm:pt>
    <dgm:pt modelId="{7DD315A5-06A4-4827-8062-DB3D28D872E1}" type="sibTrans" cxnId="{2C151A4F-87F3-4D6F-9E0C-797CD63CA74D}">
      <dgm:prSet/>
      <dgm:spPr/>
      <dgm:t>
        <a:bodyPr/>
        <a:lstStyle/>
        <a:p>
          <a:endParaRPr lang="en-US"/>
        </a:p>
      </dgm:t>
    </dgm:pt>
    <dgm:pt modelId="{FB70B07A-143F-43CA-9382-3FF87800A4B3}" type="pres">
      <dgm:prSet presAssocID="{1AF8C20D-41CC-491F-A5CB-99D7A4AEDE24}" presName="root" presStyleCnt="0">
        <dgm:presLayoutVars>
          <dgm:dir/>
          <dgm:resizeHandles val="exact"/>
        </dgm:presLayoutVars>
      </dgm:prSet>
      <dgm:spPr/>
    </dgm:pt>
    <dgm:pt modelId="{39D5F77D-9360-4013-A034-4B512229C3AE}" type="pres">
      <dgm:prSet presAssocID="{50926182-9EFC-4FAB-AEE0-4CD5CC1DFC54}" presName="compNode" presStyleCnt="0"/>
      <dgm:spPr/>
    </dgm:pt>
    <dgm:pt modelId="{E1C6E695-4D6C-4972-9211-51FAB43A8FC0}" type="pres">
      <dgm:prSet presAssocID="{50926182-9EFC-4FAB-AEE0-4CD5CC1DFC54}" presName="bgRect" presStyleLbl="bgShp" presStyleIdx="0" presStyleCnt="3"/>
      <dgm:spPr/>
    </dgm:pt>
    <dgm:pt modelId="{F1D46224-E1F6-4356-86D0-3602B9F79EC6}" type="pres">
      <dgm:prSet presAssocID="{50926182-9EFC-4FAB-AEE0-4CD5CC1DFC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54BEC13-1FAE-48B7-9F49-EBC63D7124D5}" type="pres">
      <dgm:prSet presAssocID="{50926182-9EFC-4FAB-AEE0-4CD5CC1DFC54}" presName="spaceRect" presStyleCnt="0"/>
      <dgm:spPr/>
    </dgm:pt>
    <dgm:pt modelId="{80915B08-1C91-4221-B5AB-3E71D6291EB7}" type="pres">
      <dgm:prSet presAssocID="{50926182-9EFC-4FAB-AEE0-4CD5CC1DFC54}" presName="parTx" presStyleLbl="revTx" presStyleIdx="0" presStyleCnt="5" custScaleX="168560" custLinFactNeighborX="24070" custLinFactNeighborY="-964">
        <dgm:presLayoutVars>
          <dgm:chMax val="0"/>
          <dgm:chPref val="0"/>
        </dgm:presLayoutVars>
      </dgm:prSet>
      <dgm:spPr/>
    </dgm:pt>
    <dgm:pt modelId="{F089A2BF-A320-4217-98AE-24E9057F3593}" type="pres">
      <dgm:prSet presAssocID="{50926182-9EFC-4FAB-AEE0-4CD5CC1DFC54}" presName="desTx" presStyleLbl="revTx" presStyleIdx="1" presStyleCnt="5">
        <dgm:presLayoutVars/>
      </dgm:prSet>
      <dgm:spPr/>
    </dgm:pt>
    <dgm:pt modelId="{07074B7D-6FFA-4D10-A4EB-160398A79F31}" type="pres">
      <dgm:prSet presAssocID="{FC42AE74-C666-43EE-8E44-F4BF6CCC5A2A}" presName="sibTrans" presStyleCnt="0"/>
      <dgm:spPr/>
    </dgm:pt>
    <dgm:pt modelId="{A9ED96BF-F9A1-438E-B123-EA1B487023D8}" type="pres">
      <dgm:prSet presAssocID="{75AD3796-22D3-4A43-93B9-0B76D1505E06}" presName="compNode" presStyleCnt="0"/>
      <dgm:spPr/>
    </dgm:pt>
    <dgm:pt modelId="{0EC9294A-CFF0-41E9-907D-A5B2F0EF8B3C}" type="pres">
      <dgm:prSet presAssocID="{75AD3796-22D3-4A43-93B9-0B76D1505E06}" presName="bgRect" presStyleLbl="bgShp" presStyleIdx="1" presStyleCnt="3"/>
      <dgm:spPr>
        <a:solidFill>
          <a:srgbClr val="FF7D5E"/>
        </a:solidFill>
      </dgm:spPr>
    </dgm:pt>
    <dgm:pt modelId="{F4674496-9886-4CDB-AA13-DCAB02C89DE5}" type="pres">
      <dgm:prSet presAssocID="{75AD3796-22D3-4A43-93B9-0B76D1505E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CED6230-56AD-4988-8E3B-3A8404AD47BD}" type="pres">
      <dgm:prSet presAssocID="{75AD3796-22D3-4A43-93B9-0B76D1505E06}" presName="spaceRect" presStyleCnt="0"/>
      <dgm:spPr/>
    </dgm:pt>
    <dgm:pt modelId="{0F220820-4283-4972-B0DF-841DCC0762C9}" type="pres">
      <dgm:prSet presAssocID="{75AD3796-22D3-4A43-93B9-0B76D1505E06}" presName="parTx" presStyleLbl="revTx" presStyleIdx="2" presStyleCnt="5" custLinFactNeighborX="-5801" custLinFactNeighborY="-159">
        <dgm:presLayoutVars>
          <dgm:chMax val="0"/>
          <dgm:chPref val="0"/>
        </dgm:presLayoutVars>
      </dgm:prSet>
      <dgm:spPr/>
    </dgm:pt>
    <dgm:pt modelId="{BB30DFB5-674D-45B9-9925-DD3AEE167C09}" type="pres">
      <dgm:prSet presAssocID="{613778D1-6F9B-4F83-B53D-17F660AAC44F}" presName="sibTrans" presStyleCnt="0"/>
      <dgm:spPr/>
    </dgm:pt>
    <dgm:pt modelId="{F8479741-F4C9-4F79-8625-25EA7F09C4FA}" type="pres">
      <dgm:prSet presAssocID="{57534843-3976-4BC3-A1BA-F2DC52BC04FA}" presName="compNode" presStyleCnt="0"/>
      <dgm:spPr/>
    </dgm:pt>
    <dgm:pt modelId="{D00B7098-16F7-4BE4-B55F-B95DEF0D6CFA}" type="pres">
      <dgm:prSet presAssocID="{57534843-3976-4BC3-A1BA-F2DC52BC04FA}" presName="bgRect" presStyleLbl="bgShp" presStyleIdx="2" presStyleCnt="3"/>
      <dgm:spPr>
        <a:solidFill>
          <a:schemeClr val="accent5"/>
        </a:solidFill>
      </dgm:spPr>
    </dgm:pt>
    <dgm:pt modelId="{926E995F-87EC-4F1B-8BF7-213A02304285}" type="pres">
      <dgm:prSet presAssocID="{57534843-3976-4BC3-A1BA-F2DC52BC04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ecturer"/>
        </a:ext>
      </dgm:extLst>
    </dgm:pt>
    <dgm:pt modelId="{D61E9346-561B-4A7A-8EA6-EE48C72EAA23}" type="pres">
      <dgm:prSet presAssocID="{57534843-3976-4BC3-A1BA-F2DC52BC04FA}" presName="spaceRect" presStyleCnt="0"/>
      <dgm:spPr/>
    </dgm:pt>
    <dgm:pt modelId="{EFE8E249-0C5E-4CE1-AD4C-BCC252633B79}" type="pres">
      <dgm:prSet presAssocID="{57534843-3976-4BC3-A1BA-F2DC52BC04FA}" presName="parTx" presStyleLbl="revTx" presStyleIdx="3" presStyleCnt="5" custScaleX="165795" custLinFactNeighborX="22578" custLinFactNeighborY="-3132">
        <dgm:presLayoutVars>
          <dgm:chMax val="0"/>
          <dgm:chPref val="0"/>
        </dgm:presLayoutVars>
      </dgm:prSet>
      <dgm:spPr/>
    </dgm:pt>
    <dgm:pt modelId="{4CDA0EEC-05E6-4288-B57F-DEB4D09992E2}" type="pres">
      <dgm:prSet presAssocID="{57534843-3976-4BC3-A1BA-F2DC52BC04FA}" presName="desTx" presStyleLbl="revTx" presStyleIdx="4" presStyleCnt="5">
        <dgm:presLayoutVars/>
      </dgm:prSet>
      <dgm:spPr/>
    </dgm:pt>
  </dgm:ptLst>
  <dgm:cxnLst>
    <dgm:cxn modelId="{8590781C-B9EA-4244-B9FE-E210FE4354AD}" srcId="{1AF8C20D-41CC-491F-A5CB-99D7A4AEDE24}" destId="{50926182-9EFC-4FAB-AEE0-4CD5CC1DFC54}" srcOrd="0" destOrd="0" parTransId="{A8147AAD-FA94-496C-8B6E-65C42E3E3C15}" sibTransId="{FC42AE74-C666-43EE-8E44-F4BF6CCC5A2A}"/>
    <dgm:cxn modelId="{EB1A2227-B090-4967-9C4E-AC167F555D0A}" srcId="{1AF8C20D-41CC-491F-A5CB-99D7A4AEDE24}" destId="{75AD3796-22D3-4A43-93B9-0B76D1505E06}" srcOrd="1" destOrd="0" parTransId="{934A84B8-4658-4C00-9F1C-38AD8583CAD2}" sibTransId="{613778D1-6F9B-4F83-B53D-17F660AAC44F}"/>
    <dgm:cxn modelId="{8A6C8E43-0D0F-462A-BC77-0449656E9302}" type="presOf" srcId="{75AD3796-22D3-4A43-93B9-0B76D1505E06}" destId="{0F220820-4283-4972-B0DF-841DCC0762C9}" srcOrd="0" destOrd="0" presId="urn:microsoft.com/office/officeart/2018/2/layout/IconVerticalSolidList"/>
    <dgm:cxn modelId="{2C151A4F-87F3-4D6F-9E0C-797CD63CA74D}" srcId="{57534843-3976-4BC3-A1BA-F2DC52BC04FA}" destId="{834C62EA-7251-4DDB-812F-0C4864664D10}" srcOrd="0" destOrd="0" parTransId="{FBB94AC5-1447-45C8-BE24-6EE16DF24DA9}" sibTransId="{7DD315A5-06A4-4827-8062-DB3D28D872E1}"/>
    <dgm:cxn modelId="{1B705B9B-CFBE-4C07-AECE-3A0B6C799794}" srcId="{50926182-9EFC-4FAB-AEE0-4CD5CC1DFC54}" destId="{CC1716A8-5FA9-478F-B8A6-7FCCDDAF52E5}" srcOrd="0" destOrd="0" parTransId="{320DCAE3-6E09-4CA8-B79E-79E9F364E384}" sibTransId="{2D95852E-2BE9-4B8C-9E16-359DBBD20F45}"/>
    <dgm:cxn modelId="{4188959C-6580-4A8D-8749-BD03A9404782}" type="presOf" srcId="{CC1716A8-5FA9-478F-B8A6-7FCCDDAF52E5}" destId="{F089A2BF-A320-4217-98AE-24E9057F3593}" srcOrd="0" destOrd="0" presId="urn:microsoft.com/office/officeart/2018/2/layout/IconVerticalSolidList"/>
    <dgm:cxn modelId="{D97CADCC-E298-4F74-AA6A-38E1570FF908}" type="presOf" srcId="{1AF8C20D-41CC-491F-A5CB-99D7A4AEDE24}" destId="{FB70B07A-143F-43CA-9382-3FF87800A4B3}" srcOrd="0" destOrd="0" presId="urn:microsoft.com/office/officeart/2018/2/layout/IconVerticalSolidList"/>
    <dgm:cxn modelId="{638AC8D4-38F3-4022-A5C8-6BA7B00B7C7B}" type="presOf" srcId="{50926182-9EFC-4FAB-AEE0-4CD5CC1DFC54}" destId="{80915B08-1C91-4221-B5AB-3E71D6291EB7}" srcOrd="0" destOrd="0" presId="urn:microsoft.com/office/officeart/2018/2/layout/IconVerticalSolidList"/>
    <dgm:cxn modelId="{46BB5BD6-73C8-48AB-9600-00A2F05FEE4F}" srcId="{1AF8C20D-41CC-491F-A5CB-99D7A4AEDE24}" destId="{57534843-3976-4BC3-A1BA-F2DC52BC04FA}" srcOrd="2" destOrd="0" parTransId="{51CD3FB2-7358-436C-BE57-5E9A8825DE8F}" sibTransId="{F9050A5B-08FF-4F84-A9D4-9C19CAED366B}"/>
    <dgm:cxn modelId="{E7AEE0D8-B09B-4493-A3DC-518FDA2C7CC6}" type="presOf" srcId="{834C62EA-7251-4DDB-812F-0C4864664D10}" destId="{4CDA0EEC-05E6-4288-B57F-DEB4D09992E2}" srcOrd="0" destOrd="0" presId="urn:microsoft.com/office/officeart/2018/2/layout/IconVerticalSolidList"/>
    <dgm:cxn modelId="{513E56ED-85BC-4BF7-AFA8-6F63D0CE9B06}" type="presOf" srcId="{57534843-3976-4BC3-A1BA-F2DC52BC04FA}" destId="{EFE8E249-0C5E-4CE1-AD4C-BCC252633B79}" srcOrd="0" destOrd="0" presId="urn:microsoft.com/office/officeart/2018/2/layout/IconVerticalSolidList"/>
    <dgm:cxn modelId="{25B5F49E-F2F1-4449-8148-298C64A90340}" type="presParOf" srcId="{FB70B07A-143F-43CA-9382-3FF87800A4B3}" destId="{39D5F77D-9360-4013-A034-4B512229C3AE}" srcOrd="0" destOrd="0" presId="urn:microsoft.com/office/officeart/2018/2/layout/IconVerticalSolidList"/>
    <dgm:cxn modelId="{9626F394-ED79-472C-93E8-9969849804CA}" type="presParOf" srcId="{39D5F77D-9360-4013-A034-4B512229C3AE}" destId="{E1C6E695-4D6C-4972-9211-51FAB43A8FC0}" srcOrd="0" destOrd="0" presId="urn:microsoft.com/office/officeart/2018/2/layout/IconVerticalSolidList"/>
    <dgm:cxn modelId="{ACC569CE-D76A-4A15-A91C-FBF3638C5357}" type="presParOf" srcId="{39D5F77D-9360-4013-A034-4B512229C3AE}" destId="{F1D46224-E1F6-4356-86D0-3602B9F79EC6}" srcOrd="1" destOrd="0" presId="urn:microsoft.com/office/officeart/2018/2/layout/IconVerticalSolidList"/>
    <dgm:cxn modelId="{87032D93-9264-49BD-851E-70CFA9CBCD69}" type="presParOf" srcId="{39D5F77D-9360-4013-A034-4B512229C3AE}" destId="{B54BEC13-1FAE-48B7-9F49-EBC63D7124D5}" srcOrd="2" destOrd="0" presId="urn:microsoft.com/office/officeart/2018/2/layout/IconVerticalSolidList"/>
    <dgm:cxn modelId="{C158752A-BE90-40E6-986B-9682E379CE82}" type="presParOf" srcId="{39D5F77D-9360-4013-A034-4B512229C3AE}" destId="{80915B08-1C91-4221-B5AB-3E71D6291EB7}" srcOrd="3" destOrd="0" presId="urn:microsoft.com/office/officeart/2018/2/layout/IconVerticalSolidList"/>
    <dgm:cxn modelId="{94DFA3F8-BB13-4BDB-B3BB-C29E332ED3EF}" type="presParOf" srcId="{39D5F77D-9360-4013-A034-4B512229C3AE}" destId="{F089A2BF-A320-4217-98AE-24E9057F3593}" srcOrd="4" destOrd="0" presId="urn:microsoft.com/office/officeart/2018/2/layout/IconVerticalSolidList"/>
    <dgm:cxn modelId="{31BB3E74-06E7-4CF6-A91B-1AC63C9377AA}" type="presParOf" srcId="{FB70B07A-143F-43CA-9382-3FF87800A4B3}" destId="{07074B7D-6FFA-4D10-A4EB-160398A79F31}" srcOrd="1" destOrd="0" presId="urn:microsoft.com/office/officeart/2018/2/layout/IconVerticalSolidList"/>
    <dgm:cxn modelId="{86A561FE-244E-4DF0-8FC4-3A43613359BB}" type="presParOf" srcId="{FB70B07A-143F-43CA-9382-3FF87800A4B3}" destId="{A9ED96BF-F9A1-438E-B123-EA1B487023D8}" srcOrd="2" destOrd="0" presId="urn:microsoft.com/office/officeart/2018/2/layout/IconVerticalSolidList"/>
    <dgm:cxn modelId="{7A375AD2-B6E0-4610-A272-EBED598A7111}" type="presParOf" srcId="{A9ED96BF-F9A1-438E-B123-EA1B487023D8}" destId="{0EC9294A-CFF0-41E9-907D-A5B2F0EF8B3C}" srcOrd="0" destOrd="0" presId="urn:microsoft.com/office/officeart/2018/2/layout/IconVerticalSolidList"/>
    <dgm:cxn modelId="{CADF127E-BA2D-4FE9-BE09-A7D31FA0D87D}" type="presParOf" srcId="{A9ED96BF-F9A1-438E-B123-EA1B487023D8}" destId="{F4674496-9886-4CDB-AA13-DCAB02C89DE5}" srcOrd="1" destOrd="0" presId="urn:microsoft.com/office/officeart/2018/2/layout/IconVerticalSolidList"/>
    <dgm:cxn modelId="{D021EBC4-35C5-42C7-9125-CF6A7B06D2CF}" type="presParOf" srcId="{A9ED96BF-F9A1-438E-B123-EA1B487023D8}" destId="{FCED6230-56AD-4988-8E3B-3A8404AD47BD}" srcOrd="2" destOrd="0" presId="urn:microsoft.com/office/officeart/2018/2/layout/IconVerticalSolidList"/>
    <dgm:cxn modelId="{C4B40EB5-1C9C-4268-8B2E-06E7AB8B896A}" type="presParOf" srcId="{A9ED96BF-F9A1-438E-B123-EA1B487023D8}" destId="{0F220820-4283-4972-B0DF-841DCC0762C9}" srcOrd="3" destOrd="0" presId="urn:microsoft.com/office/officeart/2018/2/layout/IconVerticalSolidList"/>
    <dgm:cxn modelId="{6E069230-E059-4EEA-BCBB-C6C8329737D4}" type="presParOf" srcId="{FB70B07A-143F-43CA-9382-3FF87800A4B3}" destId="{BB30DFB5-674D-45B9-9925-DD3AEE167C09}" srcOrd="3" destOrd="0" presId="urn:microsoft.com/office/officeart/2018/2/layout/IconVerticalSolidList"/>
    <dgm:cxn modelId="{F526C37A-2CED-423F-893F-508A2522B405}" type="presParOf" srcId="{FB70B07A-143F-43CA-9382-3FF87800A4B3}" destId="{F8479741-F4C9-4F79-8625-25EA7F09C4FA}" srcOrd="4" destOrd="0" presId="urn:microsoft.com/office/officeart/2018/2/layout/IconVerticalSolidList"/>
    <dgm:cxn modelId="{7877B3EB-E3B5-47CC-B6BF-97815CEB7E68}" type="presParOf" srcId="{F8479741-F4C9-4F79-8625-25EA7F09C4FA}" destId="{D00B7098-16F7-4BE4-B55F-B95DEF0D6CFA}" srcOrd="0" destOrd="0" presId="urn:microsoft.com/office/officeart/2018/2/layout/IconVerticalSolidList"/>
    <dgm:cxn modelId="{C6ADA0EA-CD1A-4058-BE7B-0DF969B97FD5}" type="presParOf" srcId="{F8479741-F4C9-4F79-8625-25EA7F09C4FA}" destId="{926E995F-87EC-4F1B-8BF7-213A02304285}" srcOrd="1" destOrd="0" presId="urn:microsoft.com/office/officeart/2018/2/layout/IconVerticalSolidList"/>
    <dgm:cxn modelId="{1F2CBE03-C34B-419C-B783-72CA9423314F}" type="presParOf" srcId="{F8479741-F4C9-4F79-8625-25EA7F09C4FA}" destId="{D61E9346-561B-4A7A-8EA6-EE48C72EAA23}" srcOrd="2" destOrd="0" presId="urn:microsoft.com/office/officeart/2018/2/layout/IconVerticalSolidList"/>
    <dgm:cxn modelId="{80272C14-235F-4826-A5D9-61DD0F04BA38}" type="presParOf" srcId="{F8479741-F4C9-4F79-8625-25EA7F09C4FA}" destId="{EFE8E249-0C5E-4CE1-AD4C-BCC252633B79}" srcOrd="3" destOrd="0" presId="urn:microsoft.com/office/officeart/2018/2/layout/IconVerticalSolidList"/>
    <dgm:cxn modelId="{82F9EA21-62DF-4244-A323-D3017A78D639}" type="presParOf" srcId="{F8479741-F4C9-4F79-8625-25EA7F09C4FA}" destId="{4CDA0EEC-05E6-4288-B57F-DEB4D09992E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201BE-1442-4E39-A32D-4314AC3B6B55}" type="doc">
      <dgm:prSet loTypeId="urn:microsoft.com/office/officeart/2016/7/layout/VerticalDownArrowProcess" loCatId="process" qsTypeId="urn:microsoft.com/office/officeart/2005/8/quickstyle/simple2" qsCatId="simple" csTypeId="urn:microsoft.com/office/officeart/2005/8/colors/colorful2" csCatId="colorful" phldr="1"/>
      <dgm:spPr/>
      <dgm:t>
        <a:bodyPr/>
        <a:lstStyle/>
        <a:p>
          <a:endParaRPr lang="en-US"/>
        </a:p>
      </dgm:t>
    </dgm:pt>
    <dgm:pt modelId="{2C09543F-CA93-4091-AF83-EDC334E2C244}">
      <dgm:prSet/>
      <dgm:spPr>
        <a:solidFill>
          <a:schemeClr val="accent2"/>
        </a:solidFill>
        <a:ln>
          <a:solidFill>
            <a:schemeClr val="bg1"/>
          </a:solidFill>
        </a:ln>
      </dgm:spPr>
      <dgm:t>
        <a:bodyPr/>
        <a:lstStyle/>
        <a:p>
          <a:r>
            <a:rPr lang="en-US" dirty="0"/>
            <a:t>Take</a:t>
          </a:r>
        </a:p>
      </dgm:t>
    </dgm:pt>
    <dgm:pt modelId="{8331CD4C-9E65-462C-A000-D5B9552CC8D7}" type="parTrans" cxnId="{AACE21CB-E3CA-4C0A-90E9-8F149D56BC35}">
      <dgm:prSet/>
      <dgm:spPr/>
      <dgm:t>
        <a:bodyPr/>
        <a:lstStyle/>
        <a:p>
          <a:endParaRPr lang="en-US"/>
        </a:p>
      </dgm:t>
    </dgm:pt>
    <dgm:pt modelId="{8FF5E799-0E77-44F0-8FE6-CED5125CEEA9}" type="sibTrans" cxnId="{AACE21CB-E3CA-4C0A-90E9-8F149D56BC35}">
      <dgm:prSet/>
      <dgm:spPr/>
      <dgm:t>
        <a:bodyPr/>
        <a:lstStyle/>
        <a:p>
          <a:endParaRPr lang="en-US"/>
        </a:p>
      </dgm:t>
    </dgm:pt>
    <dgm:pt modelId="{9ED558E1-90EB-4E55-8F9A-B8722CCBA199}">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Take a deep breath, step back and pause long enough to see the bigger picture and what is happening</a:t>
          </a:r>
        </a:p>
      </dgm:t>
    </dgm:pt>
    <dgm:pt modelId="{680522C8-0C0B-47F5-BB8A-9F893587C1BA}" type="parTrans" cxnId="{291B78A0-BF36-4BB3-AD12-CF86C5D6BF04}">
      <dgm:prSet/>
      <dgm:spPr/>
      <dgm:t>
        <a:bodyPr/>
        <a:lstStyle/>
        <a:p>
          <a:endParaRPr lang="en-US"/>
        </a:p>
      </dgm:t>
    </dgm:pt>
    <dgm:pt modelId="{031A0D95-F7E2-4BA3-8D38-C226DFDAC98F}" type="sibTrans" cxnId="{291B78A0-BF36-4BB3-AD12-CF86C5D6BF04}">
      <dgm:prSet/>
      <dgm:spPr/>
      <dgm:t>
        <a:bodyPr/>
        <a:lstStyle/>
        <a:p>
          <a:endParaRPr lang="en-US"/>
        </a:p>
      </dgm:t>
    </dgm:pt>
    <dgm:pt modelId="{403EA2F3-493F-4380-889C-69F16C60888F}">
      <dgm:prSet/>
      <dgm:spPr>
        <a:solidFill>
          <a:schemeClr val="accent2"/>
        </a:solidFill>
        <a:ln>
          <a:solidFill>
            <a:srgbClr val="54B0BD"/>
          </a:solidFill>
        </a:ln>
      </dgm:spPr>
      <dgm:t>
        <a:bodyPr/>
        <a:lstStyle/>
        <a:p>
          <a:r>
            <a:rPr lang="en-US" dirty="0"/>
            <a:t>Be</a:t>
          </a:r>
        </a:p>
      </dgm:t>
    </dgm:pt>
    <dgm:pt modelId="{4C0AC686-AB60-4A53-BDC6-D0D601BD36B7}" type="parTrans" cxnId="{7A1FBEF5-D6DC-4CCE-AF2E-DFCA98ED8D43}">
      <dgm:prSet/>
      <dgm:spPr/>
      <dgm:t>
        <a:bodyPr/>
        <a:lstStyle/>
        <a:p>
          <a:endParaRPr lang="en-US"/>
        </a:p>
      </dgm:t>
    </dgm:pt>
    <dgm:pt modelId="{2D2B9100-7296-4BDF-BB6E-8D1CB28ECD95}" type="sibTrans" cxnId="{7A1FBEF5-D6DC-4CCE-AF2E-DFCA98ED8D43}">
      <dgm:prSet/>
      <dgm:spPr/>
      <dgm:t>
        <a:bodyPr/>
        <a:lstStyle/>
        <a:p>
          <a:endParaRPr lang="en-US"/>
        </a:p>
      </dgm:t>
    </dgm:pt>
    <dgm:pt modelId="{58B3C88A-95F2-44B8-BFD1-25323106C414}">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Be open to re-evaluating your plan when new info presents itself; praise the person who reports a mistake</a:t>
          </a:r>
        </a:p>
      </dgm:t>
    </dgm:pt>
    <dgm:pt modelId="{E537D10D-3EDD-40D2-BFE9-C07FC7B30AB1}" type="parTrans" cxnId="{B898357E-E255-40A5-B5D5-25F9E0F02139}">
      <dgm:prSet/>
      <dgm:spPr/>
      <dgm:t>
        <a:bodyPr/>
        <a:lstStyle/>
        <a:p>
          <a:endParaRPr lang="en-US"/>
        </a:p>
      </dgm:t>
    </dgm:pt>
    <dgm:pt modelId="{BFA569FA-0D78-4123-B2EC-8EF98B48522C}" type="sibTrans" cxnId="{B898357E-E255-40A5-B5D5-25F9E0F02139}">
      <dgm:prSet/>
      <dgm:spPr/>
      <dgm:t>
        <a:bodyPr/>
        <a:lstStyle/>
        <a:p>
          <a:endParaRPr lang="en-US"/>
        </a:p>
      </dgm:t>
    </dgm:pt>
    <dgm:pt modelId="{A2C7507D-67E4-4937-8F75-20BD4A2FDD4D}">
      <dgm:prSet/>
      <dgm:spPr>
        <a:solidFill>
          <a:schemeClr val="accent2"/>
        </a:solidFill>
        <a:ln>
          <a:solidFill>
            <a:srgbClr val="54B0BD"/>
          </a:solidFill>
        </a:ln>
      </dgm:spPr>
      <dgm:t>
        <a:bodyPr/>
        <a:lstStyle/>
        <a:p>
          <a:r>
            <a:rPr lang="en-US" dirty="0"/>
            <a:t>Do</a:t>
          </a:r>
        </a:p>
      </dgm:t>
    </dgm:pt>
    <dgm:pt modelId="{5A057C51-CA39-4E48-BC37-3A39B21F0A2B}" type="parTrans" cxnId="{DDF7EE4E-C1BE-4E05-8325-706C52152B24}">
      <dgm:prSet/>
      <dgm:spPr/>
      <dgm:t>
        <a:bodyPr/>
        <a:lstStyle/>
        <a:p>
          <a:endParaRPr lang="en-US"/>
        </a:p>
      </dgm:t>
    </dgm:pt>
    <dgm:pt modelId="{AF7B8E19-36E3-4153-B09C-647EBAE20843}" type="sibTrans" cxnId="{DDF7EE4E-C1BE-4E05-8325-706C52152B24}">
      <dgm:prSet/>
      <dgm:spPr/>
      <dgm:t>
        <a:bodyPr/>
        <a:lstStyle/>
        <a:p>
          <a:endParaRPr lang="en-US"/>
        </a:p>
      </dgm:t>
    </dgm:pt>
    <dgm:pt modelId="{F1737F0A-A4BA-49D9-816B-B1708A5E277E}">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Do, monitor, diagnose, repeat </a:t>
          </a:r>
        </a:p>
      </dgm:t>
    </dgm:pt>
    <dgm:pt modelId="{53A1A785-38FA-4C5A-B8CA-01419F765920}" type="parTrans" cxnId="{D54EB820-4332-4E04-AB5E-268F8737EB14}">
      <dgm:prSet/>
      <dgm:spPr/>
      <dgm:t>
        <a:bodyPr/>
        <a:lstStyle/>
        <a:p>
          <a:endParaRPr lang="en-US"/>
        </a:p>
      </dgm:t>
    </dgm:pt>
    <dgm:pt modelId="{705DFBAA-1723-4D49-AABE-7A689E97BAFD}" type="sibTrans" cxnId="{D54EB820-4332-4E04-AB5E-268F8737EB14}">
      <dgm:prSet/>
      <dgm:spPr/>
      <dgm:t>
        <a:bodyPr/>
        <a:lstStyle/>
        <a:p>
          <a:endParaRPr lang="en-US"/>
        </a:p>
      </dgm:t>
    </dgm:pt>
    <dgm:pt modelId="{C28703B7-F16A-410A-8347-F05F2BD058CC}">
      <dgm:prSet/>
      <dgm:spPr>
        <a:solidFill>
          <a:schemeClr val="accent2"/>
        </a:solidFill>
        <a:ln>
          <a:solidFill>
            <a:schemeClr val="bg1"/>
          </a:solidFill>
        </a:ln>
      </dgm:spPr>
      <dgm:t>
        <a:bodyPr/>
        <a:lstStyle/>
        <a:p>
          <a:r>
            <a:rPr lang="en-US" dirty="0"/>
            <a:t>Avoid</a:t>
          </a:r>
        </a:p>
      </dgm:t>
    </dgm:pt>
    <dgm:pt modelId="{1A4F85ED-5019-4387-B06E-959E82FE7609}" type="parTrans" cxnId="{2BEF2189-D00A-4369-A86C-B07DDA0F98EE}">
      <dgm:prSet/>
      <dgm:spPr/>
      <dgm:t>
        <a:bodyPr/>
        <a:lstStyle/>
        <a:p>
          <a:endParaRPr lang="en-US"/>
        </a:p>
      </dgm:t>
    </dgm:pt>
    <dgm:pt modelId="{7EDCCD9B-B8EB-4B0E-AA8C-2BA4B40A0E22}" type="sibTrans" cxnId="{2BEF2189-D00A-4369-A86C-B07DDA0F98EE}">
      <dgm:prSet/>
      <dgm:spPr/>
      <dgm:t>
        <a:bodyPr/>
        <a:lstStyle/>
        <a:p>
          <a:endParaRPr lang="en-US"/>
        </a:p>
      </dgm:t>
    </dgm:pt>
    <dgm:pt modelId="{3A32997E-E4CF-4668-8FC4-E04969D2D7A1}">
      <dgm:prSet custT="1"/>
      <dgm:spPr>
        <a:solidFill>
          <a:schemeClr val="bg1">
            <a:alpha val="90000"/>
          </a:schemeClr>
        </a:solidFill>
        <a:ln>
          <a:solidFill>
            <a:schemeClr val="bg1">
              <a:alpha val="90000"/>
            </a:schemeClr>
          </a:solidFill>
        </a:ln>
      </dgm:spPr>
      <dgm:t>
        <a:bodyPr/>
        <a:lstStyle/>
        <a:p>
          <a:r>
            <a:rPr lang="en-US" sz="1800" b="0" i="0" dirty="0">
              <a:solidFill>
                <a:schemeClr val="accent1"/>
              </a:solidFill>
              <a:latin typeface="Montserrat Medium" pitchFamily="2" charset="77"/>
            </a:rPr>
            <a:t>Avoid silo-thinking: know something about everyone else’s job, understand how various tasks fit together and how they fit into the big picture</a:t>
          </a:r>
        </a:p>
      </dgm:t>
    </dgm:pt>
    <dgm:pt modelId="{A6480A6F-11DD-4FD4-B364-81A9D71FD7EE}" type="parTrans" cxnId="{B71B2F78-A2EB-4333-8D0E-746D81C3E79C}">
      <dgm:prSet/>
      <dgm:spPr/>
      <dgm:t>
        <a:bodyPr/>
        <a:lstStyle/>
        <a:p>
          <a:endParaRPr lang="en-US"/>
        </a:p>
      </dgm:t>
    </dgm:pt>
    <dgm:pt modelId="{5BB2A3D1-0035-4F08-A90A-359EC7FF8A2A}" type="sibTrans" cxnId="{B71B2F78-A2EB-4333-8D0E-746D81C3E79C}">
      <dgm:prSet/>
      <dgm:spPr/>
      <dgm:t>
        <a:bodyPr/>
        <a:lstStyle/>
        <a:p>
          <a:endParaRPr lang="en-US"/>
        </a:p>
      </dgm:t>
    </dgm:pt>
    <dgm:pt modelId="{278402D6-3447-754F-89F0-B701B17D2EF8}" type="pres">
      <dgm:prSet presAssocID="{F12201BE-1442-4E39-A32D-4314AC3B6B55}" presName="Name0" presStyleCnt="0">
        <dgm:presLayoutVars>
          <dgm:dir/>
          <dgm:animLvl val="lvl"/>
          <dgm:resizeHandles val="exact"/>
        </dgm:presLayoutVars>
      </dgm:prSet>
      <dgm:spPr/>
    </dgm:pt>
    <dgm:pt modelId="{64BF5700-3E91-CA4F-B897-A5F731A5A900}" type="pres">
      <dgm:prSet presAssocID="{C28703B7-F16A-410A-8347-F05F2BD058CC}" presName="boxAndChildren" presStyleCnt="0"/>
      <dgm:spPr/>
    </dgm:pt>
    <dgm:pt modelId="{DF7F4060-FFC8-F948-9CD5-5F59B570E122}" type="pres">
      <dgm:prSet presAssocID="{C28703B7-F16A-410A-8347-F05F2BD058CC}" presName="parentTextBox" presStyleLbl="alignNode1" presStyleIdx="0" presStyleCnt="4"/>
      <dgm:spPr/>
    </dgm:pt>
    <dgm:pt modelId="{4343EB72-E664-9547-95EC-A2B2DB2FAC69}" type="pres">
      <dgm:prSet presAssocID="{C28703B7-F16A-410A-8347-F05F2BD058CC}" presName="descendantBox" presStyleLbl="bgAccFollowNode1" presStyleIdx="0" presStyleCnt="4"/>
      <dgm:spPr/>
    </dgm:pt>
    <dgm:pt modelId="{46103DEE-F350-5144-82D7-BB5EE7E9B301}" type="pres">
      <dgm:prSet presAssocID="{AF7B8E19-36E3-4153-B09C-647EBAE20843}" presName="sp" presStyleCnt="0"/>
      <dgm:spPr/>
    </dgm:pt>
    <dgm:pt modelId="{0B2F00AC-9735-5647-9DB6-329E96CAA568}" type="pres">
      <dgm:prSet presAssocID="{A2C7507D-67E4-4937-8F75-20BD4A2FDD4D}" presName="arrowAndChildren" presStyleCnt="0"/>
      <dgm:spPr/>
    </dgm:pt>
    <dgm:pt modelId="{9B9098D8-5961-2543-BAF4-DF3B5B6FF5B6}" type="pres">
      <dgm:prSet presAssocID="{A2C7507D-67E4-4937-8F75-20BD4A2FDD4D}" presName="parentTextArrow" presStyleLbl="node1" presStyleIdx="0" presStyleCnt="0"/>
      <dgm:spPr/>
    </dgm:pt>
    <dgm:pt modelId="{07807A99-49D3-7B49-BABE-F34958DFBB62}" type="pres">
      <dgm:prSet presAssocID="{A2C7507D-67E4-4937-8F75-20BD4A2FDD4D}" presName="arrow" presStyleLbl="alignNode1" presStyleIdx="1" presStyleCnt="4"/>
      <dgm:spPr/>
    </dgm:pt>
    <dgm:pt modelId="{3CEAE7B4-84CF-7048-AF58-441C73EB7E83}" type="pres">
      <dgm:prSet presAssocID="{A2C7507D-67E4-4937-8F75-20BD4A2FDD4D}" presName="descendantArrow" presStyleLbl="bgAccFollowNode1" presStyleIdx="1" presStyleCnt="4"/>
      <dgm:spPr/>
    </dgm:pt>
    <dgm:pt modelId="{497A362D-1B6B-A640-A7E0-BFB64422DEC9}" type="pres">
      <dgm:prSet presAssocID="{2D2B9100-7296-4BDF-BB6E-8D1CB28ECD95}" presName="sp" presStyleCnt="0"/>
      <dgm:spPr/>
    </dgm:pt>
    <dgm:pt modelId="{83F9D67E-B982-4049-9F73-C044023CFB84}" type="pres">
      <dgm:prSet presAssocID="{403EA2F3-493F-4380-889C-69F16C60888F}" presName="arrowAndChildren" presStyleCnt="0"/>
      <dgm:spPr/>
    </dgm:pt>
    <dgm:pt modelId="{5E7BD595-196D-5A4C-BE98-3DF4C09570C3}" type="pres">
      <dgm:prSet presAssocID="{403EA2F3-493F-4380-889C-69F16C60888F}" presName="parentTextArrow" presStyleLbl="node1" presStyleIdx="0" presStyleCnt="0"/>
      <dgm:spPr/>
    </dgm:pt>
    <dgm:pt modelId="{4787C7F0-47BC-AE40-9396-894D8E795605}" type="pres">
      <dgm:prSet presAssocID="{403EA2F3-493F-4380-889C-69F16C60888F}" presName="arrow" presStyleLbl="alignNode1" presStyleIdx="2" presStyleCnt="4"/>
      <dgm:spPr/>
    </dgm:pt>
    <dgm:pt modelId="{D8A6B506-E53B-D34E-A1FB-03A979424B63}" type="pres">
      <dgm:prSet presAssocID="{403EA2F3-493F-4380-889C-69F16C60888F}" presName="descendantArrow" presStyleLbl="bgAccFollowNode1" presStyleIdx="2" presStyleCnt="4"/>
      <dgm:spPr/>
    </dgm:pt>
    <dgm:pt modelId="{9ACBFF84-2FE8-C449-834E-BCE6FEAA0D7C}" type="pres">
      <dgm:prSet presAssocID="{8FF5E799-0E77-44F0-8FE6-CED5125CEEA9}" presName="sp" presStyleCnt="0"/>
      <dgm:spPr/>
    </dgm:pt>
    <dgm:pt modelId="{0B75A321-C7AB-2A43-832F-2B9404526F2A}" type="pres">
      <dgm:prSet presAssocID="{2C09543F-CA93-4091-AF83-EDC334E2C244}" presName="arrowAndChildren" presStyleCnt="0"/>
      <dgm:spPr/>
    </dgm:pt>
    <dgm:pt modelId="{F86D272B-8F31-254E-AF72-F8D1F6AD792F}" type="pres">
      <dgm:prSet presAssocID="{2C09543F-CA93-4091-AF83-EDC334E2C244}" presName="parentTextArrow" presStyleLbl="node1" presStyleIdx="0" presStyleCnt="0"/>
      <dgm:spPr/>
    </dgm:pt>
    <dgm:pt modelId="{C3F4CE8C-E6D8-5243-A479-B45232A0B734}" type="pres">
      <dgm:prSet presAssocID="{2C09543F-CA93-4091-AF83-EDC334E2C244}" presName="arrow" presStyleLbl="alignNode1" presStyleIdx="3" presStyleCnt="4"/>
      <dgm:spPr/>
    </dgm:pt>
    <dgm:pt modelId="{B2C669DB-6749-8340-8090-FADAE041B09C}" type="pres">
      <dgm:prSet presAssocID="{2C09543F-CA93-4091-AF83-EDC334E2C244}" presName="descendantArrow" presStyleLbl="bgAccFollowNode1" presStyleIdx="3" presStyleCnt="4"/>
      <dgm:spPr/>
    </dgm:pt>
  </dgm:ptLst>
  <dgm:cxnLst>
    <dgm:cxn modelId="{7C90CA06-D3F0-A247-A620-26790CAD1F85}" type="presOf" srcId="{58B3C88A-95F2-44B8-BFD1-25323106C414}" destId="{D8A6B506-E53B-D34E-A1FB-03A979424B63}" srcOrd="0" destOrd="0" presId="urn:microsoft.com/office/officeart/2016/7/layout/VerticalDownArrowProcess"/>
    <dgm:cxn modelId="{B41B1B15-6A17-874D-8090-05F5ACF814EE}" type="presOf" srcId="{3A32997E-E4CF-4668-8FC4-E04969D2D7A1}" destId="{4343EB72-E664-9547-95EC-A2B2DB2FAC69}" srcOrd="0" destOrd="0" presId="urn:microsoft.com/office/officeart/2016/7/layout/VerticalDownArrowProcess"/>
    <dgm:cxn modelId="{1DC9B017-DA6A-C240-A4ED-C7E8BE7642BF}" type="presOf" srcId="{2C09543F-CA93-4091-AF83-EDC334E2C244}" destId="{F86D272B-8F31-254E-AF72-F8D1F6AD792F}" srcOrd="0" destOrd="0" presId="urn:microsoft.com/office/officeart/2016/7/layout/VerticalDownArrowProcess"/>
    <dgm:cxn modelId="{D54EB820-4332-4E04-AB5E-268F8737EB14}" srcId="{A2C7507D-67E4-4937-8F75-20BD4A2FDD4D}" destId="{F1737F0A-A4BA-49D9-816B-B1708A5E277E}" srcOrd="0" destOrd="0" parTransId="{53A1A785-38FA-4C5A-B8CA-01419F765920}" sibTransId="{705DFBAA-1723-4D49-AABE-7A689E97BAFD}"/>
    <dgm:cxn modelId="{DDF7EE4E-C1BE-4E05-8325-706C52152B24}" srcId="{F12201BE-1442-4E39-A32D-4314AC3B6B55}" destId="{A2C7507D-67E4-4937-8F75-20BD4A2FDD4D}" srcOrd="2" destOrd="0" parTransId="{5A057C51-CA39-4E48-BC37-3A39B21F0A2B}" sibTransId="{AF7B8E19-36E3-4153-B09C-647EBAE20843}"/>
    <dgm:cxn modelId="{089D8558-7C6E-A04F-A497-D9C2327021F4}" type="presOf" srcId="{F12201BE-1442-4E39-A32D-4314AC3B6B55}" destId="{278402D6-3447-754F-89F0-B701B17D2EF8}" srcOrd="0" destOrd="0" presId="urn:microsoft.com/office/officeart/2016/7/layout/VerticalDownArrowProcess"/>
    <dgm:cxn modelId="{420F1A66-A18F-4F4D-B1DE-A543A8A81C56}" type="presOf" srcId="{A2C7507D-67E4-4937-8F75-20BD4A2FDD4D}" destId="{07807A99-49D3-7B49-BABE-F34958DFBB62}" srcOrd="1" destOrd="0" presId="urn:microsoft.com/office/officeart/2016/7/layout/VerticalDownArrowProcess"/>
    <dgm:cxn modelId="{E4ADFD70-B3B5-2043-9730-01194A726370}" type="presOf" srcId="{9ED558E1-90EB-4E55-8F9A-B8722CCBA199}" destId="{B2C669DB-6749-8340-8090-FADAE041B09C}" srcOrd="0" destOrd="0" presId="urn:microsoft.com/office/officeart/2016/7/layout/VerticalDownArrowProcess"/>
    <dgm:cxn modelId="{F2777D74-13C5-804C-AAE3-65B17C290257}" type="presOf" srcId="{403EA2F3-493F-4380-889C-69F16C60888F}" destId="{4787C7F0-47BC-AE40-9396-894D8E795605}" srcOrd="1" destOrd="0" presId="urn:microsoft.com/office/officeart/2016/7/layout/VerticalDownArrowProcess"/>
    <dgm:cxn modelId="{B71B2F78-A2EB-4333-8D0E-746D81C3E79C}" srcId="{C28703B7-F16A-410A-8347-F05F2BD058CC}" destId="{3A32997E-E4CF-4668-8FC4-E04969D2D7A1}" srcOrd="0" destOrd="0" parTransId="{A6480A6F-11DD-4FD4-B364-81A9D71FD7EE}" sibTransId="{5BB2A3D1-0035-4F08-A90A-359EC7FF8A2A}"/>
    <dgm:cxn modelId="{B898357E-E255-40A5-B5D5-25F9E0F02139}" srcId="{403EA2F3-493F-4380-889C-69F16C60888F}" destId="{58B3C88A-95F2-44B8-BFD1-25323106C414}" srcOrd="0" destOrd="0" parTransId="{E537D10D-3EDD-40D2-BFE9-C07FC7B30AB1}" sibTransId="{BFA569FA-0D78-4123-B2EC-8EF98B48522C}"/>
    <dgm:cxn modelId="{2BEF2189-D00A-4369-A86C-B07DDA0F98EE}" srcId="{F12201BE-1442-4E39-A32D-4314AC3B6B55}" destId="{C28703B7-F16A-410A-8347-F05F2BD058CC}" srcOrd="3" destOrd="0" parTransId="{1A4F85ED-5019-4387-B06E-959E82FE7609}" sibTransId="{7EDCCD9B-B8EB-4B0E-AA8C-2BA4B40A0E22}"/>
    <dgm:cxn modelId="{7BA4848D-D1A1-E542-931E-158D8DC305FA}" type="presOf" srcId="{F1737F0A-A4BA-49D9-816B-B1708A5E277E}" destId="{3CEAE7B4-84CF-7048-AF58-441C73EB7E83}" srcOrd="0" destOrd="0" presId="urn:microsoft.com/office/officeart/2016/7/layout/VerticalDownArrowProcess"/>
    <dgm:cxn modelId="{291B78A0-BF36-4BB3-AD12-CF86C5D6BF04}" srcId="{2C09543F-CA93-4091-AF83-EDC334E2C244}" destId="{9ED558E1-90EB-4E55-8F9A-B8722CCBA199}" srcOrd="0" destOrd="0" parTransId="{680522C8-0C0B-47F5-BB8A-9F893587C1BA}" sibTransId="{031A0D95-F7E2-4BA3-8D38-C226DFDAC98F}"/>
    <dgm:cxn modelId="{FBD698C4-A799-E340-863D-34DBA777DC43}" type="presOf" srcId="{C28703B7-F16A-410A-8347-F05F2BD058CC}" destId="{DF7F4060-FFC8-F948-9CD5-5F59B570E122}" srcOrd="0" destOrd="0" presId="urn:microsoft.com/office/officeart/2016/7/layout/VerticalDownArrowProcess"/>
    <dgm:cxn modelId="{AACE21CB-E3CA-4C0A-90E9-8F149D56BC35}" srcId="{F12201BE-1442-4E39-A32D-4314AC3B6B55}" destId="{2C09543F-CA93-4091-AF83-EDC334E2C244}" srcOrd="0" destOrd="0" parTransId="{8331CD4C-9E65-462C-A000-D5B9552CC8D7}" sibTransId="{8FF5E799-0E77-44F0-8FE6-CED5125CEEA9}"/>
    <dgm:cxn modelId="{ACCB76EF-8607-9748-9F90-194E3F5D84CD}" type="presOf" srcId="{403EA2F3-493F-4380-889C-69F16C60888F}" destId="{5E7BD595-196D-5A4C-BE98-3DF4C09570C3}" srcOrd="0" destOrd="0" presId="urn:microsoft.com/office/officeart/2016/7/layout/VerticalDownArrowProcess"/>
    <dgm:cxn modelId="{7A1FBEF5-D6DC-4CCE-AF2E-DFCA98ED8D43}" srcId="{F12201BE-1442-4E39-A32D-4314AC3B6B55}" destId="{403EA2F3-493F-4380-889C-69F16C60888F}" srcOrd="1" destOrd="0" parTransId="{4C0AC686-AB60-4A53-BDC6-D0D601BD36B7}" sibTransId="{2D2B9100-7296-4BDF-BB6E-8D1CB28ECD95}"/>
    <dgm:cxn modelId="{12FEACF8-9095-CC4B-AA16-DF338CBE5B79}" type="presOf" srcId="{A2C7507D-67E4-4937-8F75-20BD4A2FDD4D}" destId="{9B9098D8-5961-2543-BAF4-DF3B5B6FF5B6}" srcOrd="0" destOrd="0" presId="urn:microsoft.com/office/officeart/2016/7/layout/VerticalDownArrowProcess"/>
    <dgm:cxn modelId="{0AD3E7FD-3657-8744-971D-72571FC4116E}" type="presOf" srcId="{2C09543F-CA93-4091-AF83-EDC334E2C244}" destId="{C3F4CE8C-E6D8-5243-A479-B45232A0B734}" srcOrd="1" destOrd="0" presId="urn:microsoft.com/office/officeart/2016/7/layout/VerticalDownArrowProcess"/>
    <dgm:cxn modelId="{5498EF5C-B29F-1244-A1C3-6ADF1FFD9163}" type="presParOf" srcId="{278402D6-3447-754F-89F0-B701B17D2EF8}" destId="{64BF5700-3E91-CA4F-B897-A5F731A5A900}" srcOrd="0" destOrd="0" presId="urn:microsoft.com/office/officeart/2016/7/layout/VerticalDownArrowProcess"/>
    <dgm:cxn modelId="{941FF955-DE79-9D4E-9682-53D1DFAD37AB}" type="presParOf" srcId="{64BF5700-3E91-CA4F-B897-A5F731A5A900}" destId="{DF7F4060-FFC8-F948-9CD5-5F59B570E122}" srcOrd="0" destOrd="0" presId="urn:microsoft.com/office/officeart/2016/7/layout/VerticalDownArrowProcess"/>
    <dgm:cxn modelId="{7E94B2B2-5859-894F-AB0E-718F67EF195F}" type="presParOf" srcId="{64BF5700-3E91-CA4F-B897-A5F731A5A900}" destId="{4343EB72-E664-9547-95EC-A2B2DB2FAC69}" srcOrd="1" destOrd="0" presId="urn:microsoft.com/office/officeart/2016/7/layout/VerticalDownArrowProcess"/>
    <dgm:cxn modelId="{E56F7333-BAE3-4F4B-A097-5E6E88F070B8}" type="presParOf" srcId="{278402D6-3447-754F-89F0-B701B17D2EF8}" destId="{46103DEE-F350-5144-82D7-BB5EE7E9B301}" srcOrd="1" destOrd="0" presId="urn:microsoft.com/office/officeart/2016/7/layout/VerticalDownArrowProcess"/>
    <dgm:cxn modelId="{997DF273-BD64-6145-996F-4860B81C1981}" type="presParOf" srcId="{278402D6-3447-754F-89F0-B701B17D2EF8}" destId="{0B2F00AC-9735-5647-9DB6-329E96CAA568}" srcOrd="2" destOrd="0" presId="urn:microsoft.com/office/officeart/2016/7/layout/VerticalDownArrowProcess"/>
    <dgm:cxn modelId="{B122643A-791D-2540-9A3A-483ABC8D3914}" type="presParOf" srcId="{0B2F00AC-9735-5647-9DB6-329E96CAA568}" destId="{9B9098D8-5961-2543-BAF4-DF3B5B6FF5B6}" srcOrd="0" destOrd="0" presId="urn:microsoft.com/office/officeart/2016/7/layout/VerticalDownArrowProcess"/>
    <dgm:cxn modelId="{CB4443E1-270F-7D40-A929-5D69C0896152}" type="presParOf" srcId="{0B2F00AC-9735-5647-9DB6-329E96CAA568}" destId="{07807A99-49D3-7B49-BABE-F34958DFBB62}" srcOrd="1" destOrd="0" presId="urn:microsoft.com/office/officeart/2016/7/layout/VerticalDownArrowProcess"/>
    <dgm:cxn modelId="{3167A933-56F8-7C4C-8DD8-7875C3DE86E8}" type="presParOf" srcId="{0B2F00AC-9735-5647-9DB6-329E96CAA568}" destId="{3CEAE7B4-84CF-7048-AF58-441C73EB7E83}" srcOrd="2" destOrd="0" presId="urn:microsoft.com/office/officeart/2016/7/layout/VerticalDownArrowProcess"/>
    <dgm:cxn modelId="{92B37554-9FDF-5A4A-9C99-217D38D18331}" type="presParOf" srcId="{278402D6-3447-754F-89F0-B701B17D2EF8}" destId="{497A362D-1B6B-A640-A7E0-BFB64422DEC9}" srcOrd="3" destOrd="0" presId="urn:microsoft.com/office/officeart/2016/7/layout/VerticalDownArrowProcess"/>
    <dgm:cxn modelId="{29E15476-E3CF-E04D-BE1E-936F23A7F237}" type="presParOf" srcId="{278402D6-3447-754F-89F0-B701B17D2EF8}" destId="{83F9D67E-B982-4049-9F73-C044023CFB84}" srcOrd="4" destOrd="0" presId="urn:microsoft.com/office/officeart/2016/7/layout/VerticalDownArrowProcess"/>
    <dgm:cxn modelId="{5B889989-5C00-7A4A-A891-A5F24947741A}" type="presParOf" srcId="{83F9D67E-B982-4049-9F73-C044023CFB84}" destId="{5E7BD595-196D-5A4C-BE98-3DF4C09570C3}" srcOrd="0" destOrd="0" presId="urn:microsoft.com/office/officeart/2016/7/layout/VerticalDownArrowProcess"/>
    <dgm:cxn modelId="{B953FF55-8C4C-6A48-9F17-2BCF30C04CD1}" type="presParOf" srcId="{83F9D67E-B982-4049-9F73-C044023CFB84}" destId="{4787C7F0-47BC-AE40-9396-894D8E795605}" srcOrd="1" destOrd="0" presId="urn:microsoft.com/office/officeart/2016/7/layout/VerticalDownArrowProcess"/>
    <dgm:cxn modelId="{0F91C178-86A3-8445-B492-EFA347C18E79}" type="presParOf" srcId="{83F9D67E-B982-4049-9F73-C044023CFB84}" destId="{D8A6B506-E53B-D34E-A1FB-03A979424B63}" srcOrd="2" destOrd="0" presId="urn:microsoft.com/office/officeart/2016/7/layout/VerticalDownArrowProcess"/>
    <dgm:cxn modelId="{B0A4EEB0-6469-E94B-984C-098A2C0D742C}" type="presParOf" srcId="{278402D6-3447-754F-89F0-B701B17D2EF8}" destId="{9ACBFF84-2FE8-C449-834E-BCE6FEAA0D7C}" srcOrd="5" destOrd="0" presId="urn:microsoft.com/office/officeart/2016/7/layout/VerticalDownArrowProcess"/>
    <dgm:cxn modelId="{38CFB249-D896-1349-8A83-22C020C3584C}" type="presParOf" srcId="{278402D6-3447-754F-89F0-B701B17D2EF8}" destId="{0B75A321-C7AB-2A43-832F-2B9404526F2A}" srcOrd="6" destOrd="0" presId="urn:microsoft.com/office/officeart/2016/7/layout/VerticalDownArrowProcess"/>
    <dgm:cxn modelId="{18DEFF14-E0A8-9343-8E0F-E5CFCAFFA3D9}" type="presParOf" srcId="{0B75A321-C7AB-2A43-832F-2B9404526F2A}" destId="{F86D272B-8F31-254E-AF72-F8D1F6AD792F}" srcOrd="0" destOrd="0" presId="urn:microsoft.com/office/officeart/2016/7/layout/VerticalDownArrowProcess"/>
    <dgm:cxn modelId="{8E984A2E-3633-184F-8FFF-5B623F300894}" type="presParOf" srcId="{0B75A321-C7AB-2A43-832F-2B9404526F2A}" destId="{C3F4CE8C-E6D8-5243-A479-B45232A0B734}" srcOrd="1" destOrd="0" presId="urn:microsoft.com/office/officeart/2016/7/layout/VerticalDownArrowProcess"/>
    <dgm:cxn modelId="{061B4DA6-7AE1-9B46-841C-36A20CCEB070}" type="presParOf" srcId="{0B75A321-C7AB-2A43-832F-2B9404526F2A}" destId="{B2C669DB-6749-8340-8090-FADAE041B09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5758-3589-EE49-AD9A-322E52A50C00}">
      <dsp:nvSpPr>
        <dsp:cNvPr id="0" name=""/>
        <dsp:cNvSpPr/>
      </dsp:nvSpPr>
      <dsp:spPr>
        <a:xfrm>
          <a:off x="0" y="55260"/>
          <a:ext cx="9625383" cy="452790"/>
        </a:xfrm>
        <a:prstGeom prst="roundRect">
          <a:avLst/>
        </a:prstGeom>
        <a:solidFill>
          <a:srgbClr val="17324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1. Prevention and Planning</a:t>
          </a:r>
        </a:p>
      </dsp:txBody>
      <dsp:txXfrm>
        <a:off x="22103" y="77363"/>
        <a:ext cx="9581177" cy="408584"/>
      </dsp:txXfrm>
    </dsp:sp>
    <dsp:sp modelId="{7576E51F-3DE8-0E4A-9DE4-45DD600EB013}">
      <dsp:nvSpPr>
        <dsp:cNvPr id="0" name=""/>
        <dsp:cNvSpPr/>
      </dsp:nvSpPr>
      <dsp:spPr>
        <a:xfrm>
          <a:off x="0" y="559890"/>
          <a:ext cx="9625383" cy="452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2. Agility and Responsiveness</a:t>
          </a:r>
        </a:p>
      </dsp:txBody>
      <dsp:txXfrm>
        <a:off x="22103" y="581993"/>
        <a:ext cx="9581177" cy="408584"/>
      </dsp:txXfrm>
    </dsp:sp>
    <dsp:sp modelId="{4FAEEA2D-FADB-0348-9FA7-5BDA9C0D2D3B}">
      <dsp:nvSpPr>
        <dsp:cNvPr id="0" name=""/>
        <dsp:cNvSpPr/>
      </dsp:nvSpPr>
      <dsp:spPr>
        <a:xfrm>
          <a:off x="0" y="1064520"/>
          <a:ext cx="9625383" cy="452790"/>
        </a:xfrm>
        <a:prstGeom prst="roundRect">
          <a:avLst/>
        </a:prstGeom>
        <a:solidFill>
          <a:srgbClr val="17324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3. Expertise/Resources</a:t>
          </a:r>
        </a:p>
      </dsp:txBody>
      <dsp:txXfrm>
        <a:off x="22103" y="1086623"/>
        <a:ext cx="9581177" cy="408584"/>
      </dsp:txXfrm>
    </dsp:sp>
    <dsp:sp modelId="{FA8C6F86-52DA-094D-9A1A-ED466CC09E5C}">
      <dsp:nvSpPr>
        <dsp:cNvPr id="0" name=""/>
        <dsp:cNvSpPr/>
      </dsp:nvSpPr>
      <dsp:spPr>
        <a:xfrm>
          <a:off x="0" y="1569150"/>
          <a:ext cx="9625383" cy="452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4. Messages that reinforce and align your company’s mission, vision, values and purpose</a:t>
          </a:r>
        </a:p>
      </dsp:txBody>
      <dsp:txXfrm>
        <a:off x="22103" y="1591253"/>
        <a:ext cx="9581177" cy="408584"/>
      </dsp:txXfrm>
    </dsp:sp>
    <dsp:sp modelId="{A1B5DAA7-5628-0947-B622-EAFA649DF1D1}">
      <dsp:nvSpPr>
        <dsp:cNvPr id="0" name=""/>
        <dsp:cNvSpPr/>
      </dsp:nvSpPr>
      <dsp:spPr>
        <a:xfrm>
          <a:off x="0" y="2073780"/>
          <a:ext cx="9625383" cy="452790"/>
        </a:xfrm>
        <a:prstGeom prst="roundRect">
          <a:avLst/>
        </a:prstGeom>
        <a:solidFill>
          <a:srgbClr val="17324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5. The Right Spokesperson(s)</a:t>
          </a:r>
        </a:p>
      </dsp:txBody>
      <dsp:txXfrm>
        <a:off x="22103" y="2095883"/>
        <a:ext cx="9581177" cy="408584"/>
      </dsp:txXfrm>
    </dsp:sp>
    <dsp:sp modelId="{A393E14B-1574-C040-8993-02F44AE4EE7E}">
      <dsp:nvSpPr>
        <dsp:cNvPr id="0" name=""/>
        <dsp:cNvSpPr/>
      </dsp:nvSpPr>
      <dsp:spPr>
        <a:xfrm>
          <a:off x="0" y="2578410"/>
          <a:ext cx="9625383" cy="452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6. Transparency and Accountability</a:t>
          </a:r>
        </a:p>
      </dsp:txBody>
      <dsp:txXfrm>
        <a:off x="22103" y="2600513"/>
        <a:ext cx="9581177" cy="408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B8AD5-0FCC-774A-ADD6-4BBC813035D7}">
      <dsp:nvSpPr>
        <dsp:cNvPr id="0" name=""/>
        <dsp:cNvSpPr/>
      </dsp:nvSpPr>
      <dsp:spPr>
        <a:xfrm>
          <a:off x="572293" y="0"/>
          <a:ext cx="5246687" cy="5246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EE5B9-D511-834D-88C0-4863AA6DB909}">
      <dsp:nvSpPr>
        <dsp:cNvPr id="0" name=""/>
        <dsp:cNvSpPr/>
      </dsp:nvSpPr>
      <dsp:spPr>
        <a:xfrm>
          <a:off x="1070729" y="498435"/>
          <a:ext cx="2046207" cy="2046207"/>
        </a:xfrm>
        <a:prstGeom prst="roundRect">
          <a:avLst/>
        </a:prstGeom>
        <a:solidFill>
          <a:srgbClr val="FF7D5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Mission/Purpose: why you exist</a:t>
          </a:r>
        </a:p>
      </dsp:txBody>
      <dsp:txXfrm>
        <a:off x="1170617" y="598323"/>
        <a:ext cx="1846431" cy="1846431"/>
      </dsp:txXfrm>
    </dsp:sp>
    <dsp:sp modelId="{3C2163EE-DBBD-BF45-85C7-67C0A613353F}">
      <dsp:nvSpPr>
        <dsp:cNvPr id="0" name=""/>
        <dsp:cNvSpPr/>
      </dsp:nvSpPr>
      <dsp:spPr>
        <a:xfrm>
          <a:off x="3274337" y="498435"/>
          <a:ext cx="2046207" cy="2046207"/>
        </a:xfrm>
        <a:prstGeom prst="roundRect">
          <a:avLst/>
        </a:prstGeom>
        <a:solidFill>
          <a:srgbClr val="54B0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Vision: what you are striving to become</a:t>
          </a:r>
        </a:p>
      </dsp:txBody>
      <dsp:txXfrm>
        <a:off x="3374225" y="598323"/>
        <a:ext cx="1846431" cy="1846431"/>
      </dsp:txXfrm>
    </dsp:sp>
    <dsp:sp modelId="{F94E1191-ED37-4344-B95A-6EADAD8E5476}">
      <dsp:nvSpPr>
        <dsp:cNvPr id="0" name=""/>
        <dsp:cNvSpPr/>
      </dsp:nvSpPr>
      <dsp:spPr>
        <a:xfrm>
          <a:off x="1070729" y="2702043"/>
          <a:ext cx="2046207" cy="2046207"/>
        </a:xfrm>
        <a:prstGeom prst="roundRect">
          <a:avLst/>
        </a:prstGeom>
        <a:solidFill>
          <a:srgbClr val="0070C0"/>
        </a:solidFill>
        <a:ln w="1905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Values: behaviors that will guide you along the way</a:t>
          </a:r>
        </a:p>
      </dsp:txBody>
      <dsp:txXfrm>
        <a:off x="1170617" y="2801931"/>
        <a:ext cx="1846431" cy="1846431"/>
      </dsp:txXfrm>
    </dsp:sp>
    <dsp:sp modelId="{AF61FBCC-6CF6-1844-8050-63DC26DF1CF4}">
      <dsp:nvSpPr>
        <dsp:cNvPr id="0" name=""/>
        <dsp:cNvSpPr/>
      </dsp:nvSpPr>
      <dsp:spPr>
        <a:xfrm>
          <a:off x="3274337" y="2702043"/>
          <a:ext cx="2046207" cy="2046207"/>
        </a:xfrm>
        <a:prstGeom prst="roundRect">
          <a:avLst/>
        </a:prstGeom>
        <a:solidFill>
          <a:srgbClr val="1732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Brand: the sum of who you are and what you stand for</a:t>
          </a:r>
        </a:p>
      </dsp:txBody>
      <dsp:txXfrm>
        <a:off x="3374225" y="2801931"/>
        <a:ext cx="1846431" cy="184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9CF1-47D9-6A40-B00A-501795551816}">
      <dsp:nvSpPr>
        <dsp:cNvPr id="0" name=""/>
        <dsp:cNvSpPr/>
      </dsp:nvSpPr>
      <dsp:spPr>
        <a:xfrm>
          <a:off x="135744" y="1370096"/>
          <a:ext cx="3418041" cy="1810345"/>
        </a:xfrm>
        <a:prstGeom prst="chevron">
          <a:avLst/>
        </a:prstGeom>
        <a:solidFill>
          <a:srgbClr val="54B0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Who is  responsible for the company’s reputation</a:t>
          </a:r>
          <a:endParaRPr lang="en-US" sz="2200" kern="1200" dirty="0"/>
        </a:p>
      </dsp:txBody>
      <dsp:txXfrm>
        <a:off x="1040917" y="1370096"/>
        <a:ext cx="1607696" cy="1810345"/>
      </dsp:txXfrm>
    </dsp:sp>
    <dsp:sp modelId="{9315E041-80F4-C245-8C8E-C8096D42AF12}">
      <dsp:nvSpPr>
        <dsp:cNvPr id="0" name=""/>
        <dsp:cNvSpPr/>
      </dsp:nvSpPr>
      <dsp:spPr>
        <a:xfrm>
          <a:off x="497167" y="3226750"/>
          <a:ext cx="2024191" cy="170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lr>
              <a:srgbClr val="FF7D5E"/>
            </a:buClr>
            <a:buFont typeface="Wingdings" pitchFamily="2" charset="2"/>
            <a:buChar char="§"/>
          </a:pPr>
          <a:r>
            <a:rPr lang="en-US" sz="1800" b="0" i="0" kern="1200" dirty="0"/>
            <a:t>It starts with leadership</a:t>
          </a:r>
          <a:br>
            <a:rPr lang="en-US" sz="1800" b="0" i="0" kern="1200" dirty="0"/>
          </a:br>
          <a:endParaRPr lang="en-US" sz="1800" kern="1200" dirty="0"/>
        </a:p>
        <a:p>
          <a:pPr marL="171450" lvl="1" indent="-171450" algn="l" defTabSz="800100">
            <a:lnSpc>
              <a:spcPct val="100000"/>
            </a:lnSpc>
            <a:spcBef>
              <a:spcPct val="0"/>
            </a:spcBef>
            <a:spcAft>
              <a:spcPct val="15000"/>
            </a:spcAft>
            <a:buClr>
              <a:srgbClr val="FF7D5E"/>
            </a:buClr>
            <a:buFont typeface="Wingdings" pitchFamily="2" charset="2"/>
            <a:buChar char="§"/>
          </a:pPr>
          <a:r>
            <a:rPr lang="en-US" sz="1800" b="0" i="0" kern="1200" dirty="0"/>
            <a:t>It is everyone’s responsibility</a:t>
          </a:r>
          <a:endParaRPr lang="en-US" sz="1800" kern="1200" dirty="0"/>
        </a:p>
      </dsp:txBody>
      <dsp:txXfrm>
        <a:off x="497167" y="3226750"/>
        <a:ext cx="2024191" cy="1703707"/>
      </dsp:txXfrm>
    </dsp:sp>
    <dsp:sp modelId="{4ADCD9EC-70E2-144C-AB0A-FA0A92F776A7}">
      <dsp:nvSpPr>
        <dsp:cNvPr id="0" name=""/>
        <dsp:cNvSpPr/>
      </dsp:nvSpPr>
      <dsp:spPr>
        <a:xfrm>
          <a:off x="3210873" y="1310955"/>
          <a:ext cx="3418041" cy="1762749"/>
        </a:xfrm>
        <a:prstGeom prst="chevron">
          <a:avLst/>
        </a:prstGeom>
        <a:solidFill>
          <a:srgbClr val="54B0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As a leader, what can you do?</a:t>
          </a:r>
          <a:endParaRPr lang="en-US" sz="2200" kern="1200" dirty="0"/>
        </a:p>
      </dsp:txBody>
      <dsp:txXfrm>
        <a:off x="4092248" y="1310955"/>
        <a:ext cx="1655292" cy="1762749"/>
      </dsp:txXfrm>
    </dsp:sp>
    <dsp:sp modelId="{02090339-49FA-2A4F-A0E0-ADAEB003C245}">
      <dsp:nvSpPr>
        <dsp:cNvPr id="0" name=""/>
        <dsp:cNvSpPr/>
      </dsp:nvSpPr>
      <dsp:spPr>
        <a:xfrm>
          <a:off x="3353959" y="3177285"/>
          <a:ext cx="2734432" cy="17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Set a clear company mission, vision and values. Start with your </a:t>
          </a:r>
          <a:r>
            <a:rPr lang="en-US" sz="1800" b="1" i="1" kern="1200" dirty="0">
              <a:latin typeface="+mn-lt"/>
            </a:rPr>
            <a:t>why</a:t>
          </a:r>
          <a:r>
            <a:rPr lang="en-US" sz="1800" b="0" i="1" kern="1200" dirty="0">
              <a:latin typeface="+mn-lt"/>
            </a:rPr>
            <a:t>.</a:t>
          </a:r>
          <a:r>
            <a:rPr lang="en-US" sz="1800" b="0" i="0" kern="1200" dirty="0">
              <a:latin typeface="+mn-lt"/>
            </a:rPr>
            <a:t> </a:t>
          </a:r>
          <a:br>
            <a:rPr lang="en-US" sz="1800" b="0" i="0" kern="1200" dirty="0">
              <a:latin typeface="+mn-lt"/>
            </a:rPr>
          </a:br>
          <a:endParaRPr lang="en-US" sz="1800" kern="1200" dirty="0">
            <a:latin typeface="+mn-lt"/>
          </a:endParaRPr>
        </a:p>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Define and communicate stakeholder expectations</a:t>
          </a:r>
          <a:endParaRPr lang="en-US" sz="1800" kern="1200" dirty="0">
            <a:latin typeface="+mn-lt"/>
          </a:endParaRPr>
        </a:p>
      </dsp:txBody>
      <dsp:txXfrm>
        <a:off x="3353959" y="3177285"/>
        <a:ext cx="2734432" cy="173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3D9F-1D18-4228-9FCA-62B1131B85DC}">
      <dsp:nvSpPr>
        <dsp:cNvPr id="0" name=""/>
        <dsp:cNvSpPr/>
      </dsp:nvSpPr>
      <dsp:spPr>
        <a:xfrm>
          <a:off x="0" y="18123"/>
          <a:ext cx="7033046" cy="7739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4D274032-E1F3-446E-B4B4-9C2CCCCC8789}">
      <dsp:nvSpPr>
        <dsp:cNvPr id="0" name=""/>
        <dsp:cNvSpPr/>
      </dsp:nvSpPr>
      <dsp:spPr>
        <a:xfrm>
          <a:off x="234126" y="175960"/>
          <a:ext cx="425685" cy="425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CF835-2564-4174-A5D7-FFF746D3CBA6}">
      <dsp:nvSpPr>
        <dsp:cNvPr id="0" name=""/>
        <dsp:cNvSpPr/>
      </dsp:nvSpPr>
      <dsp:spPr>
        <a:xfrm>
          <a:off x="882704" y="0"/>
          <a:ext cx="6139107" cy="77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2" tIns="81912" rIns="81912" bIns="81912" numCol="1" spcCol="1270" anchor="ctr" anchorCtr="0">
          <a:noAutofit/>
        </a:bodyPr>
        <a:lstStyle/>
        <a:p>
          <a:pPr marL="0" lvl="0" indent="0" algn="l" defTabSz="844550">
            <a:lnSpc>
              <a:spcPct val="100000"/>
            </a:lnSpc>
            <a:spcBef>
              <a:spcPct val="0"/>
            </a:spcBef>
            <a:spcAft>
              <a:spcPct val="35000"/>
            </a:spcAft>
            <a:buNone/>
          </a:pPr>
          <a:r>
            <a:rPr lang="en-US" sz="1900" kern="1200" dirty="0"/>
            <a:t>Tell your company’s story in succinct sound bites</a:t>
          </a:r>
        </a:p>
      </dsp:txBody>
      <dsp:txXfrm>
        <a:off x="882704" y="0"/>
        <a:ext cx="6139107" cy="773973"/>
      </dsp:txXfrm>
    </dsp:sp>
    <dsp:sp modelId="{952FA69E-B8E2-4559-98C1-0C335415628C}">
      <dsp:nvSpPr>
        <dsp:cNvPr id="0" name=""/>
        <dsp:cNvSpPr/>
      </dsp:nvSpPr>
      <dsp:spPr>
        <a:xfrm>
          <a:off x="0" y="969282"/>
          <a:ext cx="7033046" cy="7739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88AB440B-8772-4377-B701-8783A462C304}">
      <dsp:nvSpPr>
        <dsp:cNvPr id="0" name=""/>
        <dsp:cNvSpPr/>
      </dsp:nvSpPr>
      <dsp:spPr>
        <a:xfrm>
          <a:off x="234126" y="1143426"/>
          <a:ext cx="425685" cy="425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EBD11-F20B-4BA5-843D-F9E21758AD86}">
      <dsp:nvSpPr>
        <dsp:cNvPr id="0" name=""/>
        <dsp:cNvSpPr/>
      </dsp:nvSpPr>
      <dsp:spPr>
        <a:xfrm>
          <a:off x="893938" y="969282"/>
          <a:ext cx="6139107" cy="77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2" tIns="81912" rIns="81912" bIns="81912" numCol="1" spcCol="1270" anchor="ctr" anchorCtr="0">
          <a:noAutofit/>
        </a:bodyPr>
        <a:lstStyle/>
        <a:p>
          <a:pPr marL="0" lvl="0" indent="0" algn="l" defTabSz="844550">
            <a:lnSpc>
              <a:spcPct val="100000"/>
            </a:lnSpc>
            <a:spcBef>
              <a:spcPct val="0"/>
            </a:spcBef>
            <a:spcAft>
              <a:spcPct val="35000"/>
            </a:spcAft>
            <a:buNone/>
          </a:pPr>
          <a:r>
            <a:rPr lang="en-US" sz="1900" kern="1200" dirty="0"/>
            <a:t>Make sure the spokesperson is fully briefed on your key messages and is aware of the latest developments</a:t>
          </a:r>
        </a:p>
      </dsp:txBody>
      <dsp:txXfrm>
        <a:off x="893938" y="969282"/>
        <a:ext cx="6139107" cy="773973"/>
      </dsp:txXfrm>
    </dsp:sp>
    <dsp:sp modelId="{D80EB60F-CC5D-4360-946C-141A188B3D40}">
      <dsp:nvSpPr>
        <dsp:cNvPr id="0" name=""/>
        <dsp:cNvSpPr/>
      </dsp:nvSpPr>
      <dsp:spPr>
        <a:xfrm>
          <a:off x="0" y="1936749"/>
          <a:ext cx="7033046" cy="7739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031CAC27-43C3-4EC8-9AE4-2DA47C65B62E}">
      <dsp:nvSpPr>
        <dsp:cNvPr id="0" name=""/>
        <dsp:cNvSpPr/>
      </dsp:nvSpPr>
      <dsp:spPr>
        <a:xfrm>
          <a:off x="234126" y="2110893"/>
          <a:ext cx="425685" cy="4256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082521-3AA4-4251-9DD0-51BB5C6F7497}">
      <dsp:nvSpPr>
        <dsp:cNvPr id="0" name=""/>
        <dsp:cNvSpPr/>
      </dsp:nvSpPr>
      <dsp:spPr>
        <a:xfrm>
          <a:off x="893938" y="1936749"/>
          <a:ext cx="6139107" cy="77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2" tIns="81912" rIns="81912" bIns="81912" numCol="1" spcCol="1270" anchor="ctr" anchorCtr="0">
          <a:noAutofit/>
        </a:bodyPr>
        <a:lstStyle/>
        <a:p>
          <a:pPr marL="0" lvl="0" indent="0" algn="l" defTabSz="844550">
            <a:lnSpc>
              <a:spcPct val="100000"/>
            </a:lnSpc>
            <a:spcBef>
              <a:spcPct val="0"/>
            </a:spcBef>
            <a:spcAft>
              <a:spcPct val="35000"/>
            </a:spcAft>
            <a:buNone/>
          </a:pPr>
          <a:r>
            <a:rPr lang="en-US" sz="1900" kern="1200" dirty="0"/>
            <a:t>Avoid using the phrase “no comment”</a:t>
          </a:r>
        </a:p>
      </dsp:txBody>
      <dsp:txXfrm>
        <a:off x="893938" y="1936749"/>
        <a:ext cx="6139107" cy="773973"/>
      </dsp:txXfrm>
    </dsp:sp>
    <dsp:sp modelId="{DAED69EB-6009-4204-BCC6-AF131485E7F3}">
      <dsp:nvSpPr>
        <dsp:cNvPr id="0" name=""/>
        <dsp:cNvSpPr/>
      </dsp:nvSpPr>
      <dsp:spPr>
        <a:xfrm>
          <a:off x="0" y="2904215"/>
          <a:ext cx="7033046" cy="7739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EE4C9F76-0AB0-43A1-A90D-CBF37A5B1113}">
      <dsp:nvSpPr>
        <dsp:cNvPr id="0" name=""/>
        <dsp:cNvSpPr/>
      </dsp:nvSpPr>
      <dsp:spPr>
        <a:xfrm>
          <a:off x="234126" y="3078359"/>
          <a:ext cx="425685" cy="4256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4C1EB-19BF-4889-B2D7-1DF57D5B6207}">
      <dsp:nvSpPr>
        <dsp:cNvPr id="0" name=""/>
        <dsp:cNvSpPr/>
      </dsp:nvSpPr>
      <dsp:spPr>
        <a:xfrm>
          <a:off x="893938" y="2904215"/>
          <a:ext cx="6139107" cy="77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2" tIns="81912" rIns="81912" bIns="81912" numCol="1" spcCol="1270" anchor="ctr" anchorCtr="0">
          <a:noAutofit/>
        </a:bodyPr>
        <a:lstStyle/>
        <a:p>
          <a:pPr marL="0" lvl="0" indent="0" algn="l" defTabSz="844550">
            <a:lnSpc>
              <a:spcPct val="100000"/>
            </a:lnSpc>
            <a:spcBef>
              <a:spcPct val="0"/>
            </a:spcBef>
            <a:spcAft>
              <a:spcPct val="35000"/>
            </a:spcAft>
            <a:buNone/>
          </a:pPr>
          <a:r>
            <a:rPr lang="en-US" sz="1900" kern="1200" dirty="0"/>
            <a:t>Avoid using jargon that the public will not understand</a:t>
          </a:r>
        </a:p>
      </dsp:txBody>
      <dsp:txXfrm>
        <a:off x="893938" y="2904215"/>
        <a:ext cx="6139107" cy="773973"/>
      </dsp:txXfrm>
    </dsp:sp>
    <dsp:sp modelId="{599443CF-6CFE-499E-9886-496FC36CBBAD}">
      <dsp:nvSpPr>
        <dsp:cNvPr id="0" name=""/>
        <dsp:cNvSpPr/>
      </dsp:nvSpPr>
      <dsp:spPr>
        <a:xfrm>
          <a:off x="0" y="3871682"/>
          <a:ext cx="7033046" cy="7739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A8232F68-3271-4992-99EE-98995B3A4A93}">
      <dsp:nvSpPr>
        <dsp:cNvPr id="0" name=""/>
        <dsp:cNvSpPr/>
      </dsp:nvSpPr>
      <dsp:spPr>
        <a:xfrm>
          <a:off x="234126" y="4045826"/>
          <a:ext cx="425685" cy="4256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27B3B5-B796-4AFF-8A66-772AC58460B4}">
      <dsp:nvSpPr>
        <dsp:cNvPr id="0" name=""/>
        <dsp:cNvSpPr/>
      </dsp:nvSpPr>
      <dsp:spPr>
        <a:xfrm>
          <a:off x="893938" y="3871682"/>
          <a:ext cx="6139107" cy="77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2" tIns="81912" rIns="81912" bIns="81912" numCol="1" spcCol="1270" anchor="ctr" anchorCtr="0">
          <a:noAutofit/>
        </a:bodyPr>
        <a:lstStyle/>
        <a:p>
          <a:pPr marL="0" lvl="0" indent="0" algn="l" defTabSz="844550">
            <a:lnSpc>
              <a:spcPct val="100000"/>
            </a:lnSpc>
            <a:spcBef>
              <a:spcPct val="0"/>
            </a:spcBef>
            <a:spcAft>
              <a:spcPct val="35000"/>
            </a:spcAft>
            <a:buNone/>
          </a:pPr>
          <a:r>
            <a:rPr lang="en-US" sz="1900" kern="1200" dirty="0"/>
            <a:t>Have strong eye contact</a:t>
          </a:r>
        </a:p>
      </dsp:txBody>
      <dsp:txXfrm>
        <a:off x="893938" y="3871682"/>
        <a:ext cx="6139107" cy="773973"/>
      </dsp:txXfrm>
    </dsp:sp>
    <dsp:sp modelId="{567494D0-738D-472E-AD37-0814E74C1D83}">
      <dsp:nvSpPr>
        <dsp:cNvPr id="0" name=""/>
        <dsp:cNvSpPr/>
      </dsp:nvSpPr>
      <dsp:spPr>
        <a:xfrm>
          <a:off x="0" y="4839148"/>
          <a:ext cx="7033046" cy="77397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1BFC1864-4CF2-4637-9EE3-D23366560F5F}">
      <dsp:nvSpPr>
        <dsp:cNvPr id="0" name=""/>
        <dsp:cNvSpPr/>
      </dsp:nvSpPr>
      <dsp:spPr>
        <a:xfrm>
          <a:off x="234126" y="5013292"/>
          <a:ext cx="425685" cy="4256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A4A170-B98B-44A4-9337-C09ACF0ACA2A}">
      <dsp:nvSpPr>
        <dsp:cNvPr id="0" name=""/>
        <dsp:cNvSpPr/>
      </dsp:nvSpPr>
      <dsp:spPr>
        <a:xfrm>
          <a:off x="893938" y="4839148"/>
          <a:ext cx="6139107" cy="77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2" tIns="81912" rIns="81912" bIns="81912" numCol="1" spcCol="1270" anchor="ctr" anchorCtr="0">
          <a:noAutofit/>
        </a:bodyPr>
        <a:lstStyle/>
        <a:p>
          <a:pPr marL="0" lvl="0" indent="0" algn="l" defTabSz="844550">
            <a:lnSpc>
              <a:spcPct val="100000"/>
            </a:lnSpc>
            <a:spcBef>
              <a:spcPct val="0"/>
            </a:spcBef>
            <a:spcAft>
              <a:spcPct val="35000"/>
            </a:spcAft>
            <a:buNone/>
          </a:pPr>
          <a:r>
            <a:rPr lang="en-US" sz="1900" kern="1200" dirty="0"/>
            <a:t>Avoid saying “</a:t>
          </a:r>
          <a:r>
            <a:rPr lang="en-US" sz="1900" kern="1200" dirty="0" err="1"/>
            <a:t>uhms</a:t>
          </a:r>
          <a:r>
            <a:rPr lang="en-US" sz="1900" kern="1200" dirty="0"/>
            <a:t>” and be aware of other nervous gestures</a:t>
          </a:r>
        </a:p>
      </dsp:txBody>
      <dsp:txXfrm>
        <a:off x="893938" y="4839148"/>
        <a:ext cx="6139107" cy="773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6E695-4D6C-4972-9211-51FAB43A8FC0}">
      <dsp:nvSpPr>
        <dsp:cNvPr id="0" name=""/>
        <dsp:cNvSpPr/>
      </dsp:nvSpPr>
      <dsp:spPr>
        <a:xfrm>
          <a:off x="0" y="640"/>
          <a:ext cx="6391275"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D46224-E1F6-4356-86D0-3602B9F79EC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915B08-1C91-4221-B5AB-3E71D6291EB7}">
      <dsp:nvSpPr>
        <dsp:cNvPr id="0" name=""/>
        <dsp:cNvSpPr/>
      </dsp:nvSpPr>
      <dsp:spPr>
        <a:xfrm>
          <a:off x="1437336" y="0"/>
          <a:ext cx="4847909"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100000"/>
            </a:lnSpc>
            <a:spcBef>
              <a:spcPct val="0"/>
            </a:spcBef>
            <a:spcAft>
              <a:spcPct val="35000"/>
            </a:spcAft>
            <a:buNone/>
          </a:pPr>
          <a:r>
            <a:rPr lang="en-US" sz="2100" kern="1200" dirty="0"/>
            <a:t>Tell the truth like your reputation depends on it, because it does.</a:t>
          </a:r>
        </a:p>
      </dsp:txBody>
      <dsp:txXfrm>
        <a:off x="1437336" y="0"/>
        <a:ext cx="4847909" cy="1498687"/>
      </dsp:txXfrm>
    </dsp:sp>
    <dsp:sp modelId="{F089A2BF-A320-4217-98AE-24E9057F3593}">
      <dsp:nvSpPr>
        <dsp:cNvPr id="0" name=""/>
        <dsp:cNvSpPr/>
      </dsp:nvSpPr>
      <dsp:spPr>
        <a:xfrm>
          <a:off x="4607057" y="640"/>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4607057" y="640"/>
        <a:ext cx="1784217" cy="1498687"/>
      </dsp:txXfrm>
    </dsp:sp>
    <dsp:sp modelId="{0EC9294A-CFF0-41E9-907D-A5B2F0EF8B3C}">
      <dsp:nvSpPr>
        <dsp:cNvPr id="0" name=""/>
        <dsp:cNvSpPr/>
      </dsp:nvSpPr>
      <dsp:spPr>
        <a:xfrm>
          <a:off x="0" y="1873999"/>
          <a:ext cx="6391275" cy="1498687"/>
        </a:xfrm>
        <a:prstGeom prst="roundRect">
          <a:avLst>
            <a:gd name="adj" fmla="val 10000"/>
          </a:avLst>
        </a:prstGeom>
        <a:solidFill>
          <a:srgbClr val="FF7D5E"/>
        </a:solidFill>
        <a:ln>
          <a:noFill/>
        </a:ln>
        <a:effectLst/>
      </dsp:spPr>
      <dsp:style>
        <a:lnRef idx="0">
          <a:scrgbClr r="0" g="0" b="0"/>
        </a:lnRef>
        <a:fillRef idx="1">
          <a:scrgbClr r="0" g="0" b="0"/>
        </a:fillRef>
        <a:effectRef idx="2">
          <a:scrgbClr r="0" g="0" b="0"/>
        </a:effectRef>
        <a:fontRef idx="minor"/>
      </dsp:style>
    </dsp:sp>
    <dsp:sp modelId="{F4674496-9886-4CDB-AA13-DCAB02C89DE5}">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220820-4283-4972-B0DF-841DCC0762C9}">
      <dsp:nvSpPr>
        <dsp:cNvPr id="0" name=""/>
        <dsp:cNvSpPr/>
      </dsp:nvSpPr>
      <dsp:spPr>
        <a:xfrm>
          <a:off x="1460640" y="1871616"/>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100000"/>
            </a:lnSpc>
            <a:spcBef>
              <a:spcPct val="0"/>
            </a:spcBef>
            <a:spcAft>
              <a:spcPct val="35000"/>
            </a:spcAft>
            <a:buNone/>
          </a:pPr>
          <a:r>
            <a:rPr lang="en-US" sz="2100" kern="1200" dirty="0"/>
            <a:t>Tell your story in a manner that is compelling and personal.</a:t>
          </a:r>
        </a:p>
      </dsp:txBody>
      <dsp:txXfrm>
        <a:off x="1460640" y="1871616"/>
        <a:ext cx="4660290" cy="1498687"/>
      </dsp:txXfrm>
    </dsp:sp>
    <dsp:sp modelId="{D00B7098-16F7-4BE4-B55F-B95DEF0D6CFA}">
      <dsp:nvSpPr>
        <dsp:cNvPr id="0" name=""/>
        <dsp:cNvSpPr/>
      </dsp:nvSpPr>
      <dsp:spPr>
        <a:xfrm>
          <a:off x="0" y="3747359"/>
          <a:ext cx="6391275" cy="1498687"/>
        </a:xfrm>
        <a:prstGeom prst="roundRect">
          <a:avLst>
            <a:gd name="adj" fmla="val 10000"/>
          </a:avLst>
        </a:prstGeom>
        <a:solidFill>
          <a:schemeClr val="accent5"/>
        </a:solidFill>
        <a:ln>
          <a:noFill/>
        </a:ln>
        <a:effectLst/>
      </dsp:spPr>
      <dsp:style>
        <a:lnRef idx="0">
          <a:scrgbClr r="0" g="0" b="0"/>
        </a:lnRef>
        <a:fillRef idx="1">
          <a:scrgbClr r="0" g="0" b="0"/>
        </a:fillRef>
        <a:effectRef idx="2">
          <a:scrgbClr r="0" g="0" b="0"/>
        </a:effectRef>
        <a:fontRef idx="minor"/>
      </dsp:style>
    </dsp:sp>
    <dsp:sp modelId="{926E995F-87EC-4F1B-8BF7-213A02304285}">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E8E249-0C5E-4CE1-AD4C-BCC252633B79}">
      <dsp:nvSpPr>
        <dsp:cNvPr id="0" name=""/>
        <dsp:cNvSpPr/>
      </dsp:nvSpPr>
      <dsp:spPr>
        <a:xfrm>
          <a:off x="1434187" y="3700420"/>
          <a:ext cx="4768386"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33450">
            <a:lnSpc>
              <a:spcPct val="100000"/>
            </a:lnSpc>
            <a:spcBef>
              <a:spcPct val="0"/>
            </a:spcBef>
            <a:spcAft>
              <a:spcPct val="35000"/>
            </a:spcAft>
            <a:buNone/>
          </a:pPr>
          <a:r>
            <a:rPr lang="en-US" sz="2100" kern="1200" dirty="0"/>
            <a:t>Take accountability at the top of the organization.</a:t>
          </a:r>
        </a:p>
      </dsp:txBody>
      <dsp:txXfrm>
        <a:off x="1434187" y="3700420"/>
        <a:ext cx="4768386" cy="1498687"/>
      </dsp:txXfrm>
    </dsp:sp>
    <dsp:sp modelId="{4CDA0EEC-05E6-4288-B57F-DEB4D09992E2}">
      <dsp:nvSpPr>
        <dsp:cNvPr id="0" name=""/>
        <dsp:cNvSpPr/>
      </dsp:nvSpPr>
      <dsp:spPr>
        <a:xfrm>
          <a:off x="4607057" y="3747359"/>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4607057" y="3747359"/>
        <a:ext cx="1784217" cy="1498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F4060-FFC8-F948-9CD5-5F59B570E122}">
      <dsp:nvSpPr>
        <dsp:cNvPr id="0" name=""/>
        <dsp:cNvSpPr/>
      </dsp:nvSpPr>
      <dsp:spPr>
        <a:xfrm>
          <a:off x="0" y="4022121"/>
          <a:ext cx="1653209" cy="879941"/>
        </a:xfrm>
        <a:prstGeom prst="rect">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Avoid</a:t>
          </a:r>
        </a:p>
      </dsp:txBody>
      <dsp:txXfrm>
        <a:off x="0" y="4022121"/>
        <a:ext cx="1653209" cy="879941"/>
      </dsp:txXfrm>
    </dsp:sp>
    <dsp:sp modelId="{4343EB72-E664-9547-95EC-A2B2DB2FAC69}">
      <dsp:nvSpPr>
        <dsp:cNvPr id="0" name=""/>
        <dsp:cNvSpPr/>
      </dsp:nvSpPr>
      <dsp:spPr>
        <a:xfrm>
          <a:off x="1653209" y="4022121"/>
          <a:ext cx="4959627" cy="879941"/>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Avoid silo-thinking: know something about everyone else’s job, understand how various tasks fit together and how they fit into the big picture</a:t>
          </a:r>
        </a:p>
      </dsp:txBody>
      <dsp:txXfrm>
        <a:off x="1653209" y="4022121"/>
        <a:ext cx="4959627" cy="879941"/>
      </dsp:txXfrm>
    </dsp:sp>
    <dsp:sp modelId="{07807A99-49D3-7B49-BABE-F34958DFBB62}">
      <dsp:nvSpPr>
        <dsp:cNvPr id="0" name=""/>
        <dsp:cNvSpPr/>
      </dsp:nvSpPr>
      <dsp:spPr>
        <a:xfrm rot="10800000">
          <a:off x="0" y="2681969"/>
          <a:ext cx="1653209" cy="1353350"/>
        </a:xfrm>
        <a:prstGeom prst="upArrowCallout">
          <a:avLst>
            <a:gd name="adj1" fmla="val 5000"/>
            <a:gd name="adj2" fmla="val 10000"/>
            <a:gd name="adj3" fmla="val 15000"/>
            <a:gd name="adj4" fmla="val 64977"/>
          </a:avLst>
        </a:prstGeom>
        <a:solidFill>
          <a:schemeClr val="accent2"/>
        </a:solidFill>
        <a:ln w="12700" cap="flat" cmpd="sng" algn="ctr">
          <a:solidFill>
            <a:srgbClr val="54B0BD"/>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a:t>
          </a:r>
        </a:p>
      </dsp:txBody>
      <dsp:txXfrm rot="-10800000">
        <a:off x="0" y="2681969"/>
        <a:ext cx="1653209" cy="879677"/>
      </dsp:txXfrm>
    </dsp:sp>
    <dsp:sp modelId="{3CEAE7B4-84CF-7048-AF58-441C73EB7E83}">
      <dsp:nvSpPr>
        <dsp:cNvPr id="0" name=""/>
        <dsp:cNvSpPr/>
      </dsp:nvSpPr>
      <dsp:spPr>
        <a:xfrm>
          <a:off x="1653209" y="2681969"/>
          <a:ext cx="4959627" cy="879677"/>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Do, monitor, diagnose, repeat </a:t>
          </a:r>
        </a:p>
      </dsp:txBody>
      <dsp:txXfrm>
        <a:off x="1653209" y="2681969"/>
        <a:ext cx="4959627" cy="879677"/>
      </dsp:txXfrm>
    </dsp:sp>
    <dsp:sp modelId="{4787C7F0-47BC-AE40-9396-894D8E795605}">
      <dsp:nvSpPr>
        <dsp:cNvPr id="0" name=""/>
        <dsp:cNvSpPr/>
      </dsp:nvSpPr>
      <dsp:spPr>
        <a:xfrm rot="10800000">
          <a:off x="0" y="1341818"/>
          <a:ext cx="1653209" cy="1353350"/>
        </a:xfrm>
        <a:prstGeom prst="upArrowCallout">
          <a:avLst>
            <a:gd name="adj1" fmla="val 5000"/>
            <a:gd name="adj2" fmla="val 10000"/>
            <a:gd name="adj3" fmla="val 15000"/>
            <a:gd name="adj4" fmla="val 64977"/>
          </a:avLst>
        </a:prstGeom>
        <a:solidFill>
          <a:schemeClr val="accent2"/>
        </a:solidFill>
        <a:ln w="12700" cap="flat" cmpd="sng" algn="ctr">
          <a:solidFill>
            <a:srgbClr val="54B0BD"/>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Be</a:t>
          </a:r>
        </a:p>
      </dsp:txBody>
      <dsp:txXfrm rot="-10800000">
        <a:off x="0" y="1341818"/>
        <a:ext cx="1653209" cy="879677"/>
      </dsp:txXfrm>
    </dsp:sp>
    <dsp:sp modelId="{D8A6B506-E53B-D34E-A1FB-03A979424B63}">
      <dsp:nvSpPr>
        <dsp:cNvPr id="0" name=""/>
        <dsp:cNvSpPr/>
      </dsp:nvSpPr>
      <dsp:spPr>
        <a:xfrm>
          <a:off x="1653209" y="1341818"/>
          <a:ext cx="4959627" cy="879677"/>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Be open to re-evaluating your plan when new info presents itself; praise the person who reports a mistake</a:t>
          </a:r>
        </a:p>
      </dsp:txBody>
      <dsp:txXfrm>
        <a:off x="1653209" y="1341818"/>
        <a:ext cx="4959627" cy="879677"/>
      </dsp:txXfrm>
    </dsp:sp>
    <dsp:sp modelId="{C3F4CE8C-E6D8-5243-A479-B45232A0B734}">
      <dsp:nvSpPr>
        <dsp:cNvPr id="0" name=""/>
        <dsp:cNvSpPr/>
      </dsp:nvSpPr>
      <dsp:spPr>
        <a:xfrm rot="10800000">
          <a:off x="0" y="1667"/>
          <a:ext cx="1653209" cy="1353350"/>
        </a:xfrm>
        <a:prstGeom prst="upArrowCallout">
          <a:avLst>
            <a:gd name="adj1" fmla="val 5000"/>
            <a:gd name="adj2" fmla="val 10000"/>
            <a:gd name="adj3" fmla="val 15000"/>
            <a:gd name="adj4" fmla="val 64977"/>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Take</a:t>
          </a:r>
        </a:p>
      </dsp:txBody>
      <dsp:txXfrm rot="-10800000">
        <a:off x="0" y="1667"/>
        <a:ext cx="1653209" cy="879677"/>
      </dsp:txXfrm>
    </dsp:sp>
    <dsp:sp modelId="{B2C669DB-6749-8340-8090-FADAE041B09C}">
      <dsp:nvSpPr>
        <dsp:cNvPr id="0" name=""/>
        <dsp:cNvSpPr/>
      </dsp:nvSpPr>
      <dsp:spPr>
        <a:xfrm>
          <a:off x="1653209" y="1667"/>
          <a:ext cx="4959627" cy="879677"/>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accent1"/>
              </a:solidFill>
              <a:latin typeface="Montserrat Medium" pitchFamily="2" charset="77"/>
            </a:rPr>
            <a:t>Take a deep breath, step back and pause long enough to see the bigger picture and what is happening</a:t>
          </a:r>
        </a:p>
      </dsp:txBody>
      <dsp:txXfrm>
        <a:off x="1653209" y="1667"/>
        <a:ext cx="4959627" cy="8796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B06B-085D-0A45-9C1D-36CDA467506D}" type="datetimeFigureOut">
              <a:rPr lang="en-US" smtClean="0"/>
              <a:t>1/22/26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FE26A-DE0E-014D-AEFB-F74EB5530624}" type="slidenum">
              <a:rPr lang="en-US" smtClean="0"/>
              <a:t>‹#›</a:t>
            </a:fld>
            <a:endParaRPr lang="en-US"/>
          </a:p>
        </p:txBody>
      </p:sp>
    </p:spTree>
    <p:extLst>
      <p:ext uri="{BB962C8B-B14F-4D97-AF65-F5344CB8AC3E}">
        <p14:creationId xmlns:p14="http://schemas.microsoft.com/office/powerpoint/2010/main" val="45701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2</a:t>
            </a:fld>
            <a:endParaRPr lang="en-US"/>
          </a:p>
        </p:txBody>
      </p:sp>
    </p:spTree>
    <p:extLst>
      <p:ext uri="{BB962C8B-B14F-4D97-AF65-F5344CB8AC3E}">
        <p14:creationId xmlns:p14="http://schemas.microsoft.com/office/powerpoint/2010/main" val="6602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2629E0-5C1F-7740-88A9-C326DABA95A5}" type="slidenum">
              <a:rPr lang="en-US" smtClean="0"/>
              <a:t>13</a:t>
            </a:fld>
            <a:endParaRPr lang="en-US"/>
          </a:p>
        </p:txBody>
      </p:sp>
    </p:spTree>
    <p:extLst>
      <p:ext uri="{BB962C8B-B14F-4D97-AF65-F5344CB8AC3E}">
        <p14:creationId xmlns:p14="http://schemas.microsoft.com/office/powerpoint/2010/main" val="262853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14</a:t>
            </a:fld>
            <a:endParaRPr lang="en-US"/>
          </a:p>
        </p:txBody>
      </p:sp>
    </p:spTree>
    <p:extLst>
      <p:ext uri="{BB962C8B-B14F-4D97-AF65-F5344CB8AC3E}">
        <p14:creationId xmlns:p14="http://schemas.microsoft.com/office/powerpoint/2010/main" val="215380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Take responsibility for what went wrong</a:t>
            </a:r>
          </a:p>
          <a:p>
            <a:pPr lvl="0"/>
            <a:r>
              <a:rPr lang="en-US" dirty="0"/>
              <a:t>Be accurate and consistent</a:t>
            </a:r>
          </a:p>
          <a:p>
            <a:pPr lvl="0"/>
            <a:r>
              <a:rPr lang="en-US" dirty="0"/>
              <a:t>If you don’t tell your story, someone else is likely to do so (social media)</a:t>
            </a:r>
          </a:p>
          <a:p>
            <a:pPr lvl="0"/>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for employees and the public to see leadership</a:t>
            </a:r>
          </a:p>
          <a:p>
            <a:pPr lvl="0"/>
            <a:endParaRPr lang="en-US" dirty="0"/>
          </a:p>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15</a:t>
            </a:fld>
            <a:endParaRPr lang="en-US"/>
          </a:p>
        </p:txBody>
      </p:sp>
    </p:spTree>
    <p:extLst>
      <p:ext uri="{BB962C8B-B14F-4D97-AF65-F5344CB8AC3E}">
        <p14:creationId xmlns:p14="http://schemas.microsoft.com/office/powerpoint/2010/main" val="379600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something unexpected goes wrong (Deepwater Horizon Oil Spill, Facebook IPO)</a:t>
            </a:r>
          </a:p>
        </p:txBody>
      </p:sp>
      <p:sp>
        <p:nvSpPr>
          <p:cNvPr id="4" name="Slide Number Placeholder 3"/>
          <p:cNvSpPr>
            <a:spLocks noGrp="1"/>
          </p:cNvSpPr>
          <p:nvPr>
            <p:ph type="sldNum" sz="quarter" idx="5"/>
          </p:nvPr>
        </p:nvSpPr>
        <p:spPr/>
        <p:txBody>
          <a:bodyPr/>
          <a:lstStyle/>
          <a:p>
            <a:fld id="{392629E0-5C1F-7740-88A9-C326DABA95A5}" type="slidenum">
              <a:rPr lang="en-US" smtClean="0"/>
              <a:t>16</a:t>
            </a:fld>
            <a:endParaRPr lang="en-US"/>
          </a:p>
        </p:txBody>
      </p:sp>
    </p:spTree>
    <p:extLst>
      <p:ext uri="{BB962C8B-B14F-4D97-AF65-F5344CB8AC3E}">
        <p14:creationId xmlns:p14="http://schemas.microsoft.com/office/powerpoint/2010/main" val="408527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17</a:t>
            </a:fld>
            <a:endParaRPr lang="en-US"/>
          </a:p>
        </p:txBody>
      </p:sp>
    </p:spTree>
    <p:extLst>
      <p:ext uri="{BB962C8B-B14F-4D97-AF65-F5344CB8AC3E}">
        <p14:creationId xmlns:p14="http://schemas.microsoft.com/office/powerpoint/2010/main" val="238796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19</a:t>
            </a:fld>
            <a:endParaRPr lang="en-US"/>
          </a:p>
        </p:txBody>
      </p:sp>
    </p:spTree>
    <p:extLst>
      <p:ext uri="{BB962C8B-B14F-4D97-AF65-F5344CB8AC3E}">
        <p14:creationId xmlns:p14="http://schemas.microsoft.com/office/powerpoint/2010/main" val="91057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22</a:t>
            </a:fld>
            <a:endParaRPr lang="en-US"/>
          </a:p>
        </p:txBody>
      </p:sp>
    </p:spTree>
    <p:extLst>
      <p:ext uri="{BB962C8B-B14F-4D97-AF65-F5344CB8AC3E}">
        <p14:creationId xmlns:p14="http://schemas.microsoft.com/office/powerpoint/2010/main" val="8250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3</a:t>
            </a:fld>
            <a:endParaRPr lang="en-US"/>
          </a:p>
        </p:txBody>
      </p:sp>
    </p:spTree>
    <p:extLst>
      <p:ext uri="{BB962C8B-B14F-4D97-AF65-F5344CB8AC3E}">
        <p14:creationId xmlns:p14="http://schemas.microsoft.com/office/powerpoint/2010/main" val="341095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5</a:t>
            </a:fld>
            <a:endParaRPr lang="en-US"/>
          </a:p>
        </p:txBody>
      </p:sp>
    </p:spTree>
    <p:extLst>
      <p:ext uri="{BB962C8B-B14F-4D97-AF65-F5344CB8AC3E}">
        <p14:creationId xmlns:p14="http://schemas.microsoft.com/office/powerpoint/2010/main" val="260221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2629E0-5C1F-7740-88A9-C326DABA95A5}" type="slidenum">
              <a:rPr lang="en-US" smtClean="0"/>
              <a:t>7</a:t>
            </a:fld>
            <a:endParaRPr lang="en-US"/>
          </a:p>
        </p:txBody>
      </p:sp>
    </p:spTree>
    <p:extLst>
      <p:ext uri="{BB962C8B-B14F-4D97-AF65-F5344CB8AC3E}">
        <p14:creationId xmlns:p14="http://schemas.microsoft.com/office/powerpoint/2010/main" val="359850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a:t>
            </a:r>
            <a:r>
              <a:rPr lang="en-US" baseline="0" dirty="0"/>
              <a:t> a Proactive Assessment will help you with your agility and quickness</a:t>
            </a:r>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8</a:t>
            </a:fld>
            <a:endParaRPr lang="en-US"/>
          </a:p>
        </p:txBody>
      </p:sp>
    </p:spTree>
    <p:extLst>
      <p:ext uri="{BB962C8B-B14F-4D97-AF65-F5344CB8AC3E}">
        <p14:creationId xmlns:p14="http://schemas.microsoft.com/office/powerpoint/2010/main" val="239193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9</a:t>
            </a:fld>
            <a:endParaRPr lang="en-US"/>
          </a:p>
        </p:txBody>
      </p:sp>
    </p:spTree>
    <p:extLst>
      <p:ext uri="{BB962C8B-B14F-4D97-AF65-F5344CB8AC3E}">
        <p14:creationId xmlns:p14="http://schemas.microsoft.com/office/powerpoint/2010/main" val="276652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10</a:t>
            </a:fld>
            <a:endParaRPr lang="en-US"/>
          </a:p>
        </p:txBody>
      </p:sp>
    </p:spTree>
    <p:extLst>
      <p:ext uri="{BB962C8B-B14F-4D97-AF65-F5344CB8AC3E}">
        <p14:creationId xmlns:p14="http://schemas.microsoft.com/office/powerpoint/2010/main" val="60424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11</a:t>
            </a:fld>
            <a:endParaRPr lang="en-US"/>
          </a:p>
        </p:txBody>
      </p:sp>
    </p:spTree>
    <p:extLst>
      <p:ext uri="{BB962C8B-B14F-4D97-AF65-F5344CB8AC3E}">
        <p14:creationId xmlns:p14="http://schemas.microsoft.com/office/powerpoint/2010/main" val="363528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include:  customers,</a:t>
            </a:r>
            <a:r>
              <a:rPr lang="en-US" baseline="0" dirty="0"/>
              <a:t> regulatory bodies, partners, vendors, public, media</a:t>
            </a:r>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12</a:t>
            </a:fld>
            <a:endParaRPr lang="en-US"/>
          </a:p>
        </p:txBody>
      </p:sp>
    </p:spTree>
    <p:extLst>
      <p:ext uri="{BB962C8B-B14F-4D97-AF65-F5344CB8AC3E}">
        <p14:creationId xmlns:p14="http://schemas.microsoft.com/office/powerpoint/2010/main" val="2814641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accent1"/>
                </a:solidFill>
              </a:defRPr>
            </a:lvl1pPr>
          </a:lstStyle>
          <a:p>
            <a:r>
              <a:rPr lang="en-US"/>
              <a:t>May 29, 2023</a:t>
            </a:r>
            <a:endParaRPr lang="en-US" dirty="0"/>
          </a:p>
        </p:txBody>
      </p:sp>
    </p:spTree>
    <p:extLst>
      <p:ext uri="{BB962C8B-B14F-4D97-AF65-F5344CB8AC3E}">
        <p14:creationId xmlns:p14="http://schemas.microsoft.com/office/powerpoint/2010/main" val="60496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Yellow">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3305181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Dark Teal/Whi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F685FEA-1A98-3BE7-F459-54D1437BF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952532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Dark Teal/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9C2B2007-567B-5A1A-E2EE-4AF6529DF7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844417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Dark Teal/Te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7" name="Graphic 6">
            <a:extLst>
              <a:ext uri="{FF2B5EF4-FFF2-40B4-BE49-F238E27FC236}">
                <a16:creationId xmlns:a16="http://schemas.microsoft.com/office/drawing/2014/main" id="{7AE49E9E-7E48-A6C5-F322-B756A2C62A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7067297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Dark Teal/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A7CAF0A0-BB01-2832-555E-47C39F8B37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103588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Dark Teal/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05369FAD-2E7E-7626-600E-E1C06629B6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5445316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Dark Teal/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4BF3957D-6A6A-402A-8EF8-08ADA40FD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8997240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Teal/White">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CA877AF7-8A55-1E91-94D1-16F84F4BF4AA}"/>
              </a:ext>
            </a:extLst>
          </p:cNvPr>
          <p:cNvSpPr/>
          <p:nvPr/>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25834697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Teal/Dark Teal">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90A9D5D-DEBB-096F-55B9-B297A68104B7}"/>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36906373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Teal/Green">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086609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bg2"/>
                </a:solidFill>
              </a:defRPr>
            </a:lvl1pPr>
          </a:lstStyle>
          <a:p>
            <a:r>
              <a:rPr lang="en-US"/>
              <a:t>May 29, 2023</a:t>
            </a:r>
            <a:endParaRPr lang="en-US" dirty="0"/>
          </a:p>
        </p:txBody>
      </p:sp>
    </p:spTree>
    <p:extLst>
      <p:ext uri="{BB962C8B-B14F-4D97-AF65-F5344CB8AC3E}">
        <p14:creationId xmlns:p14="http://schemas.microsoft.com/office/powerpoint/2010/main" val="154064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eal/Blue">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D7EFE98-9557-57CD-11BC-D5799B62491C}"/>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5447161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Teal/Orange">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F685FEA-1A98-3BE7-F459-54D1437BF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2808068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Teal/Yellow">
    <p:bg>
      <p:bgPr>
        <a:solidFill>
          <a:srgbClr val="0078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9C2B2007-567B-5A1A-E2EE-4AF6529DF7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3252348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Green/Whi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7" name="Graphic 6">
            <a:extLst>
              <a:ext uri="{FF2B5EF4-FFF2-40B4-BE49-F238E27FC236}">
                <a16:creationId xmlns:a16="http://schemas.microsoft.com/office/drawing/2014/main" id="{7AE49E9E-7E48-A6C5-F322-B756A2C62A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13516950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Green/Dark 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A7CAF0A0-BB01-2832-555E-47C39F8B37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5011532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Green/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05369FAD-2E7E-7626-600E-E1C06629B6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29257096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Green/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4BF3957D-6A6A-402A-8EF8-08ADA40FD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598" y="314834"/>
            <a:ext cx="384048" cy="448056"/>
          </a:xfrm>
          <a:prstGeom prst="rect">
            <a:avLst/>
          </a:prstGeom>
        </p:spPr>
      </p:pic>
    </p:spTree>
    <p:extLst>
      <p:ext uri="{BB962C8B-B14F-4D97-AF65-F5344CB8AC3E}">
        <p14:creationId xmlns:p14="http://schemas.microsoft.com/office/powerpoint/2010/main" val="806302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Green/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CA877AF7-8A55-1E91-94D1-16F84F4BF4AA}"/>
              </a:ext>
            </a:extLst>
          </p:cNvPr>
          <p:cNvSpPr/>
          <p:nvPr/>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
        <p:nvSpPr>
          <p:cNvPr id="7" name="Date Placeholder 2">
            <a:extLst>
              <a:ext uri="{FF2B5EF4-FFF2-40B4-BE49-F238E27FC236}">
                <a16:creationId xmlns:a16="http://schemas.microsoft.com/office/drawing/2014/main" id="{E3199F27-71FD-6E15-D200-5229AA4001E9}"/>
              </a:ext>
            </a:extLst>
          </p:cNvPr>
          <p:cNvSpPr>
            <a:spLocks noGrp="1"/>
          </p:cNvSpPr>
          <p:nvPr>
            <p:ph type="dt" sz="half" idx="10"/>
          </p:nvPr>
        </p:nvSpPr>
        <p:spPr>
          <a:xfrm>
            <a:off x="838200" y="6356350"/>
            <a:ext cx="2743200" cy="365125"/>
          </a:xfrm>
        </p:spPr>
        <p:txBody>
          <a:bodyPr/>
          <a:lstStyle>
            <a:lvl1pPr>
              <a:defRPr>
                <a:solidFill>
                  <a:schemeClr val="tx2"/>
                </a:solidFill>
              </a:defRPr>
            </a:lvl1pPr>
          </a:lstStyle>
          <a:p>
            <a:r>
              <a:rPr lang="en-US"/>
              <a:t>May 29, 2023</a:t>
            </a:r>
            <a:endParaRPr lang="en-US" dirty="0"/>
          </a:p>
        </p:txBody>
      </p:sp>
      <p:sp>
        <p:nvSpPr>
          <p:cNvPr id="8" name="Footer Placeholder 3">
            <a:extLst>
              <a:ext uri="{FF2B5EF4-FFF2-40B4-BE49-F238E27FC236}">
                <a16:creationId xmlns:a16="http://schemas.microsoft.com/office/drawing/2014/main" id="{767DE8AC-408A-8380-A869-1A6D7FDA09B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r>
              <a:rPr lang="en-US"/>
              <a:t>Possibility Partners</a:t>
            </a:r>
          </a:p>
        </p:txBody>
      </p:sp>
      <p:sp>
        <p:nvSpPr>
          <p:cNvPr id="10" name="Slide Number Placeholder 4">
            <a:extLst>
              <a:ext uri="{FF2B5EF4-FFF2-40B4-BE49-F238E27FC236}">
                <a16:creationId xmlns:a16="http://schemas.microsoft.com/office/drawing/2014/main" id="{AEB4244F-06E7-6765-B680-6FDC89645D88}"/>
              </a:ext>
            </a:extLst>
          </p:cNvPr>
          <p:cNvSpPr>
            <a:spLocks noGrp="1"/>
          </p:cNvSpPr>
          <p:nvPr>
            <p:ph type="sldNum" sz="quarter" idx="12"/>
          </p:nvPr>
        </p:nvSpPr>
        <p:spPr>
          <a:xfrm>
            <a:off x="8610600" y="6356350"/>
            <a:ext cx="2743200" cy="365125"/>
          </a:xfrm>
        </p:spPr>
        <p:txBody>
          <a:bodyPr/>
          <a:lstStyle>
            <a:lvl1pPr>
              <a:defRPr>
                <a:solidFill>
                  <a:schemeClr val="tx2"/>
                </a:solidFill>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9535430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ue/Whi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6990193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ue/Dark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11413269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dark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bg2"/>
                </a:solidFill>
              </a:defRPr>
            </a:lvl1pPr>
          </a:lstStyle>
          <a:p>
            <a:r>
              <a:rPr lang="en-US"/>
              <a:t>May 29, 2023</a:t>
            </a:r>
            <a:endParaRPr lang="en-US" dirty="0"/>
          </a:p>
        </p:txBody>
      </p:sp>
    </p:spTree>
    <p:extLst>
      <p:ext uri="{BB962C8B-B14F-4D97-AF65-F5344CB8AC3E}">
        <p14:creationId xmlns:p14="http://schemas.microsoft.com/office/powerpoint/2010/main" val="3742143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Blue/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7B2E17D-999D-F011-219C-3A7A2A20CBB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869816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Blue/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D7EFE98-9557-57CD-11BC-D5799B62491C}"/>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68323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Blue/Orang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90A9D5D-DEBB-096F-55B9-B297A68104B7}"/>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30960872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Blue/Yellow">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9157448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Orange/Whi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3525315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Orange/Dark Tea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5D7EFE98-9557-57CD-11BC-D5799B62491C}"/>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921636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Orange/Teal">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A90A9D5D-DEBB-096F-55B9-B297A68104B7}"/>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416919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Orange/Yellow">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tx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tx2"/>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tx2"/>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tx2"/>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4"/>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0AB932A-1343-E770-8DB7-F62ACD59AF43}"/>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a:p>
        </p:txBody>
      </p:sp>
    </p:spTree>
    <p:extLst>
      <p:ext uri="{BB962C8B-B14F-4D97-AF65-F5344CB8AC3E}">
        <p14:creationId xmlns:p14="http://schemas.microsoft.com/office/powerpoint/2010/main" val="20170745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Yellow/Whi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tx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31021178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Yellow/Dark Tea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25952205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rainbow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139-2EE2-F84E-640D-47C27DC9BFAB}"/>
              </a:ext>
            </a:extLst>
          </p:cNvPr>
          <p:cNvSpPr>
            <a:spLocks noGrp="1"/>
          </p:cNvSpPr>
          <p:nvPr>
            <p:ph type="ctrTitle"/>
          </p:nvPr>
        </p:nvSpPr>
        <p:spPr>
          <a:xfrm>
            <a:off x="1521763" y="1808161"/>
            <a:ext cx="9036908" cy="2387600"/>
          </a:xfrm>
        </p:spPr>
        <p:txBody>
          <a:bodyPr anchor="b"/>
          <a:lstStyle>
            <a:lvl1pPr algn="l">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2A26C5-5BDD-7195-7FB7-5C07B7F5331A}"/>
              </a:ext>
            </a:extLst>
          </p:cNvPr>
          <p:cNvSpPr>
            <a:spLocks noGrp="1"/>
          </p:cNvSpPr>
          <p:nvPr>
            <p:ph type="subTitle" idx="1"/>
          </p:nvPr>
        </p:nvSpPr>
        <p:spPr>
          <a:xfrm>
            <a:off x="1521763" y="4287836"/>
            <a:ext cx="9036908" cy="791058"/>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52C42A-17A7-6320-195C-99A92B6273B6}"/>
              </a:ext>
            </a:extLst>
          </p:cNvPr>
          <p:cNvSpPr>
            <a:spLocks noGrp="1"/>
          </p:cNvSpPr>
          <p:nvPr>
            <p:ph type="dt" sz="half" idx="10"/>
          </p:nvPr>
        </p:nvSpPr>
        <p:spPr>
          <a:xfrm>
            <a:off x="1521763" y="5078894"/>
            <a:ext cx="1950308" cy="365125"/>
          </a:xfrm>
        </p:spPr>
        <p:txBody>
          <a:bodyPr/>
          <a:lstStyle>
            <a:lvl1pPr>
              <a:defRPr>
                <a:solidFill>
                  <a:schemeClr val="bg2"/>
                </a:solidFill>
              </a:defRPr>
            </a:lvl1pPr>
          </a:lstStyle>
          <a:p>
            <a:r>
              <a:rPr lang="en-US"/>
              <a:t>May 29, 2023</a:t>
            </a:r>
            <a:endParaRPr lang="en-US" dirty="0"/>
          </a:p>
        </p:txBody>
      </p:sp>
    </p:spTree>
    <p:extLst>
      <p:ext uri="{BB962C8B-B14F-4D97-AF65-F5344CB8AC3E}">
        <p14:creationId xmlns:p14="http://schemas.microsoft.com/office/powerpoint/2010/main" val="756014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Yellow/Tea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22243434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Yellow/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2"/>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18092113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Yellow/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F7356E6-D87D-7653-59D4-128FDCBCA2BB}"/>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3783151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FA3ACE2-46FA-B3BF-6862-A7CC9A0BCB70}"/>
              </a:ext>
            </a:extLst>
          </p:cNvPr>
          <p:cNvSpPr>
            <a:spLocks noGrp="1"/>
          </p:cNvSpPr>
          <p:nvPr>
            <p:ph type="pic" sz="quarter" idx="13"/>
          </p:nvPr>
        </p:nvSpPr>
        <p:spPr>
          <a:xfrm>
            <a:off x="0" y="0"/>
            <a:ext cx="12192000" cy="6858000"/>
          </a:xfrm>
        </p:spPr>
        <p:txBody>
          <a:bodyPr/>
          <a:lstStyle>
            <a:lvl1pPr marL="0" indent="0" algn="ctr">
              <a:buFont typeface="Arial" panose="020B0604020202020204" pitchFamily="34" charset="0"/>
              <a:buNone/>
              <a:defRPr>
                <a:solidFill>
                  <a:schemeClr val="bg2"/>
                </a:solidFill>
              </a:defRPr>
            </a:lvl1pPr>
          </a:lstStyle>
          <a:p>
            <a:r>
              <a:rPr lang="en-US"/>
              <a:t>Click icon to add picture</a:t>
            </a:r>
            <a:endParaRPr lang="en-US" dirty="0"/>
          </a:p>
        </p:txBody>
      </p:sp>
      <p:sp>
        <p:nvSpPr>
          <p:cNvPr id="9" name="Date Placeholder 2">
            <a:extLst>
              <a:ext uri="{FF2B5EF4-FFF2-40B4-BE49-F238E27FC236}">
                <a16:creationId xmlns:a16="http://schemas.microsoft.com/office/drawing/2014/main" id="{267E87EA-6F2F-FD8B-66B2-D1F3B90FD0F7}"/>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t>May 29, 2023</a:t>
            </a:r>
            <a:endParaRPr lang="en-US" dirty="0"/>
          </a:p>
        </p:txBody>
      </p:sp>
      <p:sp>
        <p:nvSpPr>
          <p:cNvPr id="10" name="Footer Placeholder 3">
            <a:extLst>
              <a:ext uri="{FF2B5EF4-FFF2-40B4-BE49-F238E27FC236}">
                <a16:creationId xmlns:a16="http://schemas.microsoft.com/office/drawing/2014/main" id="{60C0F558-01FA-E755-CFB5-6DF495E72695}"/>
              </a:ext>
            </a:extLst>
          </p:cNvPr>
          <p:cNvSpPr>
            <a:spLocks noGrp="1"/>
          </p:cNvSpPr>
          <p:nvPr>
            <p:ph type="ftr" sz="quarter" idx="11"/>
          </p:nvPr>
        </p:nvSpPr>
        <p:spPr>
          <a:xfrm>
            <a:off x="4038600" y="6356350"/>
            <a:ext cx="4114800" cy="365125"/>
          </a:xfrm>
        </p:spPr>
        <p:txBody>
          <a:bodyPr/>
          <a:lstStyle>
            <a:lvl1pPr>
              <a:defRPr>
                <a:solidFill>
                  <a:schemeClr val="bg2"/>
                </a:solidFill>
              </a:defRPr>
            </a:lvl1pPr>
          </a:lstStyle>
          <a:p>
            <a:r>
              <a:rPr lang="en-US"/>
              <a:t>Possibility Partners</a:t>
            </a:r>
          </a:p>
        </p:txBody>
      </p:sp>
      <p:sp>
        <p:nvSpPr>
          <p:cNvPr id="11" name="Slide Number Placeholder 4">
            <a:extLst>
              <a:ext uri="{FF2B5EF4-FFF2-40B4-BE49-F238E27FC236}">
                <a16:creationId xmlns:a16="http://schemas.microsoft.com/office/drawing/2014/main" id="{E8EE6438-F776-39AB-264C-697967ACEE03}"/>
              </a:ext>
            </a:extLst>
          </p:cNvPr>
          <p:cNvSpPr>
            <a:spLocks noGrp="1"/>
          </p:cNvSpPr>
          <p:nvPr>
            <p:ph type="sldNum" sz="quarter" idx="12"/>
          </p:nvPr>
        </p:nvSpPr>
        <p:spPr>
          <a:xfrm>
            <a:off x="8610600" y="6356350"/>
            <a:ext cx="2743200" cy="365125"/>
          </a:xfrm>
        </p:spPr>
        <p:txBody>
          <a:bodyPr/>
          <a:lstStyle>
            <a:lvl1pPr>
              <a:defRPr>
                <a:solidFill>
                  <a:schemeClr val="bg2"/>
                </a:solidFill>
              </a:defRPr>
            </a:lvl1pPr>
          </a:lstStyle>
          <a:p>
            <a:fld id="{CB3DBEFD-E80E-3F4F-961A-5FC3BDE5D129}" type="slidenum">
              <a:rPr lang="en-US" smtClean="0"/>
              <a:pPr/>
              <a:t>‹#›</a:t>
            </a:fld>
            <a:endParaRPr lang="en-US"/>
          </a:p>
        </p:txBody>
      </p:sp>
      <p:sp>
        <p:nvSpPr>
          <p:cNvPr id="2" name="Freeform 1">
            <a:extLst>
              <a:ext uri="{FF2B5EF4-FFF2-40B4-BE49-F238E27FC236}">
                <a16:creationId xmlns:a16="http://schemas.microsoft.com/office/drawing/2014/main" id="{3B72FF69-F3C0-77F5-6F39-5F24C35B0D01}"/>
              </a:ext>
            </a:extLst>
          </p:cNvPr>
          <p:cNvSpPr/>
          <p:nvPr userDrawn="1"/>
        </p:nvSpPr>
        <p:spPr>
          <a:xfrm>
            <a:off x="316598" y="315367"/>
            <a:ext cx="384075" cy="446376"/>
          </a:xfrm>
          <a:custGeom>
            <a:avLst/>
            <a:gdLst>
              <a:gd name="connsiteX0" fmla="*/ 359725 w 384075"/>
              <a:gd name="connsiteY0" fmla="*/ 219627 h 446376"/>
              <a:gd name="connsiteX1" fmla="*/ 359752 w 384075"/>
              <a:gd name="connsiteY1" fmla="*/ 219654 h 446376"/>
              <a:gd name="connsiteX2" fmla="*/ 384075 w 384075"/>
              <a:gd name="connsiteY2" fmla="*/ 243977 h 446376"/>
              <a:gd name="connsiteX3" fmla="*/ 243577 w 384075"/>
              <a:gd name="connsiteY3" fmla="*/ 384448 h 446376"/>
              <a:gd name="connsiteX4" fmla="*/ 219254 w 384075"/>
              <a:gd name="connsiteY4" fmla="*/ 360125 h 446376"/>
              <a:gd name="connsiteX5" fmla="*/ 243577 w 384075"/>
              <a:gd name="connsiteY5" fmla="*/ 335802 h 446376"/>
              <a:gd name="connsiteX6" fmla="*/ 335402 w 384075"/>
              <a:gd name="connsiteY6" fmla="*/ 243950 h 446376"/>
              <a:gd name="connsiteX7" fmla="*/ 359725 w 384075"/>
              <a:gd name="connsiteY7" fmla="*/ 219627 h 446376"/>
              <a:gd name="connsiteX8" fmla="*/ 24323 w 384075"/>
              <a:gd name="connsiteY8" fmla="*/ 219601 h 446376"/>
              <a:gd name="connsiteX9" fmla="*/ 48646 w 384075"/>
              <a:gd name="connsiteY9" fmla="*/ 243924 h 446376"/>
              <a:gd name="connsiteX10" fmla="*/ 140471 w 384075"/>
              <a:gd name="connsiteY10" fmla="*/ 335776 h 446376"/>
              <a:gd name="connsiteX11" fmla="*/ 140498 w 384075"/>
              <a:gd name="connsiteY11" fmla="*/ 335802 h 446376"/>
              <a:gd name="connsiteX12" fmla="*/ 164821 w 384075"/>
              <a:gd name="connsiteY12" fmla="*/ 360125 h 446376"/>
              <a:gd name="connsiteX13" fmla="*/ 150899 w 384075"/>
              <a:gd name="connsiteY13" fmla="*/ 381915 h 446376"/>
              <a:gd name="connsiteX14" fmla="*/ 26510 w 384075"/>
              <a:gd name="connsiteY14" fmla="*/ 442562 h 446376"/>
              <a:gd name="connsiteX15" fmla="*/ 15202 w 384075"/>
              <a:gd name="connsiteY15" fmla="*/ 446376 h 446376"/>
              <a:gd name="connsiteX16" fmla="*/ 613 w 384075"/>
              <a:gd name="connsiteY16" fmla="*/ 430374 h 446376"/>
              <a:gd name="connsiteX17" fmla="*/ 0 w 384075"/>
              <a:gd name="connsiteY17" fmla="*/ 243951 h 446376"/>
              <a:gd name="connsiteX18" fmla="*/ 24323 w 384075"/>
              <a:gd name="connsiteY18" fmla="*/ 219601 h 446376"/>
              <a:gd name="connsiteX19" fmla="*/ 192024 w 384075"/>
              <a:gd name="connsiteY19" fmla="*/ 99346 h 446376"/>
              <a:gd name="connsiteX20" fmla="*/ 284569 w 384075"/>
              <a:gd name="connsiteY20" fmla="*/ 191891 h 446376"/>
              <a:gd name="connsiteX21" fmla="*/ 192024 w 384075"/>
              <a:gd name="connsiteY21" fmla="*/ 284436 h 446376"/>
              <a:gd name="connsiteX22" fmla="*/ 99479 w 384075"/>
              <a:gd name="connsiteY22" fmla="*/ 191891 h 446376"/>
              <a:gd name="connsiteX23" fmla="*/ 192024 w 384075"/>
              <a:gd name="connsiteY23" fmla="*/ 99346 h 446376"/>
              <a:gd name="connsiteX24" fmla="*/ 243550 w 384075"/>
              <a:gd name="connsiteY24" fmla="*/ 0 h 446376"/>
              <a:gd name="connsiteX25" fmla="*/ 384021 w 384075"/>
              <a:gd name="connsiteY25" fmla="*/ 140498 h 446376"/>
              <a:gd name="connsiteX26" fmla="*/ 359698 w 384075"/>
              <a:gd name="connsiteY26" fmla="*/ 164821 h 446376"/>
              <a:gd name="connsiteX27" fmla="*/ 335375 w 384075"/>
              <a:gd name="connsiteY27" fmla="*/ 140498 h 446376"/>
              <a:gd name="connsiteX28" fmla="*/ 243550 w 384075"/>
              <a:gd name="connsiteY28" fmla="*/ 48646 h 446376"/>
              <a:gd name="connsiteX29" fmla="*/ 219227 w 384075"/>
              <a:gd name="connsiteY29" fmla="*/ 24323 h 446376"/>
              <a:gd name="connsiteX30" fmla="*/ 243550 w 384075"/>
              <a:gd name="connsiteY30" fmla="*/ 0 h 446376"/>
              <a:gd name="connsiteX31" fmla="*/ 140471 w 384075"/>
              <a:gd name="connsiteY31" fmla="*/ 0 h 446376"/>
              <a:gd name="connsiteX32" fmla="*/ 164794 w 384075"/>
              <a:gd name="connsiteY32" fmla="*/ 24323 h 446376"/>
              <a:gd name="connsiteX33" fmla="*/ 140471 w 384075"/>
              <a:gd name="connsiteY33" fmla="*/ 48646 h 446376"/>
              <a:gd name="connsiteX34" fmla="*/ 48646 w 384075"/>
              <a:gd name="connsiteY34" fmla="*/ 140498 h 446376"/>
              <a:gd name="connsiteX35" fmla="*/ 24323 w 384075"/>
              <a:gd name="connsiteY35" fmla="*/ 164821 h 446376"/>
              <a:gd name="connsiteX36" fmla="*/ 0 w 384075"/>
              <a:gd name="connsiteY36" fmla="*/ 140498 h 446376"/>
              <a:gd name="connsiteX37" fmla="*/ 140471 w 384075"/>
              <a:gd name="connsiteY37" fmla="*/ 0 h 4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4075" h="446376">
                <a:moveTo>
                  <a:pt x="359725" y="219627"/>
                </a:moveTo>
                <a:lnTo>
                  <a:pt x="359752" y="219654"/>
                </a:lnTo>
                <a:cubicBezTo>
                  <a:pt x="373167" y="219654"/>
                  <a:pt x="384075" y="230562"/>
                  <a:pt x="384075" y="243977"/>
                </a:cubicBezTo>
                <a:cubicBezTo>
                  <a:pt x="384075" y="321426"/>
                  <a:pt x="321027" y="384448"/>
                  <a:pt x="243577" y="384448"/>
                </a:cubicBezTo>
                <a:cubicBezTo>
                  <a:pt x="230162" y="384448"/>
                  <a:pt x="219254" y="373540"/>
                  <a:pt x="219254" y="360125"/>
                </a:cubicBezTo>
                <a:cubicBezTo>
                  <a:pt x="219254" y="346710"/>
                  <a:pt x="230162" y="335802"/>
                  <a:pt x="243577" y="335802"/>
                </a:cubicBezTo>
                <a:cubicBezTo>
                  <a:pt x="294223" y="335802"/>
                  <a:pt x="335402" y="294596"/>
                  <a:pt x="335402" y="243950"/>
                </a:cubicBezTo>
                <a:cubicBezTo>
                  <a:pt x="335402" y="230535"/>
                  <a:pt x="346310" y="219627"/>
                  <a:pt x="359725" y="219627"/>
                </a:cubicBezTo>
                <a:close/>
                <a:moveTo>
                  <a:pt x="24323" y="219601"/>
                </a:moveTo>
                <a:cubicBezTo>
                  <a:pt x="37738" y="219601"/>
                  <a:pt x="48646" y="230509"/>
                  <a:pt x="48646" y="243924"/>
                </a:cubicBezTo>
                <a:cubicBezTo>
                  <a:pt x="48646" y="294570"/>
                  <a:pt x="89851" y="335776"/>
                  <a:pt x="140471" y="335776"/>
                </a:cubicBezTo>
                <a:lnTo>
                  <a:pt x="140498" y="335802"/>
                </a:lnTo>
                <a:cubicBezTo>
                  <a:pt x="153913" y="335802"/>
                  <a:pt x="164821" y="346710"/>
                  <a:pt x="164821" y="360125"/>
                </a:cubicBezTo>
                <a:cubicBezTo>
                  <a:pt x="164821" y="369780"/>
                  <a:pt x="159060" y="377994"/>
                  <a:pt x="150899" y="381915"/>
                </a:cubicBezTo>
                <a:lnTo>
                  <a:pt x="26510" y="442562"/>
                </a:lnTo>
                <a:cubicBezTo>
                  <a:pt x="23096" y="444216"/>
                  <a:pt x="18749" y="446376"/>
                  <a:pt x="15202" y="446376"/>
                </a:cubicBezTo>
                <a:cubicBezTo>
                  <a:pt x="7414" y="446376"/>
                  <a:pt x="613" y="437415"/>
                  <a:pt x="613" y="430374"/>
                </a:cubicBezTo>
                <a:cubicBezTo>
                  <a:pt x="613" y="430374"/>
                  <a:pt x="0" y="246111"/>
                  <a:pt x="0" y="243951"/>
                </a:cubicBezTo>
                <a:cubicBezTo>
                  <a:pt x="0" y="230536"/>
                  <a:pt x="10908" y="219601"/>
                  <a:pt x="24323" y="219601"/>
                </a:cubicBezTo>
                <a:close/>
                <a:moveTo>
                  <a:pt x="192024" y="99346"/>
                </a:moveTo>
                <a:cubicBezTo>
                  <a:pt x="243150" y="99346"/>
                  <a:pt x="284569" y="140765"/>
                  <a:pt x="284569" y="191891"/>
                </a:cubicBezTo>
                <a:cubicBezTo>
                  <a:pt x="284569" y="242991"/>
                  <a:pt x="243124" y="284436"/>
                  <a:pt x="192024" y="284436"/>
                </a:cubicBezTo>
                <a:cubicBezTo>
                  <a:pt x="140924" y="284436"/>
                  <a:pt x="99479" y="243017"/>
                  <a:pt x="99479" y="191891"/>
                </a:cubicBezTo>
                <a:cubicBezTo>
                  <a:pt x="99479" y="140765"/>
                  <a:pt x="140898" y="99346"/>
                  <a:pt x="192024" y="99346"/>
                </a:cubicBezTo>
                <a:close/>
                <a:moveTo>
                  <a:pt x="243550" y="0"/>
                </a:moveTo>
                <a:cubicBezTo>
                  <a:pt x="321000" y="0"/>
                  <a:pt x="384048" y="63021"/>
                  <a:pt x="384021" y="140498"/>
                </a:cubicBezTo>
                <a:cubicBezTo>
                  <a:pt x="384021" y="153913"/>
                  <a:pt x="373113" y="164821"/>
                  <a:pt x="359698" y="164821"/>
                </a:cubicBezTo>
                <a:cubicBezTo>
                  <a:pt x="346283" y="164821"/>
                  <a:pt x="335375" y="153913"/>
                  <a:pt x="335375" y="140498"/>
                </a:cubicBezTo>
                <a:cubicBezTo>
                  <a:pt x="335375" y="89851"/>
                  <a:pt x="294196" y="48646"/>
                  <a:pt x="243550" y="48646"/>
                </a:cubicBezTo>
                <a:cubicBezTo>
                  <a:pt x="230135" y="48646"/>
                  <a:pt x="219227" y="37738"/>
                  <a:pt x="219227" y="24323"/>
                </a:cubicBezTo>
                <a:cubicBezTo>
                  <a:pt x="219227" y="10908"/>
                  <a:pt x="230135" y="0"/>
                  <a:pt x="243550" y="0"/>
                </a:cubicBezTo>
                <a:close/>
                <a:moveTo>
                  <a:pt x="140471" y="0"/>
                </a:moveTo>
                <a:cubicBezTo>
                  <a:pt x="153886" y="0"/>
                  <a:pt x="164794" y="10908"/>
                  <a:pt x="164794" y="24323"/>
                </a:cubicBezTo>
                <a:cubicBezTo>
                  <a:pt x="164794" y="37738"/>
                  <a:pt x="153886" y="48646"/>
                  <a:pt x="140471" y="48646"/>
                </a:cubicBezTo>
                <a:cubicBezTo>
                  <a:pt x="89851" y="48646"/>
                  <a:pt x="48646" y="89851"/>
                  <a:pt x="48646" y="140498"/>
                </a:cubicBezTo>
                <a:cubicBezTo>
                  <a:pt x="48646" y="153913"/>
                  <a:pt x="37738" y="164821"/>
                  <a:pt x="24323" y="164821"/>
                </a:cubicBezTo>
                <a:cubicBezTo>
                  <a:pt x="10908" y="164821"/>
                  <a:pt x="0" y="153913"/>
                  <a:pt x="0" y="140498"/>
                </a:cubicBezTo>
                <a:cubicBezTo>
                  <a:pt x="0" y="63021"/>
                  <a:pt x="63021" y="0"/>
                  <a:pt x="140471" y="0"/>
                </a:cubicBezTo>
                <a:close/>
              </a:path>
            </a:pathLst>
          </a:custGeom>
          <a:solidFill>
            <a:srgbClr val="FFFFFF"/>
          </a:solidFill>
          <a:ln w="2646" cap="flat">
            <a:noFill/>
            <a:prstDash val="solid"/>
            <a:miter/>
          </a:ln>
        </p:spPr>
        <p:txBody>
          <a:bodyPr rtlCol="0" anchor="ctr"/>
          <a:lstStyle/>
          <a:p>
            <a:endParaRPr lang="en-US" dirty="0"/>
          </a:p>
        </p:txBody>
      </p:sp>
    </p:spTree>
    <p:extLst>
      <p:ext uri="{BB962C8B-B14F-4D97-AF65-F5344CB8AC3E}">
        <p14:creationId xmlns:p14="http://schemas.microsoft.com/office/powerpoint/2010/main" val="3174185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351F-C741-1442-8F9C-E26ADEA0770C}"/>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4" name="Text Placeholder 3">
            <a:extLst>
              <a:ext uri="{FF2B5EF4-FFF2-40B4-BE49-F238E27FC236}">
                <a16:creationId xmlns:a16="http://schemas.microsoft.com/office/drawing/2014/main" id="{DD1E1A13-94ED-8BB1-19D4-1C2D1CA0BFC7}"/>
              </a:ext>
            </a:extLst>
          </p:cNvPr>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4E762-081A-D7DB-D5F7-4028D14FF3BA}"/>
              </a:ext>
            </a:extLst>
          </p:cNvPr>
          <p:cNvSpPr>
            <a:spLocks noGrp="1"/>
          </p:cNvSpPr>
          <p:nvPr>
            <p:ph type="dt" sz="half" idx="10"/>
          </p:nvPr>
        </p:nvSpPr>
        <p:spPr/>
        <p:txBody>
          <a:bodyPr/>
          <a:lstStyle>
            <a:lvl1pPr>
              <a:defRPr>
                <a:solidFill>
                  <a:schemeClr val="accent1"/>
                </a:solidFill>
              </a:defRPr>
            </a:lvl1pPr>
          </a:lstStyle>
          <a:p>
            <a:r>
              <a:rPr lang="en-US"/>
              <a:t>May 29, 2023</a:t>
            </a:r>
          </a:p>
        </p:txBody>
      </p:sp>
      <p:sp>
        <p:nvSpPr>
          <p:cNvPr id="6" name="Footer Placeholder 5">
            <a:extLst>
              <a:ext uri="{FF2B5EF4-FFF2-40B4-BE49-F238E27FC236}">
                <a16:creationId xmlns:a16="http://schemas.microsoft.com/office/drawing/2014/main" id="{4F23289B-9EA7-72C4-2E9A-8AF0B12E7943}"/>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7" name="Slide Number Placeholder 6">
            <a:extLst>
              <a:ext uri="{FF2B5EF4-FFF2-40B4-BE49-F238E27FC236}">
                <a16:creationId xmlns:a16="http://schemas.microsoft.com/office/drawing/2014/main" id="{FADC2D49-45CF-636C-A875-A6CB953387BD}"/>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8" name="Graphic 7">
            <a:extLst>
              <a:ext uri="{FF2B5EF4-FFF2-40B4-BE49-F238E27FC236}">
                <a16:creationId xmlns:a16="http://schemas.microsoft.com/office/drawing/2014/main" id="{57F86DEB-7CFF-4DD4-87BC-972606D80A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4282329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6F81-BBB8-FCFE-EC52-EDEEFBEFE87B}"/>
              </a:ext>
            </a:extLst>
          </p:cNvPr>
          <p:cNvSpPr>
            <a:spLocks noGrp="1"/>
          </p:cNvSpPr>
          <p:nvPr>
            <p:ph type="title"/>
          </p:nvPr>
        </p:nvSpPr>
        <p:spPr/>
        <p:txBody>
          <a:bodyPr/>
          <a:lstStyle>
            <a:lvl1pPr algn="ct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09ED66F-48CD-7519-6FBF-E9E330274A53}"/>
              </a:ext>
            </a:extLst>
          </p:cNvPr>
          <p:cNvSpPr>
            <a:spLocks noGrp="1"/>
          </p:cNvSpPr>
          <p:nvPr>
            <p:ph type="dt" sz="half" idx="10"/>
          </p:nvPr>
        </p:nvSpPr>
        <p:spPr/>
        <p:txBody>
          <a:bodyPr/>
          <a:lstStyle>
            <a:lvl1pPr>
              <a:defRPr>
                <a:solidFill>
                  <a:schemeClr val="accent1"/>
                </a:solidFill>
              </a:defRPr>
            </a:lvl1pPr>
          </a:lstStyle>
          <a:p>
            <a:r>
              <a:rPr lang="en-US"/>
              <a:t>May 29, 2023</a:t>
            </a:r>
          </a:p>
        </p:txBody>
      </p:sp>
      <p:sp>
        <p:nvSpPr>
          <p:cNvPr id="4" name="Footer Placeholder 3">
            <a:extLst>
              <a:ext uri="{FF2B5EF4-FFF2-40B4-BE49-F238E27FC236}">
                <a16:creationId xmlns:a16="http://schemas.microsoft.com/office/drawing/2014/main" id="{1D96F57C-D1D5-E70C-AE5C-8F50B0EFB06D}"/>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1010969A-DC6A-2A5E-841B-EC0FDB55440F}"/>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6" name="Graphic 5">
            <a:extLst>
              <a:ext uri="{FF2B5EF4-FFF2-40B4-BE49-F238E27FC236}">
                <a16:creationId xmlns:a16="http://schemas.microsoft.com/office/drawing/2014/main" id="{02A768DF-8150-E22B-74E6-AB40ED5331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
        <p:nvSpPr>
          <p:cNvPr id="8" name="Text Placeholder 7">
            <a:extLst>
              <a:ext uri="{FF2B5EF4-FFF2-40B4-BE49-F238E27FC236}">
                <a16:creationId xmlns:a16="http://schemas.microsoft.com/office/drawing/2014/main" id="{612A89C8-FBFE-0892-EB15-5D5CBE68B8A1}"/>
              </a:ext>
            </a:extLst>
          </p:cNvPr>
          <p:cNvSpPr>
            <a:spLocks noGrp="1"/>
          </p:cNvSpPr>
          <p:nvPr>
            <p:ph type="body" sz="quarter" idx="13"/>
          </p:nvPr>
        </p:nvSpPr>
        <p:spPr>
          <a:xfrm>
            <a:off x="838198" y="2151062"/>
            <a:ext cx="2971800" cy="3657600"/>
          </a:xfrm>
        </p:spPr>
        <p:txBody>
          <a:bodyPr/>
          <a:lstStyle>
            <a:lvl1pPr marL="0" indent="0">
              <a:buFont typeface="Arial" panose="020B0604020202020204" pitchFamily="34" charset="0"/>
              <a:buNone/>
              <a:defRPr>
                <a:solidFill>
                  <a:schemeClr val="accent1"/>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11" name="Text Placeholder 7">
            <a:extLst>
              <a:ext uri="{FF2B5EF4-FFF2-40B4-BE49-F238E27FC236}">
                <a16:creationId xmlns:a16="http://schemas.microsoft.com/office/drawing/2014/main" id="{38F8CBA8-6268-70E4-C9BD-4999C2D222F2}"/>
              </a:ext>
            </a:extLst>
          </p:cNvPr>
          <p:cNvSpPr>
            <a:spLocks noGrp="1"/>
          </p:cNvSpPr>
          <p:nvPr>
            <p:ph type="body" sz="quarter" idx="14"/>
          </p:nvPr>
        </p:nvSpPr>
        <p:spPr>
          <a:xfrm>
            <a:off x="8382004" y="2151062"/>
            <a:ext cx="2971800" cy="3657600"/>
          </a:xfrm>
        </p:spPr>
        <p:txBody>
          <a:bodyPr/>
          <a:lstStyle>
            <a:lvl1pPr marL="0" indent="0">
              <a:buFont typeface="Arial" panose="020B0604020202020204" pitchFamily="34" charset="0"/>
              <a:buNone/>
              <a:defRPr>
                <a:solidFill>
                  <a:schemeClr val="accent1"/>
                </a:solidFill>
              </a:defRPr>
            </a:lvl1pPr>
          </a:lstStyle>
          <a:p>
            <a:pPr lvl="0"/>
            <a:r>
              <a:rPr lang="en-US"/>
              <a:t>Click to edit Master text styles</a:t>
            </a:r>
          </a:p>
        </p:txBody>
      </p:sp>
      <p:sp>
        <p:nvSpPr>
          <p:cNvPr id="12" name="Text Placeholder 7">
            <a:extLst>
              <a:ext uri="{FF2B5EF4-FFF2-40B4-BE49-F238E27FC236}">
                <a16:creationId xmlns:a16="http://schemas.microsoft.com/office/drawing/2014/main" id="{F23B2E15-04F3-DF61-103B-DE8CFA009187}"/>
              </a:ext>
            </a:extLst>
          </p:cNvPr>
          <p:cNvSpPr>
            <a:spLocks noGrp="1"/>
          </p:cNvSpPr>
          <p:nvPr>
            <p:ph type="body" sz="quarter" idx="15"/>
          </p:nvPr>
        </p:nvSpPr>
        <p:spPr>
          <a:xfrm>
            <a:off x="4610101" y="2151062"/>
            <a:ext cx="2971800" cy="3657600"/>
          </a:xfrm>
        </p:spPr>
        <p:txBody>
          <a:bodyPr/>
          <a:lstStyle>
            <a:lvl1pPr marL="0" indent="0">
              <a:buFont typeface="Arial" panose="020B0604020202020204" pitchFamily="34" charset="0"/>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778711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51A6-50B3-1E4E-34E9-552A4A6CA369}"/>
              </a:ext>
            </a:extLst>
          </p:cNvPr>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ED758E-E9A4-847C-6018-3D3A3AC3AD50}"/>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60BE12-654B-AAFB-2EF0-24B94C9CA6B4}"/>
              </a:ext>
            </a:extLst>
          </p:cNvPr>
          <p:cNvSpPr>
            <a:spLocks noGrp="1"/>
          </p:cNvSpPr>
          <p:nvPr>
            <p:ph type="dt" sz="half" idx="10"/>
          </p:nvPr>
        </p:nvSpPr>
        <p:spPr/>
        <p:txBody>
          <a:bodyPr/>
          <a:lstStyle/>
          <a:p>
            <a:r>
              <a:rPr lang="en-US"/>
              <a:t>May 29, 2023</a:t>
            </a:r>
          </a:p>
        </p:txBody>
      </p:sp>
      <p:sp>
        <p:nvSpPr>
          <p:cNvPr id="5" name="Footer Placeholder 4">
            <a:extLst>
              <a:ext uri="{FF2B5EF4-FFF2-40B4-BE49-F238E27FC236}">
                <a16:creationId xmlns:a16="http://schemas.microsoft.com/office/drawing/2014/main" id="{1A3B681C-3FFE-ADEA-B380-AE508A9A655E}"/>
              </a:ext>
            </a:extLst>
          </p:cNvPr>
          <p:cNvSpPr>
            <a:spLocks noGrp="1"/>
          </p:cNvSpPr>
          <p:nvPr>
            <p:ph type="ftr" sz="quarter" idx="11"/>
          </p:nvPr>
        </p:nvSpPr>
        <p:spPr/>
        <p:txBody>
          <a:bodyPr/>
          <a:lstStyle/>
          <a:p>
            <a:r>
              <a:rPr lang="en-US"/>
              <a:t>Possibility Partners</a:t>
            </a:r>
          </a:p>
        </p:txBody>
      </p:sp>
      <p:sp>
        <p:nvSpPr>
          <p:cNvPr id="6" name="Slide Number Placeholder 5">
            <a:extLst>
              <a:ext uri="{FF2B5EF4-FFF2-40B4-BE49-F238E27FC236}">
                <a16:creationId xmlns:a16="http://schemas.microsoft.com/office/drawing/2014/main" id="{0B7B61DC-B041-11B4-7FC2-A21A00C9D39D}"/>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7" name="Graphic 6">
            <a:extLst>
              <a:ext uri="{FF2B5EF4-FFF2-40B4-BE49-F238E27FC236}">
                <a16:creationId xmlns:a16="http://schemas.microsoft.com/office/drawing/2014/main" id="{81FB8F8C-7FB5-D555-0A2B-AA4EB35A6E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1138028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E48B-5F90-E6AC-0E90-61DF99236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BFDF7-FE97-A041-C722-79B5620E3AD4}"/>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680B7-326E-1D17-5CE0-0FF643394049}"/>
              </a:ext>
            </a:extLst>
          </p:cNvPr>
          <p:cNvSpPr>
            <a:spLocks noGrp="1"/>
          </p:cNvSpPr>
          <p:nvPr>
            <p:ph type="dt" sz="half" idx="10"/>
          </p:nvPr>
        </p:nvSpPr>
        <p:spPr/>
        <p:txBody>
          <a:bodyPr/>
          <a:lstStyle/>
          <a:p>
            <a:r>
              <a:rPr lang="en-US"/>
              <a:t>May 29, 2023</a:t>
            </a:r>
          </a:p>
        </p:txBody>
      </p:sp>
      <p:sp>
        <p:nvSpPr>
          <p:cNvPr id="5" name="Footer Placeholder 4">
            <a:extLst>
              <a:ext uri="{FF2B5EF4-FFF2-40B4-BE49-F238E27FC236}">
                <a16:creationId xmlns:a16="http://schemas.microsoft.com/office/drawing/2014/main" id="{E72E2ACC-BD01-2CA1-4E4A-E221DFC53874}"/>
              </a:ext>
            </a:extLst>
          </p:cNvPr>
          <p:cNvSpPr>
            <a:spLocks noGrp="1"/>
          </p:cNvSpPr>
          <p:nvPr>
            <p:ph type="ftr" sz="quarter" idx="11"/>
          </p:nvPr>
        </p:nvSpPr>
        <p:spPr/>
        <p:txBody>
          <a:bodyPr/>
          <a:lstStyle/>
          <a:p>
            <a:r>
              <a:rPr lang="en-US"/>
              <a:t>Possibility Partners</a:t>
            </a:r>
          </a:p>
        </p:txBody>
      </p:sp>
      <p:sp>
        <p:nvSpPr>
          <p:cNvPr id="6" name="Slide Number Placeholder 5">
            <a:extLst>
              <a:ext uri="{FF2B5EF4-FFF2-40B4-BE49-F238E27FC236}">
                <a16:creationId xmlns:a16="http://schemas.microsoft.com/office/drawing/2014/main" id="{B04A3152-69CA-4553-03A8-3701ED965B05}"/>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7" name="Graphic 6">
            <a:extLst>
              <a:ext uri="{FF2B5EF4-FFF2-40B4-BE49-F238E27FC236}">
                <a16:creationId xmlns:a16="http://schemas.microsoft.com/office/drawing/2014/main" id="{B8637B3C-2EE9-64F7-D5D4-A32E38A54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5614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DD2E-7D75-7F24-755A-1FDBEB603E8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5F19D4-A15B-8231-5FDA-93CEA3573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4FCC1-8B9D-A639-0BA1-47C535C2A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30748-4E99-B6B5-9332-F55402249D53}"/>
              </a:ext>
            </a:extLst>
          </p:cNvPr>
          <p:cNvSpPr>
            <a:spLocks noGrp="1"/>
          </p:cNvSpPr>
          <p:nvPr>
            <p:ph type="dt" sz="half" idx="10"/>
          </p:nvPr>
        </p:nvSpPr>
        <p:spPr/>
        <p:txBody>
          <a:bodyPr/>
          <a:lstStyle/>
          <a:p>
            <a:r>
              <a:rPr lang="en-US"/>
              <a:t>May 29, 2023</a:t>
            </a:r>
          </a:p>
        </p:txBody>
      </p:sp>
      <p:sp>
        <p:nvSpPr>
          <p:cNvPr id="6" name="Footer Placeholder 5">
            <a:extLst>
              <a:ext uri="{FF2B5EF4-FFF2-40B4-BE49-F238E27FC236}">
                <a16:creationId xmlns:a16="http://schemas.microsoft.com/office/drawing/2014/main" id="{32245C7E-876D-269D-7264-156E243B6A52}"/>
              </a:ext>
            </a:extLst>
          </p:cNvPr>
          <p:cNvSpPr>
            <a:spLocks noGrp="1"/>
          </p:cNvSpPr>
          <p:nvPr>
            <p:ph type="ftr" sz="quarter" idx="11"/>
          </p:nvPr>
        </p:nvSpPr>
        <p:spPr/>
        <p:txBody>
          <a:bodyPr/>
          <a:lstStyle/>
          <a:p>
            <a:r>
              <a:rPr lang="en-US"/>
              <a:t>Possibility Partners</a:t>
            </a:r>
          </a:p>
        </p:txBody>
      </p:sp>
      <p:sp>
        <p:nvSpPr>
          <p:cNvPr id="7" name="Slide Number Placeholder 6">
            <a:extLst>
              <a:ext uri="{FF2B5EF4-FFF2-40B4-BE49-F238E27FC236}">
                <a16:creationId xmlns:a16="http://schemas.microsoft.com/office/drawing/2014/main" id="{D550EC87-CBA6-E09F-E92A-FC5A6171463D}"/>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8" name="Graphic 7">
            <a:extLst>
              <a:ext uri="{FF2B5EF4-FFF2-40B4-BE49-F238E27FC236}">
                <a16:creationId xmlns:a16="http://schemas.microsoft.com/office/drawing/2014/main" id="{E4DDBEC2-67A0-2604-BBE7-E8197DA35D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1140068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ABA8-0E70-949F-9B45-AB43DE153A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F1C13-C7B1-48ED-8A14-C8B7B82FC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0D440-BDEF-0D26-B874-BD35C182F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1E60D2-9155-C128-E0B6-B3DEA9EE8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7D7DC1-E227-FF10-8A5C-A65344E011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B59C5-7319-D164-71FC-9DE996BA80DA}"/>
              </a:ext>
            </a:extLst>
          </p:cNvPr>
          <p:cNvSpPr>
            <a:spLocks noGrp="1"/>
          </p:cNvSpPr>
          <p:nvPr>
            <p:ph type="dt" sz="half" idx="10"/>
          </p:nvPr>
        </p:nvSpPr>
        <p:spPr/>
        <p:txBody>
          <a:bodyPr/>
          <a:lstStyle/>
          <a:p>
            <a:r>
              <a:rPr lang="en-US"/>
              <a:t>May 29, 2023</a:t>
            </a:r>
          </a:p>
        </p:txBody>
      </p:sp>
      <p:sp>
        <p:nvSpPr>
          <p:cNvPr id="8" name="Footer Placeholder 7">
            <a:extLst>
              <a:ext uri="{FF2B5EF4-FFF2-40B4-BE49-F238E27FC236}">
                <a16:creationId xmlns:a16="http://schemas.microsoft.com/office/drawing/2014/main" id="{A268CAC1-3246-AC5D-9496-FC31173D9BF6}"/>
              </a:ext>
            </a:extLst>
          </p:cNvPr>
          <p:cNvSpPr>
            <a:spLocks noGrp="1"/>
          </p:cNvSpPr>
          <p:nvPr>
            <p:ph type="ftr" sz="quarter" idx="11"/>
          </p:nvPr>
        </p:nvSpPr>
        <p:spPr/>
        <p:txBody>
          <a:bodyPr/>
          <a:lstStyle/>
          <a:p>
            <a:r>
              <a:rPr lang="en-US"/>
              <a:t>Possibility Partners</a:t>
            </a:r>
          </a:p>
        </p:txBody>
      </p:sp>
      <p:sp>
        <p:nvSpPr>
          <p:cNvPr id="9" name="Slide Number Placeholder 8">
            <a:extLst>
              <a:ext uri="{FF2B5EF4-FFF2-40B4-BE49-F238E27FC236}">
                <a16:creationId xmlns:a16="http://schemas.microsoft.com/office/drawing/2014/main" id="{9788B33D-E102-9200-938F-8D7E993A99EE}"/>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10" name="Graphic 9">
            <a:extLst>
              <a:ext uri="{FF2B5EF4-FFF2-40B4-BE49-F238E27FC236}">
                <a16:creationId xmlns:a16="http://schemas.microsoft.com/office/drawing/2014/main" id="{AB46C376-03DF-0BB7-52A7-87A83B0C8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180250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Dark Tea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1"/>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1711245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A888D-C671-5BA1-B87A-1D01842362C6}"/>
              </a:ext>
            </a:extLst>
          </p:cNvPr>
          <p:cNvSpPr>
            <a:spLocks noGrp="1"/>
          </p:cNvSpPr>
          <p:nvPr>
            <p:ph type="dt" sz="half" idx="10"/>
          </p:nvPr>
        </p:nvSpPr>
        <p:spPr/>
        <p:txBody>
          <a:bodyPr/>
          <a:lstStyle/>
          <a:p>
            <a:r>
              <a:rPr lang="en-US"/>
              <a:t>May 29, 2023</a:t>
            </a:r>
          </a:p>
        </p:txBody>
      </p:sp>
      <p:sp>
        <p:nvSpPr>
          <p:cNvPr id="3" name="Footer Placeholder 2">
            <a:extLst>
              <a:ext uri="{FF2B5EF4-FFF2-40B4-BE49-F238E27FC236}">
                <a16:creationId xmlns:a16="http://schemas.microsoft.com/office/drawing/2014/main" id="{8A10B3A2-D1AC-66EE-6886-D4B3116CDC5E}"/>
              </a:ext>
            </a:extLst>
          </p:cNvPr>
          <p:cNvSpPr>
            <a:spLocks noGrp="1"/>
          </p:cNvSpPr>
          <p:nvPr>
            <p:ph type="ftr" sz="quarter" idx="11"/>
          </p:nvPr>
        </p:nvSpPr>
        <p:spPr/>
        <p:txBody>
          <a:bodyPr/>
          <a:lstStyle/>
          <a:p>
            <a:r>
              <a:rPr lang="en-US"/>
              <a:t>Possibility Partners</a:t>
            </a:r>
          </a:p>
        </p:txBody>
      </p:sp>
      <p:sp>
        <p:nvSpPr>
          <p:cNvPr id="4" name="Slide Number Placeholder 3">
            <a:extLst>
              <a:ext uri="{FF2B5EF4-FFF2-40B4-BE49-F238E27FC236}">
                <a16:creationId xmlns:a16="http://schemas.microsoft.com/office/drawing/2014/main" id="{4ADFF1E3-A1C8-6983-CE1C-9BDD394F9650}"/>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5" name="Graphic 4">
            <a:extLst>
              <a:ext uri="{FF2B5EF4-FFF2-40B4-BE49-F238E27FC236}">
                <a16:creationId xmlns:a16="http://schemas.microsoft.com/office/drawing/2014/main" id="{26D177FF-40D7-E098-18B9-0643D5E5E0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2432168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0DDA-552B-80DE-8BC8-FD04F0BE5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85A17-B839-29E7-C147-DE9403978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4276B-4DB2-72FC-1741-CDD231D69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FF918-3C7C-ECD8-90DC-EE4BC7DCECB3}"/>
              </a:ext>
            </a:extLst>
          </p:cNvPr>
          <p:cNvSpPr>
            <a:spLocks noGrp="1"/>
          </p:cNvSpPr>
          <p:nvPr>
            <p:ph type="dt" sz="half" idx="10"/>
          </p:nvPr>
        </p:nvSpPr>
        <p:spPr/>
        <p:txBody>
          <a:bodyPr/>
          <a:lstStyle/>
          <a:p>
            <a:r>
              <a:rPr lang="en-US"/>
              <a:t>May 29, 2023</a:t>
            </a:r>
          </a:p>
        </p:txBody>
      </p:sp>
      <p:sp>
        <p:nvSpPr>
          <p:cNvPr id="6" name="Footer Placeholder 5">
            <a:extLst>
              <a:ext uri="{FF2B5EF4-FFF2-40B4-BE49-F238E27FC236}">
                <a16:creationId xmlns:a16="http://schemas.microsoft.com/office/drawing/2014/main" id="{3273DDE7-DFA6-A3D5-EEA2-C3EF624D3BF8}"/>
              </a:ext>
            </a:extLst>
          </p:cNvPr>
          <p:cNvSpPr>
            <a:spLocks noGrp="1"/>
          </p:cNvSpPr>
          <p:nvPr>
            <p:ph type="ftr" sz="quarter" idx="11"/>
          </p:nvPr>
        </p:nvSpPr>
        <p:spPr/>
        <p:txBody>
          <a:bodyPr/>
          <a:lstStyle/>
          <a:p>
            <a:r>
              <a:rPr lang="en-US"/>
              <a:t>Possibility Partners</a:t>
            </a:r>
          </a:p>
        </p:txBody>
      </p:sp>
      <p:sp>
        <p:nvSpPr>
          <p:cNvPr id="7" name="Slide Number Placeholder 6">
            <a:extLst>
              <a:ext uri="{FF2B5EF4-FFF2-40B4-BE49-F238E27FC236}">
                <a16:creationId xmlns:a16="http://schemas.microsoft.com/office/drawing/2014/main" id="{9550324E-1DCF-15B3-3CCA-39306A960B43}"/>
              </a:ext>
            </a:extLst>
          </p:cNvPr>
          <p:cNvSpPr>
            <a:spLocks noGrp="1"/>
          </p:cNvSpPr>
          <p:nvPr>
            <p:ph type="sldNum" sz="quarter" idx="12"/>
          </p:nvPr>
        </p:nvSpPr>
        <p:spPr/>
        <p:txBody>
          <a:bodyPr/>
          <a:lstStyle/>
          <a:p>
            <a:fld id="{CB3DBEFD-E80E-3F4F-961A-5FC3BDE5D129}" type="slidenum">
              <a:rPr lang="en-US" smtClean="0"/>
              <a:t>‹#›</a:t>
            </a:fld>
            <a:endParaRPr lang="en-US"/>
          </a:p>
        </p:txBody>
      </p:sp>
      <p:pic>
        <p:nvPicPr>
          <p:cNvPr id="8" name="Graphic 7">
            <a:extLst>
              <a:ext uri="{FF2B5EF4-FFF2-40B4-BE49-F238E27FC236}">
                <a16:creationId xmlns:a16="http://schemas.microsoft.com/office/drawing/2014/main" id="{299C92C6-27CE-0DFD-79F1-2ABD2953DE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spTree>
    <p:extLst>
      <p:ext uri="{BB962C8B-B14F-4D97-AF65-F5344CB8AC3E}">
        <p14:creationId xmlns:p14="http://schemas.microsoft.com/office/powerpoint/2010/main" val="339120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Tea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6"/>
            <a:chOff x="1986817" y="1116001"/>
            <a:chExt cx="8242622" cy="4628916"/>
          </a:xfrm>
          <a:solidFill>
            <a:srgbClr val="00788E"/>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solidFill>
                  <a:srgbClr val="00788E"/>
                </a:solidFill>
              </a:endParaRPr>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dirty="0">
                <a:solidFill>
                  <a:schemeClr val="accent2"/>
                </a:solidFill>
              </a:endParaRPr>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solidFill>
                  <a:srgbClr val="00788E"/>
                </a:solidFill>
              </a:endParaRPr>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solidFill>
                  <a:srgbClr val="00788E"/>
                </a:solidFill>
              </a:endParaRPr>
            </a:p>
          </p:txBody>
        </p:sp>
      </p:grpSp>
    </p:spTree>
    <p:extLst>
      <p:ext uri="{BB962C8B-B14F-4D97-AF65-F5344CB8AC3E}">
        <p14:creationId xmlns:p14="http://schemas.microsoft.com/office/powerpoint/2010/main" val="2638626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hite/Gre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rgbClr val="28B67A"/>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solidFill>
              <a:srgbClr val="28B67A"/>
            </a:solid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solidFill>
              <a:srgbClr val="28B67A"/>
            </a:solid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solidFill>
              <a:srgbClr val="28B67A"/>
            </a:solid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solidFill>
              <a:srgbClr val="28B67A"/>
            </a:solid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2748978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hite/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5"/>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479608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Oran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4F32-029B-5FCE-667C-5910F6355B62}"/>
              </a:ext>
            </a:extLst>
          </p:cNvPr>
          <p:cNvSpPr>
            <a:spLocks noGrp="1"/>
          </p:cNvSpPr>
          <p:nvPr>
            <p:ph type="title"/>
          </p:nvPr>
        </p:nvSpPr>
        <p:spPr>
          <a:xfrm>
            <a:off x="2286000" y="1422400"/>
            <a:ext cx="7620000" cy="4013200"/>
          </a:xfrm>
        </p:spPr>
        <p:txBody>
          <a:bodyPr/>
          <a:lstStyle>
            <a:lvl1pPr algn="ct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123432B-8FBD-C955-144A-305DE79D77F1}"/>
              </a:ext>
            </a:extLst>
          </p:cNvPr>
          <p:cNvSpPr>
            <a:spLocks noGrp="1"/>
          </p:cNvSpPr>
          <p:nvPr>
            <p:ph type="dt" sz="half" idx="10"/>
          </p:nvPr>
        </p:nvSpPr>
        <p:spPr/>
        <p:txBody>
          <a:bodyPr/>
          <a:lstStyle>
            <a:lvl1pPr>
              <a:defRPr>
                <a:solidFill>
                  <a:schemeClr val="accent1"/>
                </a:solidFill>
              </a:defRPr>
            </a:lvl1pPr>
          </a:lstStyle>
          <a:p>
            <a:r>
              <a:rPr lang="en-US"/>
              <a:t>May 29, 2023</a:t>
            </a:r>
            <a:endParaRPr lang="en-US" dirty="0"/>
          </a:p>
        </p:txBody>
      </p:sp>
      <p:sp>
        <p:nvSpPr>
          <p:cNvPr id="4" name="Footer Placeholder 3">
            <a:extLst>
              <a:ext uri="{FF2B5EF4-FFF2-40B4-BE49-F238E27FC236}">
                <a16:creationId xmlns:a16="http://schemas.microsoft.com/office/drawing/2014/main" id="{41ADCB2B-D913-9738-6FBC-CE7194BFB612}"/>
              </a:ext>
            </a:extLst>
          </p:cNvPr>
          <p:cNvSpPr>
            <a:spLocks noGrp="1"/>
          </p:cNvSpPr>
          <p:nvPr>
            <p:ph type="ftr" sz="quarter" idx="11"/>
          </p:nvPr>
        </p:nvSpPr>
        <p:spPr/>
        <p:txBody>
          <a:bodyPr/>
          <a:lstStyle>
            <a:lvl1pPr>
              <a:defRPr>
                <a:solidFill>
                  <a:schemeClr val="accent1"/>
                </a:solidFill>
              </a:defRPr>
            </a:lvl1pPr>
          </a:lstStyle>
          <a:p>
            <a:r>
              <a:rPr lang="en-US"/>
              <a:t>Possibility Partners</a:t>
            </a:r>
          </a:p>
        </p:txBody>
      </p:sp>
      <p:sp>
        <p:nvSpPr>
          <p:cNvPr id="5" name="Slide Number Placeholder 4">
            <a:extLst>
              <a:ext uri="{FF2B5EF4-FFF2-40B4-BE49-F238E27FC236}">
                <a16:creationId xmlns:a16="http://schemas.microsoft.com/office/drawing/2014/main" id="{9B36DE1C-9207-BB9F-4F74-E9E51610644A}"/>
              </a:ext>
            </a:extLst>
          </p:cNvPr>
          <p:cNvSpPr>
            <a:spLocks noGrp="1"/>
          </p:cNvSpPr>
          <p:nvPr>
            <p:ph type="sldNum" sz="quarter" idx="12"/>
          </p:nvPr>
        </p:nvSpPr>
        <p:spPr/>
        <p:txBody>
          <a:bodyPr/>
          <a:lstStyle>
            <a:lvl1pPr>
              <a:defRPr>
                <a:solidFill>
                  <a:schemeClr val="accent1"/>
                </a:solidFill>
              </a:defRPr>
            </a:lvl1pPr>
          </a:lstStyle>
          <a:p>
            <a:fld id="{CB3DBEFD-E80E-3F4F-961A-5FC3BDE5D129}" type="slidenum">
              <a:rPr lang="en-US" smtClean="0"/>
              <a:pPr/>
              <a:t>‹#›</a:t>
            </a:fld>
            <a:endParaRPr lang="en-US"/>
          </a:p>
        </p:txBody>
      </p:sp>
      <p:pic>
        <p:nvPicPr>
          <p:cNvPr id="9" name="Graphic 8">
            <a:extLst>
              <a:ext uri="{FF2B5EF4-FFF2-40B4-BE49-F238E27FC236}">
                <a16:creationId xmlns:a16="http://schemas.microsoft.com/office/drawing/2014/main" id="{13A27335-4FD9-F94E-C929-A50B3913F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61" y="314834"/>
            <a:ext cx="383285" cy="447166"/>
          </a:xfrm>
          <a:prstGeom prst="rect">
            <a:avLst/>
          </a:prstGeom>
        </p:spPr>
      </p:pic>
      <p:grpSp>
        <p:nvGrpSpPr>
          <p:cNvPr id="15" name="Graphic 11">
            <a:extLst>
              <a:ext uri="{FF2B5EF4-FFF2-40B4-BE49-F238E27FC236}">
                <a16:creationId xmlns:a16="http://schemas.microsoft.com/office/drawing/2014/main" id="{9808F214-44CA-B8F2-FC72-FB26E3B7BDDA}"/>
              </a:ext>
            </a:extLst>
          </p:cNvPr>
          <p:cNvGrpSpPr/>
          <p:nvPr/>
        </p:nvGrpSpPr>
        <p:grpSpPr>
          <a:xfrm>
            <a:off x="1986817" y="1116001"/>
            <a:ext cx="8242622" cy="4628917"/>
            <a:chOff x="1986817" y="1116001"/>
            <a:chExt cx="8242622" cy="4628917"/>
          </a:xfrm>
          <a:solidFill>
            <a:schemeClr val="accent3"/>
          </a:solidFill>
        </p:grpSpPr>
        <p:sp>
          <p:nvSpPr>
            <p:cNvPr id="16" name="Freeform 15">
              <a:extLst>
                <a:ext uri="{FF2B5EF4-FFF2-40B4-BE49-F238E27FC236}">
                  <a16:creationId xmlns:a16="http://schemas.microsoft.com/office/drawing/2014/main" id="{FDBAD28E-B825-B875-D673-2BC56421D33D}"/>
                </a:ext>
              </a:extLst>
            </p:cNvPr>
            <p:cNvSpPr/>
            <p:nvPr/>
          </p:nvSpPr>
          <p:spPr>
            <a:xfrm>
              <a:off x="1986817" y="1116001"/>
              <a:ext cx="1804800" cy="1803377"/>
            </a:xfrm>
            <a:custGeom>
              <a:avLst/>
              <a:gdLst>
                <a:gd name="connsiteX0" fmla="*/ 308919 w 1804800"/>
                <a:gd name="connsiteY0" fmla="*/ 1649051 h 1803377"/>
                <a:gd name="connsiteX1" fmla="*/ 1650341 w 1804800"/>
                <a:gd name="connsiteY1" fmla="*/ 308590 h 1803377"/>
                <a:gd name="connsiteX2" fmla="*/ 1804801 w 1804800"/>
                <a:gd name="connsiteY2" fmla="*/ 154263 h 1803377"/>
                <a:gd name="connsiteX3" fmla="*/ 1650278 w 1804800"/>
                <a:gd name="connsiteY3" fmla="*/ 0 h 1803377"/>
                <a:gd name="connsiteX4" fmla="*/ 0 w 1804800"/>
                <a:gd name="connsiteY4" fmla="*/ 1649051 h 1803377"/>
                <a:gd name="connsiteX5" fmla="*/ 154459 w 1804800"/>
                <a:gd name="connsiteY5" fmla="*/ 1803378 h 1803377"/>
                <a:gd name="connsiteX6" fmla="*/ 308855 w 1804800"/>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00" h="1803377">
                  <a:moveTo>
                    <a:pt x="308919" y="1649051"/>
                  </a:moveTo>
                  <a:cubicBezTo>
                    <a:pt x="308919" y="909907"/>
                    <a:pt x="910688" y="308590"/>
                    <a:pt x="1650341" y="308590"/>
                  </a:cubicBezTo>
                  <a:cubicBezTo>
                    <a:pt x="1735510" y="308590"/>
                    <a:pt x="1804801" y="239359"/>
                    <a:pt x="1804801" y="154263"/>
                  </a:cubicBezTo>
                  <a:cubicBezTo>
                    <a:pt x="1804801" y="69168"/>
                    <a:pt x="1735510" y="0"/>
                    <a:pt x="1650278" y="0"/>
                  </a:cubicBezTo>
                  <a:cubicBezTo>
                    <a:pt x="740351" y="0"/>
                    <a:pt x="0" y="739779"/>
                    <a:pt x="0" y="1649051"/>
                  </a:cubicBezTo>
                  <a:cubicBezTo>
                    <a:pt x="0" y="1734146"/>
                    <a:pt x="69291" y="1803378"/>
                    <a:pt x="154459" y="1803378"/>
                  </a:cubicBezTo>
                  <a:cubicBezTo>
                    <a:pt x="239628" y="1803378"/>
                    <a:pt x="308855" y="1734146"/>
                    <a:pt x="308855" y="1649051"/>
                  </a:cubicBezTo>
                </a:path>
              </a:pathLst>
            </a:custGeom>
            <a:grpFill/>
            <a:ln w="63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0CF32B1-5C39-0AED-705C-12A1167D7512}"/>
                </a:ext>
              </a:extLst>
            </p:cNvPr>
            <p:cNvSpPr/>
            <p:nvPr/>
          </p:nvSpPr>
          <p:spPr>
            <a:xfrm>
              <a:off x="8424512" y="1116001"/>
              <a:ext cx="1804927" cy="1803377"/>
            </a:xfrm>
            <a:custGeom>
              <a:avLst/>
              <a:gdLst>
                <a:gd name="connsiteX0" fmla="*/ 1804864 w 1804927"/>
                <a:gd name="connsiteY0" fmla="*/ 1649051 h 1803377"/>
                <a:gd name="connsiteX1" fmla="*/ 154523 w 1804927"/>
                <a:gd name="connsiteY1" fmla="*/ 0 h 1803377"/>
                <a:gd name="connsiteX2" fmla="*/ 0 w 1804927"/>
                <a:gd name="connsiteY2" fmla="*/ 154263 h 1803377"/>
                <a:gd name="connsiteX3" fmla="*/ 154523 w 1804927"/>
                <a:gd name="connsiteY3" fmla="*/ 308590 h 1803377"/>
                <a:gd name="connsiteX4" fmla="*/ 1496009 w 1804927"/>
                <a:gd name="connsiteY4" fmla="*/ 1649051 h 1803377"/>
                <a:gd name="connsiteX5" fmla="*/ 1650341 w 1804927"/>
                <a:gd name="connsiteY5" fmla="*/ 1803378 h 1803377"/>
                <a:gd name="connsiteX6" fmla="*/ 1804927 w 1804927"/>
                <a:gd name="connsiteY6" fmla="*/ 1649051 h 18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377">
                  <a:moveTo>
                    <a:pt x="1804864" y="1649051"/>
                  </a:moveTo>
                  <a:cubicBezTo>
                    <a:pt x="1804864" y="739779"/>
                    <a:pt x="1064513" y="0"/>
                    <a:pt x="154523" y="0"/>
                  </a:cubicBezTo>
                  <a:cubicBezTo>
                    <a:pt x="69291" y="0"/>
                    <a:pt x="0" y="69231"/>
                    <a:pt x="0" y="154263"/>
                  </a:cubicBezTo>
                  <a:cubicBezTo>
                    <a:pt x="0" y="239295"/>
                    <a:pt x="69291" y="308590"/>
                    <a:pt x="154523" y="308590"/>
                  </a:cubicBezTo>
                  <a:cubicBezTo>
                    <a:pt x="894239" y="308590"/>
                    <a:pt x="1496009" y="909907"/>
                    <a:pt x="1496009" y="1649051"/>
                  </a:cubicBezTo>
                  <a:cubicBezTo>
                    <a:pt x="1496009" y="1734146"/>
                    <a:pt x="1565236" y="1803378"/>
                    <a:pt x="1650341" y="1803378"/>
                  </a:cubicBezTo>
                  <a:cubicBezTo>
                    <a:pt x="1735446" y="1803378"/>
                    <a:pt x="1804927" y="1734146"/>
                    <a:pt x="1804927" y="1649051"/>
                  </a:cubicBezTo>
                </a:path>
              </a:pathLst>
            </a:custGeom>
            <a:grpFill/>
            <a:ln w="63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899CEDD-739D-8510-7F1E-6BEBEA5CCB47}"/>
                </a:ext>
              </a:extLst>
            </p:cNvPr>
            <p:cNvSpPr/>
            <p:nvPr/>
          </p:nvSpPr>
          <p:spPr>
            <a:xfrm>
              <a:off x="8424512" y="3941667"/>
              <a:ext cx="1804927" cy="1803250"/>
            </a:xfrm>
            <a:custGeom>
              <a:avLst/>
              <a:gdLst>
                <a:gd name="connsiteX0" fmla="*/ 1804927 w 1804927"/>
                <a:gd name="connsiteY0" fmla="*/ 154327 h 1803250"/>
                <a:gd name="connsiteX1" fmla="*/ 1650277 w 1804927"/>
                <a:gd name="connsiteY1" fmla="*/ 0 h 1803250"/>
                <a:gd name="connsiteX2" fmla="*/ 1495945 w 1804927"/>
                <a:gd name="connsiteY2" fmla="*/ 154327 h 1803250"/>
                <a:gd name="connsiteX3" fmla="*/ 154459 w 1804927"/>
                <a:gd name="connsiteY3" fmla="*/ 1494597 h 1803250"/>
                <a:gd name="connsiteX4" fmla="*/ 0 w 1804927"/>
                <a:gd name="connsiteY4" fmla="*/ 1648924 h 1803250"/>
                <a:gd name="connsiteX5" fmla="*/ 154459 w 1804927"/>
                <a:gd name="connsiteY5" fmla="*/ 1803251 h 1803250"/>
                <a:gd name="connsiteX6" fmla="*/ 1804864 w 1804927"/>
                <a:gd name="connsiteY6" fmla="*/ 154390 h 18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927" h="1803250">
                  <a:moveTo>
                    <a:pt x="1804927" y="154327"/>
                  </a:moveTo>
                  <a:cubicBezTo>
                    <a:pt x="1804927" y="69231"/>
                    <a:pt x="1735573" y="0"/>
                    <a:pt x="1650277" y="0"/>
                  </a:cubicBezTo>
                  <a:cubicBezTo>
                    <a:pt x="1564982" y="0"/>
                    <a:pt x="1495945" y="69231"/>
                    <a:pt x="1495945" y="154327"/>
                  </a:cubicBezTo>
                  <a:cubicBezTo>
                    <a:pt x="1495945" y="893344"/>
                    <a:pt x="894112" y="1494597"/>
                    <a:pt x="154459" y="1494597"/>
                  </a:cubicBezTo>
                  <a:cubicBezTo>
                    <a:pt x="69291" y="1494597"/>
                    <a:pt x="0" y="1563828"/>
                    <a:pt x="0" y="1648924"/>
                  </a:cubicBezTo>
                  <a:cubicBezTo>
                    <a:pt x="0" y="1734019"/>
                    <a:pt x="69291" y="1803251"/>
                    <a:pt x="154459" y="1803251"/>
                  </a:cubicBezTo>
                  <a:cubicBezTo>
                    <a:pt x="1064513" y="1803251"/>
                    <a:pt x="1804864" y="1063599"/>
                    <a:pt x="1804864" y="154390"/>
                  </a:cubicBezTo>
                </a:path>
              </a:pathLst>
            </a:custGeom>
            <a:grpFill/>
            <a:ln w="63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B62A27C-4A50-7B52-3B47-7BE12AE122F8}"/>
                </a:ext>
              </a:extLst>
            </p:cNvPr>
            <p:cNvSpPr/>
            <p:nvPr/>
          </p:nvSpPr>
          <p:spPr>
            <a:xfrm>
              <a:off x="1986817" y="3941540"/>
              <a:ext cx="1804736" cy="1803314"/>
            </a:xfrm>
            <a:custGeom>
              <a:avLst/>
              <a:gdLst>
                <a:gd name="connsiteX0" fmla="*/ 1650278 w 1804736"/>
                <a:gd name="connsiteY0" fmla="*/ 1803314 h 1803314"/>
                <a:gd name="connsiteX1" fmla="*/ 1804737 w 1804736"/>
                <a:gd name="connsiteY1" fmla="*/ 1648924 h 1803314"/>
                <a:gd name="connsiteX2" fmla="*/ 1650278 w 1804736"/>
                <a:gd name="connsiteY2" fmla="*/ 1494661 h 1803314"/>
                <a:gd name="connsiteX3" fmla="*/ 308855 w 1804736"/>
                <a:gd name="connsiteY3" fmla="*/ 154390 h 1803314"/>
                <a:gd name="connsiteX4" fmla="*/ 154459 w 1804736"/>
                <a:gd name="connsiteY4" fmla="*/ 0 h 1803314"/>
                <a:gd name="connsiteX5" fmla="*/ 0 w 1804736"/>
                <a:gd name="connsiteY5" fmla="*/ 154454 h 1803314"/>
                <a:gd name="connsiteX6" fmla="*/ 1650278 w 1804736"/>
                <a:gd name="connsiteY6" fmla="*/ 1803314 h 180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736" h="1803314">
                  <a:moveTo>
                    <a:pt x="1650278" y="1803314"/>
                  </a:moveTo>
                  <a:cubicBezTo>
                    <a:pt x="1735446" y="1803314"/>
                    <a:pt x="1804737" y="1734083"/>
                    <a:pt x="1804737" y="1648924"/>
                  </a:cubicBezTo>
                  <a:cubicBezTo>
                    <a:pt x="1804737" y="1563765"/>
                    <a:pt x="1735446" y="1494661"/>
                    <a:pt x="1650278" y="1494661"/>
                  </a:cubicBezTo>
                  <a:cubicBezTo>
                    <a:pt x="910625" y="1494661"/>
                    <a:pt x="308855" y="893408"/>
                    <a:pt x="308855" y="154390"/>
                  </a:cubicBezTo>
                  <a:cubicBezTo>
                    <a:pt x="308855" y="69231"/>
                    <a:pt x="239565" y="0"/>
                    <a:pt x="154459" y="0"/>
                  </a:cubicBezTo>
                  <a:cubicBezTo>
                    <a:pt x="69354" y="0"/>
                    <a:pt x="0" y="69295"/>
                    <a:pt x="0" y="154454"/>
                  </a:cubicBezTo>
                  <a:cubicBezTo>
                    <a:pt x="0" y="1063662"/>
                    <a:pt x="740351" y="1803314"/>
                    <a:pt x="1650278" y="1803314"/>
                  </a:cubicBezTo>
                </a:path>
              </a:pathLst>
            </a:custGeom>
            <a:grpFill/>
            <a:ln w="6348" cap="flat">
              <a:noFill/>
              <a:prstDash val="solid"/>
              <a:miter/>
            </a:ln>
          </p:spPr>
          <p:txBody>
            <a:bodyPr rtlCol="0" anchor="ctr"/>
            <a:lstStyle/>
            <a:p>
              <a:endParaRPr lang="en-US"/>
            </a:p>
          </p:txBody>
        </p:sp>
      </p:grpSp>
    </p:spTree>
    <p:extLst>
      <p:ext uri="{BB962C8B-B14F-4D97-AF65-F5344CB8AC3E}">
        <p14:creationId xmlns:p14="http://schemas.microsoft.com/office/powerpoint/2010/main" val="4092599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61B8D-2FC8-B407-7371-CD34D5182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122C17-5CB2-0E77-3546-DA98CE44C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B9A6C3-C2A5-4FA6-EBC6-87EF8D8A3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accent1"/>
                </a:solidFill>
                <a:latin typeface="Montserrat Medium" pitchFamily="2" charset="77"/>
              </a:defRPr>
            </a:lvl1pPr>
          </a:lstStyle>
          <a:p>
            <a:r>
              <a:rPr lang="en-US"/>
              <a:t>May 29, 2023</a:t>
            </a:r>
            <a:endParaRPr lang="en-US" dirty="0"/>
          </a:p>
        </p:txBody>
      </p:sp>
      <p:sp>
        <p:nvSpPr>
          <p:cNvPr id="5" name="Footer Placeholder 4">
            <a:extLst>
              <a:ext uri="{FF2B5EF4-FFF2-40B4-BE49-F238E27FC236}">
                <a16:creationId xmlns:a16="http://schemas.microsoft.com/office/drawing/2014/main" id="{3350E27A-77E8-7918-1CCD-72FB58F7A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accent1"/>
                </a:solidFill>
                <a:latin typeface="Montserrat Medium" pitchFamily="2" charset="77"/>
              </a:defRPr>
            </a:lvl1pPr>
          </a:lstStyle>
          <a:p>
            <a:r>
              <a:rPr lang="en-US"/>
              <a:t>Possibility Partners</a:t>
            </a:r>
          </a:p>
        </p:txBody>
      </p:sp>
      <p:sp>
        <p:nvSpPr>
          <p:cNvPr id="6" name="Slide Number Placeholder 5">
            <a:extLst>
              <a:ext uri="{FF2B5EF4-FFF2-40B4-BE49-F238E27FC236}">
                <a16:creationId xmlns:a16="http://schemas.microsoft.com/office/drawing/2014/main" id="{41E321AA-C537-FECC-9626-CFD4E07AD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accent1"/>
                </a:solidFill>
                <a:latin typeface="Montserrat Medium" pitchFamily="2" charset="77"/>
              </a:defRPr>
            </a:lvl1pPr>
          </a:lstStyle>
          <a:p>
            <a:fld id="{CB3DBEFD-E80E-3F4F-961A-5FC3BDE5D129}" type="slidenum">
              <a:rPr lang="en-US" smtClean="0"/>
              <a:pPr/>
              <a:t>‹#›</a:t>
            </a:fld>
            <a:endParaRPr lang="en-US"/>
          </a:p>
        </p:txBody>
      </p:sp>
    </p:spTree>
    <p:extLst>
      <p:ext uri="{BB962C8B-B14F-4D97-AF65-F5344CB8AC3E}">
        <p14:creationId xmlns:p14="http://schemas.microsoft.com/office/powerpoint/2010/main" val="17266954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2" r:id="rId5"/>
    <p:sldLayoutId id="2147483663" r:id="rId6"/>
    <p:sldLayoutId id="2147483661"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7" r:id="rId28"/>
    <p:sldLayoutId id="2147483688" r:id="rId29"/>
    <p:sldLayoutId id="2147483689" r:id="rId30"/>
    <p:sldLayoutId id="2147483690" r:id="rId31"/>
    <p:sldLayoutId id="2147483692" r:id="rId32"/>
    <p:sldLayoutId id="2147483693" r:id="rId33"/>
    <p:sldLayoutId id="2147483694" r:id="rId34"/>
    <p:sldLayoutId id="2147483696" r:id="rId35"/>
    <p:sldLayoutId id="2147483698" r:id="rId36"/>
    <p:sldLayoutId id="2147483699" r:id="rId37"/>
    <p:sldLayoutId id="2147483700" r:id="rId38"/>
    <p:sldLayoutId id="2147483704" r:id="rId39"/>
    <p:sldLayoutId id="2147483707" r:id="rId40"/>
    <p:sldLayoutId id="2147483705" r:id="rId41"/>
    <p:sldLayoutId id="2147483706" r:id="rId42"/>
    <p:sldLayoutId id="2147483703" r:id="rId43"/>
    <p:sldLayoutId id="2147483657" r:id="rId44"/>
    <p:sldLayoutId id="2147483654" r:id="rId45"/>
    <p:sldLayoutId id="2147483650" r:id="rId46"/>
    <p:sldLayoutId id="2147483651" r:id="rId47"/>
    <p:sldLayoutId id="2147483652" r:id="rId48"/>
    <p:sldLayoutId id="2147483653" r:id="rId49"/>
    <p:sldLayoutId id="2147483655" r:id="rId50"/>
    <p:sldLayoutId id="2147483656" r:id="rId51"/>
  </p:sldLayoutIdLst>
  <p:hf hdr="0"/>
  <p:txStyles>
    <p:titleStyle>
      <a:lvl1pPr algn="l" defTabSz="914400" rtl="0" eaLnBrk="1" latinLnBrk="0" hangingPunct="1">
        <a:lnSpc>
          <a:spcPct val="90000"/>
        </a:lnSpc>
        <a:spcBef>
          <a:spcPct val="0"/>
        </a:spcBef>
        <a:buNone/>
        <a:defRPr sz="4400" b="1" i="0" kern="1200">
          <a:solidFill>
            <a:schemeClr val="accent2"/>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FontTx/>
        <a:buBlip>
          <a:blip r:embed="rId53">
            <a:extLst>
              <a:ext uri="{96DAC541-7B7A-43D3-8B79-37D633B846F1}">
                <asvg:svgBlip xmlns:asvg="http://schemas.microsoft.com/office/drawing/2016/SVG/main" r:embed="rId54"/>
              </a:ext>
            </a:extLst>
          </a:blip>
        </a:buBlip>
        <a:defRPr sz="2800" b="0" i="0" kern="1200">
          <a:solidFill>
            <a:schemeClr val="accent1"/>
          </a:solidFill>
          <a:latin typeface="Montserrat" pitchFamily="2" charset="77"/>
          <a:ea typeface="+mn-ea"/>
          <a:cs typeface="+mn-cs"/>
        </a:defRPr>
      </a:lvl1pPr>
      <a:lvl2pPr marL="6858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2400" b="0" i="0" kern="1200">
          <a:solidFill>
            <a:schemeClr val="accent1"/>
          </a:solidFill>
          <a:latin typeface="Montserrat" pitchFamily="2" charset="77"/>
          <a:ea typeface="+mn-ea"/>
          <a:cs typeface="+mn-cs"/>
        </a:defRPr>
      </a:lvl2pPr>
      <a:lvl3pPr marL="11430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2000" b="0" i="0" kern="1200">
          <a:solidFill>
            <a:schemeClr val="accent1"/>
          </a:solidFill>
          <a:latin typeface="Montserrat" pitchFamily="2" charset="77"/>
          <a:ea typeface="+mn-ea"/>
          <a:cs typeface="+mn-cs"/>
        </a:defRPr>
      </a:lvl3pPr>
      <a:lvl4pPr marL="16002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1800" b="0" i="0" kern="1200">
          <a:solidFill>
            <a:schemeClr val="accent1"/>
          </a:solidFill>
          <a:latin typeface="Montserrat" pitchFamily="2" charset="77"/>
          <a:ea typeface="+mn-ea"/>
          <a:cs typeface="+mn-cs"/>
        </a:defRPr>
      </a:lvl4pPr>
      <a:lvl5pPr marL="2057400" indent="-228600" algn="l" defTabSz="914400" rtl="0" eaLnBrk="1" latinLnBrk="0" hangingPunct="1">
        <a:lnSpc>
          <a:spcPct val="90000"/>
        </a:lnSpc>
        <a:spcBef>
          <a:spcPts val="500"/>
        </a:spcBef>
        <a:buFontTx/>
        <a:buBlip>
          <a:blip r:embed="rId53">
            <a:extLst>
              <a:ext uri="{96DAC541-7B7A-43D3-8B79-37D633B846F1}">
                <asvg:svgBlip xmlns:asvg="http://schemas.microsoft.com/office/drawing/2016/SVG/main" r:embed="rId54"/>
              </a:ext>
            </a:extLst>
          </a:blip>
        </a:buBlip>
        <a:defRPr sz="1800" b="0" i="0" kern="1200">
          <a:solidFill>
            <a:schemeClr val="accent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64647pQ7vs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VQGEPEaEWtg"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1AD9DC-8955-A84B-976A-D4BAE1D8B392}"/>
              </a:ext>
            </a:extLst>
          </p:cNvPr>
          <p:cNvSpPr>
            <a:spLocks noGrp="1"/>
          </p:cNvSpPr>
          <p:nvPr>
            <p:ph type="ctrTitle"/>
          </p:nvPr>
        </p:nvSpPr>
        <p:spPr>
          <a:xfrm>
            <a:off x="1521763" y="1900236"/>
            <a:ext cx="9036908" cy="2387600"/>
          </a:xfrm>
        </p:spPr>
        <p:txBody>
          <a:bodyPr>
            <a:normAutofit fontScale="90000"/>
          </a:bodyPr>
          <a:lstStyle/>
          <a:p>
            <a:r>
              <a:rPr lang="en-US" b="1" dirty="0"/>
              <a:t>Crisis Communications: </a:t>
            </a:r>
            <a:br>
              <a:rPr lang="en-US" b="1" dirty="0"/>
            </a:br>
            <a:r>
              <a:rPr lang="en-US" b="1" dirty="0"/>
              <a:t>Preparation is Key</a:t>
            </a:r>
            <a:br>
              <a:rPr lang="en-US" dirty="0">
                <a:latin typeface="Roboto Medium" panose="02000000000000000000" pitchFamily="2" charset="0"/>
              </a:rPr>
            </a:br>
            <a:endParaRPr lang="en-US" dirty="0">
              <a:latin typeface="Roboto Medium" panose="02000000000000000000" pitchFamily="2" charset="0"/>
            </a:endParaRPr>
          </a:p>
        </p:txBody>
      </p:sp>
      <p:sp>
        <p:nvSpPr>
          <p:cNvPr id="5" name="Subtitle 2">
            <a:extLst>
              <a:ext uri="{FF2B5EF4-FFF2-40B4-BE49-F238E27FC236}">
                <a16:creationId xmlns:a16="http://schemas.microsoft.com/office/drawing/2014/main" id="{1217CB4C-7ABB-A742-9BED-2D31DEF2BDA5}"/>
              </a:ext>
            </a:extLst>
          </p:cNvPr>
          <p:cNvSpPr>
            <a:spLocks noGrp="1"/>
          </p:cNvSpPr>
          <p:nvPr>
            <p:ph type="subTitle" idx="1"/>
          </p:nvPr>
        </p:nvSpPr>
        <p:spPr/>
        <p:txBody>
          <a:bodyPr>
            <a:normAutofit fontScale="55000" lnSpcReduction="20000"/>
          </a:bodyPr>
          <a:lstStyle/>
          <a:p>
            <a:r>
              <a:rPr lang="en-US" dirty="0">
                <a:solidFill>
                  <a:schemeClr val="bg1"/>
                </a:solidFill>
              </a:rPr>
              <a:t>Executive farm Management Program</a:t>
            </a:r>
          </a:p>
          <a:p>
            <a:r>
              <a:rPr lang="en-US" dirty="0">
                <a:solidFill>
                  <a:schemeClr val="bg1"/>
                </a:solidFill>
              </a:rPr>
              <a:t>Anissa Davenport, Managing Partner, Possibility Partners</a:t>
            </a:r>
          </a:p>
          <a:p>
            <a:r>
              <a:rPr lang="en-US" dirty="0">
                <a:solidFill>
                  <a:schemeClr val="bg1"/>
                </a:solidFill>
              </a:rPr>
              <a:t>January 23, 2026</a:t>
            </a:r>
          </a:p>
        </p:txBody>
      </p:sp>
    </p:spTree>
    <p:extLst>
      <p:ext uri="{BB962C8B-B14F-4D97-AF65-F5344CB8AC3E}">
        <p14:creationId xmlns:p14="http://schemas.microsoft.com/office/powerpoint/2010/main" val="30342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5988B9-EF8C-1D48-8484-49157BFF9CE2}"/>
              </a:ext>
            </a:extLst>
          </p:cNvPr>
          <p:cNvSpPr txBox="1">
            <a:spLocks/>
          </p:cNvSpPr>
          <p:nvPr/>
        </p:nvSpPr>
        <p:spPr bwMode="gray">
          <a:xfrm>
            <a:off x="1154954" y="973668"/>
            <a:ext cx="10783046"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4000" b="1" kern="1200" dirty="0">
                <a:solidFill>
                  <a:schemeClr val="accent2"/>
                </a:solidFill>
                <a:latin typeface="Montserrat SemiBold" pitchFamily="2" charset="77"/>
              </a:rPr>
              <a:t>Do you have the Expertise &amp; Resources?</a:t>
            </a:r>
          </a:p>
        </p:txBody>
      </p:sp>
      <p:sp>
        <p:nvSpPr>
          <p:cNvPr id="3" name="Content Placeholder 2">
            <a:extLst>
              <a:ext uri="{FF2B5EF4-FFF2-40B4-BE49-F238E27FC236}">
                <a16:creationId xmlns:a16="http://schemas.microsoft.com/office/drawing/2014/main" id="{CA2E031A-0B4F-6D45-9D29-1ED25175F31A}"/>
              </a:ext>
            </a:extLst>
          </p:cNvPr>
          <p:cNvSpPr>
            <a:spLocks noGrp="1"/>
          </p:cNvSpPr>
          <p:nvPr>
            <p:ph sz="half" idx="1"/>
          </p:nvPr>
        </p:nvSpPr>
        <p:spPr>
          <a:xfrm>
            <a:off x="1154954" y="1979525"/>
            <a:ext cx="5779246" cy="4040275"/>
          </a:xfrm>
        </p:spPr>
        <p:txBody>
          <a:bodyPr vert="horz" lIns="91440" tIns="45720" rIns="91440" bIns="45720" rtlCol="0" anchor="ctr">
            <a:normAutofit/>
          </a:bodyPr>
          <a:lstStyle/>
          <a:p>
            <a:pPr>
              <a:buClr>
                <a:srgbClr val="FF7D5E"/>
              </a:buClr>
            </a:pPr>
            <a:r>
              <a:rPr lang="en-US" sz="2000" dirty="0"/>
              <a:t>Do you have the resources and expertise to handle this crisis/issue internally? </a:t>
            </a:r>
          </a:p>
          <a:p>
            <a:pPr>
              <a:buClr>
                <a:srgbClr val="FF7D5E"/>
              </a:buClr>
            </a:pPr>
            <a:r>
              <a:rPr lang="en-US" sz="2000" dirty="0"/>
              <a:t>Do you need outside assistance?  If so, do you know who to call?</a:t>
            </a:r>
          </a:p>
          <a:p>
            <a:pPr>
              <a:buClr>
                <a:srgbClr val="FF7D5E"/>
              </a:buClr>
            </a:pPr>
            <a:r>
              <a:rPr lang="en-US" sz="2000" dirty="0"/>
              <a:t>Who in your company is the expert on the matter at hand?</a:t>
            </a:r>
          </a:p>
          <a:p>
            <a:pPr>
              <a:buClr>
                <a:srgbClr val="FF7D5E"/>
              </a:buClr>
            </a:pPr>
            <a:r>
              <a:rPr lang="en-US" sz="2000" dirty="0"/>
              <a:t>Do you have your Mission, Vision and Values articulated?  What is your brand promise?</a:t>
            </a:r>
          </a:p>
          <a:p>
            <a:pPr>
              <a:buClr>
                <a:srgbClr val="FF7D5E"/>
              </a:buClr>
            </a:pPr>
            <a:r>
              <a:rPr lang="en-US" sz="2000" dirty="0"/>
              <a:t>Who in your organization has experience talking to the media?</a:t>
            </a:r>
          </a:p>
        </p:txBody>
      </p:sp>
      <p:pic>
        <p:nvPicPr>
          <p:cNvPr id="38" name="Content Placeholder 37">
            <a:extLst>
              <a:ext uri="{FF2B5EF4-FFF2-40B4-BE49-F238E27FC236}">
                <a16:creationId xmlns:a16="http://schemas.microsoft.com/office/drawing/2014/main" id="{B38E5E5A-8802-E446-BECD-BAA682C8FD41}"/>
              </a:ext>
            </a:extLst>
          </p:cNvPr>
          <p:cNvPicPr>
            <a:picLocks noGrp="1" noChangeAspect="1"/>
          </p:cNvPicPr>
          <p:nvPr>
            <p:ph sz="half" idx="2"/>
          </p:nvPr>
        </p:nvPicPr>
        <p:blipFill>
          <a:blip r:embed="rId3"/>
          <a:stretch>
            <a:fillRect/>
          </a:stretch>
        </p:blipFill>
        <p:spPr>
          <a:xfrm>
            <a:off x="7771425" y="2443816"/>
            <a:ext cx="1998683" cy="2756079"/>
          </a:xfrm>
          <a:prstGeom prst="rect">
            <a:avLst/>
          </a:prstGeom>
          <a:solidFill>
            <a:schemeClr val="accent2"/>
          </a:solidFill>
        </p:spPr>
      </p:pic>
    </p:spTree>
    <p:extLst>
      <p:ext uri="{BB962C8B-B14F-4D97-AF65-F5344CB8AC3E}">
        <p14:creationId xmlns:p14="http://schemas.microsoft.com/office/powerpoint/2010/main" val="381172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383A-5152-6B46-8C4C-D05D5C6373C4}"/>
              </a:ext>
            </a:extLst>
          </p:cNvPr>
          <p:cNvSpPr>
            <a:spLocks noGrp="1"/>
          </p:cNvSpPr>
          <p:nvPr>
            <p:ph type="title"/>
          </p:nvPr>
        </p:nvSpPr>
        <p:spPr>
          <a:xfrm>
            <a:off x="831038" y="1012126"/>
            <a:ext cx="3555157" cy="4833745"/>
          </a:xfrm>
        </p:spPr>
        <p:txBody>
          <a:bodyPr>
            <a:normAutofit fontScale="90000"/>
          </a:bodyPr>
          <a:lstStyle/>
          <a:p>
            <a:r>
              <a:rPr lang="en-US" sz="4000" dirty="0"/>
              <a:t>Does your messaging align with and reinforce your mission, vision, values and brand?</a:t>
            </a:r>
          </a:p>
        </p:txBody>
      </p:sp>
      <p:graphicFrame>
        <p:nvGraphicFramePr>
          <p:cNvPr id="5" name="Content Placeholder 2">
            <a:extLst>
              <a:ext uri="{FF2B5EF4-FFF2-40B4-BE49-F238E27FC236}">
                <a16:creationId xmlns:a16="http://schemas.microsoft.com/office/drawing/2014/main" id="{837231D0-D9B4-4DF1-BEE3-A64B83FCF9F3}"/>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7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29539B0-05D3-4988-BF5F-A181C3C4B72D}"/>
              </a:ext>
            </a:extLst>
          </p:cNvPr>
          <p:cNvGraphicFramePr>
            <a:graphicFrameLocks noGrp="1"/>
          </p:cNvGraphicFramePr>
          <p:nvPr>
            <p:ph idx="1"/>
            <p:extLst>
              <p:ext uri="{D42A27DB-BD31-4B8C-83A1-F6EECF244321}">
                <p14:modId xmlns:p14="http://schemas.microsoft.com/office/powerpoint/2010/main" val="3372703622"/>
              </p:ext>
            </p:extLst>
          </p:nvPr>
        </p:nvGraphicFramePr>
        <p:xfrm>
          <a:off x="5139737" y="275484"/>
          <a:ext cx="6628928" cy="6053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BB403F24-6442-E24D-AB81-130BEB873FF3}"/>
              </a:ext>
            </a:extLst>
          </p:cNvPr>
          <p:cNvSpPr txBox="1">
            <a:spLocks/>
          </p:cNvSpPr>
          <p:nvPr/>
        </p:nvSpPr>
        <p:spPr bwMode="gray">
          <a:xfrm>
            <a:off x="831038" y="1012126"/>
            <a:ext cx="3555157" cy="4833745"/>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2"/>
                </a:solidFill>
                <a:latin typeface="Montserrat SemiBold" pitchFamily="2" charset="77"/>
              </a:rPr>
              <a:t>Messaging that aligns and reinforces your mission, vision, values and brand</a:t>
            </a:r>
          </a:p>
        </p:txBody>
      </p:sp>
    </p:spTree>
    <p:extLst>
      <p:ext uri="{BB962C8B-B14F-4D97-AF65-F5344CB8AC3E}">
        <p14:creationId xmlns:p14="http://schemas.microsoft.com/office/powerpoint/2010/main" val="428606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9E47-9B14-BC4E-9A21-8F69030342D2}"/>
              </a:ext>
            </a:extLst>
          </p:cNvPr>
          <p:cNvSpPr>
            <a:spLocks noGrp="1"/>
          </p:cNvSpPr>
          <p:nvPr>
            <p:ph type="title"/>
          </p:nvPr>
        </p:nvSpPr>
        <p:spPr>
          <a:xfrm>
            <a:off x="750285" y="614730"/>
            <a:ext cx="5132438" cy="1622322"/>
          </a:xfrm>
        </p:spPr>
        <p:txBody>
          <a:bodyPr>
            <a:normAutofit fontScale="90000"/>
          </a:bodyPr>
          <a:lstStyle/>
          <a:p>
            <a:pPr algn="ctr"/>
            <a:r>
              <a:rPr lang="en-US" sz="4000" dirty="0"/>
              <a:t>Choosing the Right Spokesperson</a:t>
            </a:r>
          </a:p>
        </p:txBody>
      </p:sp>
      <p:sp>
        <p:nvSpPr>
          <p:cNvPr id="3" name="Content Placeholder 2">
            <a:extLst>
              <a:ext uri="{FF2B5EF4-FFF2-40B4-BE49-F238E27FC236}">
                <a16:creationId xmlns:a16="http://schemas.microsoft.com/office/drawing/2014/main" id="{AB2FDCFB-AA62-3043-A8D6-4F9DA48DE89E}"/>
              </a:ext>
            </a:extLst>
          </p:cNvPr>
          <p:cNvSpPr>
            <a:spLocks noGrp="1"/>
          </p:cNvSpPr>
          <p:nvPr>
            <p:ph idx="1"/>
          </p:nvPr>
        </p:nvSpPr>
        <p:spPr>
          <a:xfrm>
            <a:off x="6309279" y="1587826"/>
            <a:ext cx="5480155" cy="3811742"/>
          </a:xfrm>
        </p:spPr>
        <p:txBody>
          <a:bodyPr anchor="ctr">
            <a:normAutofit/>
          </a:bodyPr>
          <a:lstStyle/>
          <a:p>
            <a:pPr>
              <a:buClr>
                <a:srgbClr val="FF7D5E"/>
              </a:buClr>
            </a:pPr>
            <a:r>
              <a:rPr lang="en-US" sz="2000" dirty="0"/>
              <a:t>Ideally, choose someone who has been trained as a spokesperson or who has had media training.</a:t>
            </a:r>
          </a:p>
          <a:p>
            <a:pPr>
              <a:buClr>
                <a:srgbClr val="FF7D5E"/>
              </a:buClr>
            </a:pPr>
            <a:r>
              <a:rPr lang="en-US" sz="2000" dirty="0"/>
              <a:t>Other questions to consider:</a:t>
            </a:r>
            <a:endParaRPr lang="en-US" dirty="0"/>
          </a:p>
          <a:p>
            <a:pPr lvl="1">
              <a:buClr>
                <a:srgbClr val="FF7D5E"/>
              </a:buClr>
            </a:pPr>
            <a:r>
              <a:rPr lang="en-US" sz="1800" dirty="0"/>
              <a:t>Is this person an expert on the matter? </a:t>
            </a:r>
          </a:p>
          <a:p>
            <a:pPr lvl="1">
              <a:buClr>
                <a:srgbClr val="FF7D5E"/>
              </a:buClr>
            </a:pPr>
            <a:r>
              <a:rPr lang="en-US" sz="1800" dirty="0"/>
              <a:t>Does this crisis require the head of the organization to respond or would it be better to have a subject-matter expert? </a:t>
            </a:r>
          </a:p>
          <a:p>
            <a:pPr lvl="1">
              <a:buClr>
                <a:srgbClr val="FF7D5E"/>
              </a:buClr>
            </a:pPr>
            <a:r>
              <a:rPr lang="en-US" sz="1800" dirty="0"/>
              <a:t>Can this person speak on behalf of our company?</a:t>
            </a:r>
          </a:p>
        </p:txBody>
      </p:sp>
      <p:pic>
        <p:nvPicPr>
          <p:cNvPr id="7" name="Graphic 6" descr="Users">
            <a:extLst>
              <a:ext uri="{FF2B5EF4-FFF2-40B4-BE49-F238E27FC236}">
                <a16:creationId xmlns:a16="http://schemas.microsoft.com/office/drawing/2014/main" id="{5701A464-5B2D-4079-8667-7E111D6889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098" y="1473490"/>
            <a:ext cx="4828707" cy="4828707"/>
          </a:xfrm>
          <a:prstGeom prst="rect">
            <a:avLst/>
          </a:prstGeom>
        </p:spPr>
      </p:pic>
    </p:spTree>
    <p:extLst>
      <p:ext uri="{BB962C8B-B14F-4D97-AF65-F5344CB8AC3E}">
        <p14:creationId xmlns:p14="http://schemas.microsoft.com/office/powerpoint/2010/main" val="291443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1B1C-53B7-404B-8FF5-A278F31AAA75}"/>
              </a:ext>
            </a:extLst>
          </p:cNvPr>
          <p:cNvSpPr>
            <a:spLocks noGrp="1"/>
          </p:cNvSpPr>
          <p:nvPr>
            <p:ph type="title"/>
          </p:nvPr>
        </p:nvSpPr>
        <p:spPr>
          <a:xfrm>
            <a:off x="561553" y="1012127"/>
            <a:ext cx="4248705" cy="4833745"/>
          </a:xfrm>
        </p:spPr>
        <p:txBody>
          <a:bodyPr>
            <a:normAutofit/>
          </a:bodyPr>
          <a:lstStyle/>
          <a:p>
            <a:r>
              <a:rPr lang="en-US" sz="4000" dirty="0"/>
              <a:t>Spokesperson Best Practices</a:t>
            </a:r>
            <a:r>
              <a:rPr lang="en-US" sz="4000" dirty="0">
                <a:solidFill>
                  <a:srgbClr val="EBEBEB"/>
                </a:solidFill>
              </a:rPr>
              <a:t> </a:t>
            </a:r>
          </a:p>
        </p:txBody>
      </p:sp>
      <p:graphicFrame>
        <p:nvGraphicFramePr>
          <p:cNvPr id="30" name="Content Placeholder 2">
            <a:extLst>
              <a:ext uri="{FF2B5EF4-FFF2-40B4-BE49-F238E27FC236}">
                <a16:creationId xmlns:a16="http://schemas.microsoft.com/office/drawing/2014/main" id="{9420218A-F018-4AEA-B094-34484323442F}"/>
              </a:ext>
            </a:extLst>
          </p:cNvPr>
          <p:cNvGraphicFramePr>
            <a:graphicFrameLocks noGrp="1"/>
          </p:cNvGraphicFramePr>
          <p:nvPr>
            <p:ph idx="1"/>
            <p:extLst>
              <p:ext uri="{D42A27DB-BD31-4B8C-83A1-F6EECF244321}">
                <p14:modId xmlns:p14="http://schemas.microsoft.com/office/powerpoint/2010/main" val="3682520512"/>
              </p:ext>
            </p:extLst>
          </p:nvPr>
        </p:nvGraphicFramePr>
        <p:xfrm>
          <a:off x="4597401" y="685801"/>
          <a:ext cx="7033046" cy="56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Callout 5">
            <a:extLst>
              <a:ext uri="{FF2B5EF4-FFF2-40B4-BE49-F238E27FC236}">
                <a16:creationId xmlns:a16="http://schemas.microsoft.com/office/drawing/2014/main" id="{0585890D-F976-D70D-1456-22ACE87D0B97}"/>
              </a:ext>
            </a:extLst>
          </p:cNvPr>
          <p:cNvSpPr/>
          <p:nvPr/>
        </p:nvSpPr>
        <p:spPr>
          <a:xfrm>
            <a:off x="1498600" y="1012127"/>
            <a:ext cx="2184400" cy="146354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A8C9CD-DD92-5C09-895C-FE7BD16BDBD7}"/>
              </a:ext>
            </a:extLst>
          </p:cNvPr>
          <p:cNvSpPr txBox="1"/>
          <p:nvPr/>
        </p:nvSpPr>
        <p:spPr>
          <a:xfrm>
            <a:off x="1866900" y="1195018"/>
            <a:ext cx="1473055" cy="923330"/>
          </a:xfrm>
          <a:prstGeom prst="rect">
            <a:avLst/>
          </a:prstGeom>
          <a:noFill/>
        </p:spPr>
        <p:txBody>
          <a:bodyPr wrap="square" rtlCol="0">
            <a:spAutoFit/>
          </a:bodyPr>
          <a:lstStyle/>
          <a:p>
            <a:pPr algn="ctr"/>
            <a:r>
              <a:rPr lang="en-US" b="1" dirty="0">
                <a:solidFill>
                  <a:schemeClr val="bg1"/>
                </a:solidFill>
              </a:rPr>
              <a:t>Who likes public speaking?</a:t>
            </a:r>
          </a:p>
        </p:txBody>
      </p:sp>
    </p:spTree>
    <p:extLst>
      <p:ext uri="{BB962C8B-B14F-4D97-AF65-F5344CB8AC3E}">
        <p14:creationId xmlns:p14="http://schemas.microsoft.com/office/powerpoint/2010/main" val="27580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D5F4-EEA3-E74B-930E-A1B278CBFFAF}"/>
              </a:ext>
            </a:extLst>
          </p:cNvPr>
          <p:cNvSpPr>
            <a:spLocks noGrp="1"/>
          </p:cNvSpPr>
          <p:nvPr>
            <p:ph type="title"/>
          </p:nvPr>
        </p:nvSpPr>
        <p:spPr>
          <a:xfrm>
            <a:off x="606425" y="1012126"/>
            <a:ext cx="4176589" cy="4833745"/>
          </a:xfrm>
        </p:spPr>
        <p:txBody>
          <a:bodyPr>
            <a:normAutofit/>
          </a:bodyPr>
          <a:lstStyle/>
          <a:p>
            <a:pPr algn="ctr"/>
            <a:r>
              <a:rPr lang="en-US" sz="4000" dirty="0"/>
              <a:t>Be as Transparent as Possible</a:t>
            </a:r>
            <a:br>
              <a:rPr lang="en-US" sz="4000" dirty="0"/>
            </a:br>
            <a:br>
              <a:rPr lang="en-US" sz="4000" dirty="0"/>
            </a:br>
            <a:r>
              <a:rPr lang="en-US" sz="4000" dirty="0"/>
              <a:t>Take Accountability</a:t>
            </a:r>
          </a:p>
        </p:txBody>
      </p:sp>
      <p:graphicFrame>
        <p:nvGraphicFramePr>
          <p:cNvPr id="5" name="Content Placeholder 2">
            <a:extLst>
              <a:ext uri="{FF2B5EF4-FFF2-40B4-BE49-F238E27FC236}">
                <a16:creationId xmlns:a16="http://schemas.microsoft.com/office/drawing/2014/main" id="{E48A6B47-86CA-4E00-AE47-A7962B3D4DFC}"/>
              </a:ext>
            </a:extLst>
          </p:cNvPr>
          <p:cNvGraphicFramePr>
            <a:graphicFrameLocks noGrp="1"/>
          </p:cNvGraphicFramePr>
          <p:nvPr>
            <p:ph idx="1"/>
            <p:extLst>
              <p:ext uri="{D42A27DB-BD31-4B8C-83A1-F6EECF244321}">
                <p14:modId xmlns:p14="http://schemas.microsoft.com/office/powerpoint/2010/main" val="296860685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79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F31E-A9F2-584E-99A1-228180783627}"/>
              </a:ext>
            </a:extLst>
          </p:cNvPr>
          <p:cNvSpPr>
            <a:spLocks noGrp="1"/>
          </p:cNvSpPr>
          <p:nvPr>
            <p:ph type="title"/>
          </p:nvPr>
        </p:nvSpPr>
        <p:spPr>
          <a:xfrm>
            <a:off x="159835" y="929911"/>
            <a:ext cx="4884835" cy="5025887"/>
          </a:xfrm>
          <a:solidFill>
            <a:schemeClr val="accent1"/>
          </a:solidFill>
        </p:spPr>
        <p:txBody>
          <a:bodyPr anchor="ctr">
            <a:normAutofit/>
          </a:bodyPr>
          <a:lstStyle/>
          <a:p>
            <a:pPr algn="ctr"/>
            <a:r>
              <a:rPr lang="en-US" sz="4000" dirty="0">
                <a:solidFill>
                  <a:srgbClr val="EBEBEB"/>
                </a:solidFill>
              </a:rPr>
              <a:t>Preparing for an Unexpected Crisis</a:t>
            </a:r>
          </a:p>
        </p:txBody>
      </p:sp>
      <p:graphicFrame>
        <p:nvGraphicFramePr>
          <p:cNvPr id="5" name="Content Placeholder 2">
            <a:extLst>
              <a:ext uri="{FF2B5EF4-FFF2-40B4-BE49-F238E27FC236}">
                <a16:creationId xmlns:a16="http://schemas.microsoft.com/office/drawing/2014/main" id="{EF6CC4A6-16CC-41AE-A3E5-577725A77AE6}"/>
              </a:ext>
            </a:extLst>
          </p:cNvPr>
          <p:cNvGraphicFramePr>
            <a:graphicFrameLocks noGrp="1"/>
          </p:cNvGraphicFramePr>
          <p:nvPr>
            <p:ph idx="1"/>
            <p:extLst>
              <p:ext uri="{D42A27DB-BD31-4B8C-83A1-F6EECF244321}">
                <p14:modId xmlns:p14="http://schemas.microsoft.com/office/powerpoint/2010/main" val="1129400226"/>
              </p:ext>
            </p:extLst>
          </p:nvPr>
        </p:nvGraphicFramePr>
        <p:xfrm>
          <a:off x="5190240" y="929911"/>
          <a:ext cx="6612837" cy="4903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91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t>Workshop</a:t>
            </a:r>
            <a:br>
              <a:rPr lang="en-US" sz="5400" dirty="0"/>
            </a:br>
            <a:r>
              <a:rPr lang="en-US" sz="5400" dirty="0"/>
              <a:t>Part 1</a:t>
            </a:r>
          </a:p>
        </p:txBody>
      </p:sp>
    </p:spTree>
    <p:extLst>
      <p:ext uri="{BB962C8B-B14F-4D97-AF65-F5344CB8AC3E}">
        <p14:creationId xmlns:p14="http://schemas.microsoft.com/office/powerpoint/2010/main" val="640365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97C6-E865-544E-A7A3-AB396E07A203}"/>
              </a:ext>
            </a:extLst>
          </p:cNvPr>
          <p:cNvSpPr>
            <a:spLocks noGrp="1"/>
          </p:cNvSpPr>
          <p:nvPr>
            <p:ph type="title"/>
          </p:nvPr>
        </p:nvSpPr>
        <p:spPr/>
        <p:txBody>
          <a:bodyPr/>
          <a:lstStyle/>
          <a:p>
            <a:r>
              <a:rPr lang="en-US" dirty="0"/>
              <a:t>Applying the Case Study</a:t>
            </a:r>
          </a:p>
        </p:txBody>
      </p:sp>
      <p:sp>
        <p:nvSpPr>
          <p:cNvPr id="3" name="Content Placeholder 2">
            <a:extLst>
              <a:ext uri="{FF2B5EF4-FFF2-40B4-BE49-F238E27FC236}">
                <a16:creationId xmlns:a16="http://schemas.microsoft.com/office/drawing/2014/main" id="{0A2A4A45-BE4F-B842-AA78-FE6272F5852C}"/>
              </a:ext>
            </a:extLst>
          </p:cNvPr>
          <p:cNvSpPr>
            <a:spLocks noGrp="1"/>
          </p:cNvSpPr>
          <p:nvPr>
            <p:ph idx="1"/>
          </p:nvPr>
        </p:nvSpPr>
        <p:spPr>
          <a:xfrm>
            <a:off x="1154954" y="2050869"/>
            <a:ext cx="8825659" cy="3968931"/>
          </a:xfrm>
        </p:spPr>
        <p:txBody>
          <a:bodyPr>
            <a:normAutofit fontScale="25000" lnSpcReduction="20000"/>
          </a:bodyPr>
          <a:lstStyle/>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crisis is the Brown Family facing?</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How should they respond? Is not responding an option? Why or why not? </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questions could the media ask? </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If they respond to the media, what should they include in their response? What should they NOT include?</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form of communication (spokesperson, statement, etc.) should they use?  </a:t>
            </a:r>
            <a:endParaRPr lang="en-US" sz="7200" dirty="0">
              <a:effectLst/>
              <a:ea typeface="Arial" panose="020B0604020202020204" pitchFamily="34" charset="0"/>
            </a:endParaRPr>
          </a:p>
          <a:p>
            <a:pPr marL="342900" marR="0" lvl="0" indent="-342900">
              <a:lnSpc>
                <a:spcPct val="120000"/>
              </a:lnSpc>
              <a:spcBef>
                <a:spcPts val="1200"/>
              </a:spcBef>
              <a:spcAft>
                <a:spcPts val="1200"/>
              </a:spcAft>
              <a:buFont typeface="+mj-lt"/>
              <a:buAutoNum type="arabicPeriod"/>
            </a:pPr>
            <a:r>
              <a:rPr lang="en-US" sz="7200" dirty="0">
                <a:effectLst/>
                <a:ea typeface="EB Garamond" pitchFamily="2" charset="0"/>
                <a:cs typeface="EB Garamond" pitchFamily="2" charset="0"/>
              </a:rPr>
              <a:t>What other concerns should they anticipate </a:t>
            </a:r>
            <a:r>
              <a:rPr lang="en-US" sz="7200" dirty="0">
                <a:ea typeface="EB Garamond" pitchFamily="2" charset="0"/>
                <a:cs typeface="EB Garamond" pitchFamily="2" charset="0"/>
              </a:rPr>
              <a:t>during a </a:t>
            </a:r>
            <a:r>
              <a:rPr lang="en-US" sz="7200" dirty="0">
                <a:effectLst/>
                <a:ea typeface="EB Garamond" pitchFamily="2" charset="0"/>
                <a:cs typeface="EB Garamond" pitchFamily="2" charset="0"/>
              </a:rPr>
              <a:t>crisis?</a:t>
            </a:r>
            <a:endParaRPr lang="en-US" sz="7200" dirty="0">
              <a:effectLst/>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7110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t>Workshop</a:t>
            </a:r>
            <a:br>
              <a:rPr lang="en-US" sz="5400" dirty="0"/>
            </a:br>
            <a:r>
              <a:rPr lang="en-US" sz="5400" dirty="0"/>
              <a:t>Part 2</a:t>
            </a:r>
          </a:p>
        </p:txBody>
      </p:sp>
    </p:spTree>
    <p:extLst>
      <p:ext uri="{BB962C8B-B14F-4D97-AF65-F5344CB8AC3E}">
        <p14:creationId xmlns:p14="http://schemas.microsoft.com/office/powerpoint/2010/main" val="26381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A1A5-1865-1C4E-80C7-9592B2ADA3E8}"/>
              </a:ext>
            </a:extLst>
          </p:cNvPr>
          <p:cNvSpPr>
            <a:spLocks noGrp="1"/>
          </p:cNvSpPr>
          <p:nvPr>
            <p:ph type="title"/>
          </p:nvPr>
        </p:nvSpPr>
        <p:spPr>
          <a:xfrm>
            <a:off x="750021" y="973668"/>
            <a:ext cx="8761413" cy="706964"/>
          </a:xfrm>
        </p:spPr>
        <p:txBody>
          <a:bodyPr/>
          <a:lstStyle/>
          <a:p>
            <a:r>
              <a:rPr lang="en-US" sz="4000" dirty="0"/>
              <a:t>What is Crisis Communications?</a:t>
            </a:r>
          </a:p>
        </p:txBody>
      </p:sp>
      <p:pic>
        <p:nvPicPr>
          <p:cNvPr id="5" name="Content Placeholder 4" descr="A picture containing object&#13;&#10;&#13;&#10;Description automatically generated">
            <a:extLst>
              <a:ext uri="{FF2B5EF4-FFF2-40B4-BE49-F238E27FC236}">
                <a16:creationId xmlns:a16="http://schemas.microsoft.com/office/drawing/2014/main" id="{432896C2-81E4-884F-9A54-CDA1B5225C50}"/>
              </a:ext>
            </a:extLst>
          </p:cNvPr>
          <p:cNvPicPr>
            <a:picLocks noGrp="1" noChangeAspect="1"/>
          </p:cNvPicPr>
          <p:nvPr>
            <p:ph sz="half" idx="1"/>
          </p:nvPr>
        </p:nvPicPr>
        <p:blipFill>
          <a:blip r:embed="rId3"/>
          <a:stretch>
            <a:fillRect/>
          </a:stretch>
        </p:blipFill>
        <p:spPr>
          <a:xfrm>
            <a:off x="1044035" y="1714142"/>
            <a:ext cx="4847912" cy="3635934"/>
          </a:xfrm>
        </p:spPr>
      </p:pic>
      <p:sp>
        <p:nvSpPr>
          <p:cNvPr id="6" name="Content Placeholder 5">
            <a:extLst>
              <a:ext uri="{FF2B5EF4-FFF2-40B4-BE49-F238E27FC236}">
                <a16:creationId xmlns:a16="http://schemas.microsoft.com/office/drawing/2014/main" id="{1F5151C3-E4C9-6C45-B228-52E930107285}"/>
              </a:ext>
            </a:extLst>
          </p:cNvPr>
          <p:cNvSpPr>
            <a:spLocks noGrp="1"/>
          </p:cNvSpPr>
          <p:nvPr>
            <p:ph sz="half" idx="2"/>
          </p:nvPr>
        </p:nvSpPr>
        <p:spPr>
          <a:xfrm>
            <a:off x="6096000" y="2210775"/>
            <a:ext cx="4825159" cy="3416300"/>
          </a:xfrm>
        </p:spPr>
        <p:txBody>
          <a:bodyPr/>
          <a:lstStyle/>
          <a:p>
            <a:pPr marL="0" indent="0">
              <a:buNone/>
            </a:pPr>
            <a:r>
              <a:rPr lang="en-US" sz="2000" dirty="0"/>
              <a:t>A crisis is a significant threat that can have negative consequences if not handled properly, generally resulting in:</a:t>
            </a:r>
          </a:p>
          <a:p>
            <a:pPr lvl="1">
              <a:buClr>
                <a:srgbClr val="FF7D5E"/>
              </a:buClr>
            </a:pPr>
            <a:r>
              <a:rPr lang="en-US" sz="2000" dirty="0"/>
              <a:t>Financial loss</a:t>
            </a:r>
          </a:p>
          <a:p>
            <a:pPr lvl="1">
              <a:buClr>
                <a:srgbClr val="FF7D5E"/>
              </a:buClr>
            </a:pPr>
            <a:r>
              <a:rPr lang="en-US" sz="2000" dirty="0"/>
              <a:t>Reputation loss</a:t>
            </a:r>
          </a:p>
          <a:p>
            <a:pPr lvl="1">
              <a:buClr>
                <a:srgbClr val="FF7D5E"/>
              </a:buClr>
            </a:pPr>
            <a:r>
              <a:rPr lang="en-US" sz="2000" dirty="0"/>
              <a:t>Public safety</a:t>
            </a:r>
          </a:p>
          <a:p>
            <a:pPr lvl="1"/>
            <a:endParaRPr lang="en-US" dirty="0"/>
          </a:p>
        </p:txBody>
      </p:sp>
      <p:sp>
        <p:nvSpPr>
          <p:cNvPr id="7" name="TextBox 6">
            <a:extLst>
              <a:ext uri="{FF2B5EF4-FFF2-40B4-BE49-F238E27FC236}">
                <a16:creationId xmlns:a16="http://schemas.microsoft.com/office/drawing/2014/main" id="{109D59E0-BA07-4642-B057-8173E3A61B7A}"/>
              </a:ext>
            </a:extLst>
          </p:cNvPr>
          <p:cNvSpPr txBox="1"/>
          <p:nvPr/>
        </p:nvSpPr>
        <p:spPr>
          <a:xfrm>
            <a:off x="6410586" y="6157218"/>
            <a:ext cx="5458690" cy="276999"/>
          </a:xfrm>
          <a:prstGeom prst="rect">
            <a:avLst/>
          </a:prstGeom>
          <a:noFill/>
        </p:spPr>
        <p:txBody>
          <a:bodyPr wrap="square" rtlCol="0">
            <a:spAutoFit/>
          </a:bodyPr>
          <a:lstStyle/>
          <a:p>
            <a:r>
              <a:rPr lang="en-US" sz="1200" dirty="0"/>
              <a:t>Source: </a:t>
            </a:r>
            <a:r>
              <a:rPr lang="en-US" sz="1200" dirty="0" err="1"/>
              <a:t>InstituteforPR.org</a:t>
            </a:r>
            <a:r>
              <a:rPr lang="en-US" sz="1200" dirty="0"/>
              <a:t>/</a:t>
            </a:r>
            <a:r>
              <a:rPr lang="en-US" sz="1200" dirty="0" err="1"/>
              <a:t>crisismanagementandcommunications</a:t>
            </a:r>
            <a:endParaRPr lang="en-US" sz="1200" dirty="0"/>
          </a:p>
        </p:txBody>
      </p:sp>
    </p:spTree>
    <p:extLst>
      <p:ext uri="{BB962C8B-B14F-4D97-AF65-F5344CB8AC3E}">
        <p14:creationId xmlns:p14="http://schemas.microsoft.com/office/powerpoint/2010/main" val="148605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1121-7F43-D645-BB7A-39B255288B02}"/>
              </a:ext>
            </a:extLst>
          </p:cNvPr>
          <p:cNvSpPr>
            <a:spLocks noGrp="1"/>
          </p:cNvSpPr>
          <p:nvPr>
            <p:ph type="title"/>
          </p:nvPr>
        </p:nvSpPr>
        <p:spPr/>
        <p:txBody>
          <a:bodyPr/>
          <a:lstStyle/>
          <a:p>
            <a:r>
              <a:rPr lang="en-US" dirty="0"/>
              <a:t>Applying Crisis Management </a:t>
            </a:r>
            <a:br>
              <a:rPr lang="en-US" dirty="0"/>
            </a:br>
            <a:r>
              <a:rPr lang="en-US" dirty="0"/>
              <a:t>(at Home)</a:t>
            </a:r>
          </a:p>
        </p:txBody>
      </p:sp>
      <p:sp>
        <p:nvSpPr>
          <p:cNvPr id="3" name="Content Placeholder 2">
            <a:extLst>
              <a:ext uri="{FF2B5EF4-FFF2-40B4-BE49-F238E27FC236}">
                <a16:creationId xmlns:a16="http://schemas.microsoft.com/office/drawing/2014/main" id="{0719FDC0-788E-A04D-A938-4FDE724FC8D3}"/>
              </a:ext>
            </a:extLst>
          </p:cNvPr>
          <p:cNvSpPr>
            <a:spLocks noGrp="1"/>
          </p:cNvSpPr>
          <p:nvPr>
            <p:ph idx="1"/>
          </p:nvPr>
        </p:nvSpPr>
        <p:spPr>
          <a:xfrm>
            <a:off x="1154954" y="1985554"/>
            <a:ext cx="8825659" cy="4034246"/>
          </a:xfrm>
        </p:spPr>
        <p:txBody>
          <a:bodyPr>
            <a:normAutofit/>
          </a:bodyPr>
          <a:lstStyle/>
          <a:p>
            <a:pPr marL="342900" marR="0" lvl="0" indent="-342900">
              <a:spcBef>
                <a:spcPts val="1200"/>
              </a:spcBef>
              <a:spcAft>
                <a:spcPts val="1200"/>
              </a:spcAft>
              <a:buFont typeface="+mj-lt"/>
              <a:buAutoNum type="romanUcPeriod"/>
            </a:pPr>
            <a:r>
              <a:rPr lang="en-US" sz="1800" dirty="0">
                <a:effectLst/>
                <a:ea typeface="Cambria" panose="02040503050406030204" pitchFamily="18" charset="0"/>
                <a:cs typeface="Times New Roman" panose="02020603050405020304" pitchFamily="18" charset="0"/>
              </a:rPr>
              <a:t>How do you currently educate/communicate/create meaning around your company’s purpose/mission/vision/values/brand?</a:t>
            </a:r>
            <a:r>
              <a:rPr lang="en-US" sz="1800" dirty="0">
                <a:effectLst/>
                <a:ea typeface="Arial" panose="020B0604020202020204" pitchFamily="34" charset="0"/>
              </a:rPr>
              <a:t> </a:t>
            </a:r>
          </a:p>
          <a:p>
            <a:pPr marL="342900" marR="0" lvl="0" indent="-342900">
              <a:spcBef>
                <a:spcPts val="1200"/>
              </a:spcBef>
              <a:spcAft>
                <a:spcPts val="1200"/>
              </a:spcAft>
              <a:buFont typeface="+mj-lt"/>
              <a:buAutoNum type="romanUcPeriod"/>
            </a:pPr>
            <a:r>
              <a:rPr lang="en-US" sz="1800" dirty="0">
                <a:effectLst/>
                <a:ea typeface="Cambria" panose="02040503050406030204" pitchFamily="18" charset="0"/>
                <a:cs typeface="Times New Roman" panose="02020603050405020304" pitchFamily="18" charset="0"/>
              </a:rPr>
              <a:t>Risk assessment: How do you identify risks in your organization? What can go wrong? What keeps you up at night? List the top five areas of concern.</a:t>
            </a:r>
          </a:p>
          <a:p>
            <a:pPr marL="342900" marR="0" lvl="0" indent="-342900">
              <a:spcBef>
                <a:spcPts val="1200"/>
              </a:spcBef>
              <a:spcAft>
                <a:spcPts val="1200"/>
              </a:spcAft>
              <a:buFont typeface="+mj-lt"/>
              <a:buAutoNum type="romanUcPeriod"/>
            </a:pPr>
            <a:r>
              <a:rPr lang="en-US" sz="1800" dirty="0">
                <a:effectLst/>
                <a:ea typeface="Arial" panose="020B0604020202020204" pitchFamily="34" charset="0"/>
              </a:rPr>
              <a:t> For each issue listed, determine how likely will it happen? </a:t>
            </a:r>
          </a:p>
          <a:p>
            <a:pPr lvl="1">
              <a:lnSpc>
                <a:spcPct val="115000"/>
              </a:lnSpc>
              <a:spcBef>
                <a:spcPts val="600"/>
              </a:spcBef>
              <a:spcAft>
                <a:spcPts val="600"/>
              </a:spcAft>
              <a:buFont typeface="Arial" panose="020B0604020202020204" pitchFamily="34" charset="0"/>
              <a:buChar char="•"/>
            </a:pPr>
            <a:r>
              <a:rPr lang="en-US" sz="1800" dirty="0">
                <a:effectLst/>
                <a:ea typeface="Arial" panose="020B0604020202020204" pitchFamily="34" charset="0"/>
              </a:rPr>
              <a:t>You may want to use a ranking system and have several key members score the likelihood.  Ex:  1 - very unlikely, 2 - unlikely, 3 - possible, 4 - likely, 5 - very likely  </a:t>
            </a:r>
            <a:endParaRPr lang="en-US" sz="1800" dirty="0">
              <a:ea typeface="Arial" panose="020B0604020202020204" pitchFamily="34" charset="0"/>
            </a:endParaRPr>
          </a:p>
          <a:p>
            <a:pPr lvl="1">
              <a:lnSpc>
                <a:spcPct val="115000"/>
              </a:lnSpc>
              <a:spcBef>
                <a:spcPts val="600"/>
              </a:spcBef>
              <a:spcAft>
                <a:spcPts val="600"/>
              </a:spcAft>
              <a:buFont typeface="Arial" panose="020B0604020202020204" pitchFamily="34" charset="0"/>
              <a:buChar char="•"/>
            </a:pPr>
            <a:r>
              <a:rPr lang="en-US" sz="1800" dirty="0">
                <a:effectLst/>
                <a:ea typeface="Arial" panose="020B0604020202020204" pitchFamily="34" charset="0"/>
              </a:rPr>
              <a:t>	For each issue, determine what damage could result.</a:t>
            </a:r>
          </a:p>
          <a:p>
            <a:pPr marL="0" marR="0" indent="0">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091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67E32-D905-56C0-717B-CC9675074E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C054DA-7DF3-589E-4541-631B24FE1312}"/>
              </a:ext>
            </a:extLst>
          </p:cNvPr>
          <p:cNvSpPr>
            <a:spLocks noGrp="1"/>
          </p:cNvSpPr>
          <p:nvPr>
            <p:ph type="ctrTitle"/>
          </p:nvPr>
        </p:nvSpPr>
        <p:spPr/>
        <p:txBody>
          <a:bodyPr/>
          <a:lstStyle/>
          <a:p>
            <a:r>
              <a:rPr lang="en-US" dirty="0"/>
              <a:t>Thank you and safe travels!</a:t>
            </a:r>
          </a:p>
        </p:txBody>
      </p:sp>
      <p:sp>
        <p:nvSpPr>
          <p:cNvPr id="3" name="Subtitle 2">
            <a:extLst>
              <a:ext uri="{FF2B5EF4-FFF2-40B4-BE49-F238E27FC236}">
                <a16:creationId xmlns:a16="http://schemas.microsoft.com/office/drawing/2014/main" id="{C0D998C5-F202-6305-D037-3CA94AB1C3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466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5151C3-E4C9-6C45-B228-52E930107285}"/>
              </a:ext>
            </a:extLst>
          </p:cNvPr>
          <p:cNvSpPr>
            <a:spLocks noGrp="1"/>
          </p:cNvSpPr>
          <p:nvPr>
            <p:ph sz="half" idx="2"/>
          </p:nvPr>
        </p:nvSpPr>
        <p:spPr>
          <a:xfrm>
            <a:off x="3089615" y="1744444"/>
            <a:ext cx="7833402" cy="4396150"/>
          </a:xfrm>
        </p:spPr>
        <p:txBody>
          <a:bodyPr>
            <a:normAutofit fontScale="70000" lnSpcReduction="20000"/>
          </a:bodyPr>
          <a:lstStyle/>
          <a:p>
            <a:pPr mar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Anissa has worked for more than 25 years in various business sectors focused on strategically growing businesses through branding, marketing, communications, innovation and customer experience. She has a unique ability to develop both strategic plans for growth, development and innovation while also focusing on pragmatic delivery of results and execution. She has a passion for coaching and developing others and maximizing the potential of organizations and is known for her contagious curiosity. As a coach and consultant,  she has a passion for helping organizations and individuals unleash their potential and discover solutions that once seemed unreachable. </a:t>
            </a:r>
          </a:p>
          <a:p>
            <a:pPr marL="0" lvl="0" indent="0">
              <a:lnSpc>
                <a:spcPct val="115000"/>
              </a:lnSpc>
              <a:spcBef>
                <a:spcPts val="0"/>
              </a:spcBef>
              <a:buClr>
                <a:srgbClr val="000000"/>
              </a:buClr>
              <a:buSzPts val="1000"/>
              <a:buNone/>
            </a:pPr>
            <a:endParaRPr lang="en-US" sz="2300" dirty="0">
              <a:solidFill>
                <a:srgbClr val="183243"/>
              </a:solidFill>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r>
              <a:rPr lang="en-US" sz="2300" b="1" dirty="0">
                <a:solidFill>
                  <a:srgbClr val="183243"/>
                </a:solidFill>
                <a:ea typeface="Roboto Medium"/>
                <a:cs typeface="Calibri" panose="020F0502020204030204" pitchFamily="34" charset="0"/>
                <a:sym typeface="Roboto Medium"/>
              </a:rPr>
              <a:t>Roles:</a:t>
            </a:r>
          </a:p>
          <a:p>
            <a:pPr marL="0" lv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Chief Strategic Development and Chief Marketing Officer for Vidant Health</a:t>
            </a:r>
          </a:p>
          <a:p>
            <a:pPr marL="0" lv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President, Eye Integrated – marketing &amp; web development firm</a:t>
            </a:r>
          </a:p>
          <a:p>
            <a:pPr marL="0" lvl="0" indent="0">
              <a:lnSpc>
                <a:spcPct val="115000"/>
              </a:lnSpc>
              <a:spcBef>
                <a:spcPts val="0"/>
              </a:spcBef>
              <a:buClr>
                <a:srgbClr val="000000"/>
              </a:buClr>
              <a:buSzPts val="1000"/>
              <a:buNone/>
            </a:pPr>
            <a:r>
              <a:rPr lang="en-US" sz="2300" dirty="0">
                <a:solidFill>
                  <a:srgbClr val="183243"/>
                </a:solidFill>
                <a:ea typeface="Roboto Medium"/>
                <a:cs typeface="Calibri" panose="020F0502020204030204" pitchFamily="34" charset="0"/>
                <a:sym typeface="Roboto Medium"/>
              </a:rPr>
              <a:t>Account Executive, Royal Caribbean Cruise Lines, Hardee’s Food Systems</a:t>
            </a:r>
          </a:p>
          <a:p>
            <a:pPr marL="0" lvl="0" indent="0">
              <a:lnSpc>
                <a:spcPct val="115000"/>
              </a:lnSpc>
              <a:spcBef>
                <a:spcPts val="0"/>
              </a:spcBef>
              <a:buClr>
                <a:srgbClr val="000000"/>
              </a:buClr>
              <a:buSzPts val="1000"/>
              <a:buNone/>
            </a:pPr>
            <a:endParaRPr lang="en-US" sz="2300" dirty="0">
              <a:solidFill>
                <a:srgbClr val="183243"/>
              </a:solidFill>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r>
              <a:rPr lang="en-US" sz="2300" b="1" dirty="0">
                <a:solidFill>
                  <a:srgbClr val="183243"/>
                </a:solidFill>
                <a:ea typeface="Roboto Medium"/>
                <a:cs typeface="Calibri" panose="020F0502020204030204" pitchFamily="34" charset="0"/>
                <a:sym typeface="Roboto Medium"/>
              </a:rPr>
              <a:t>Industry experiences: </a:t>
            </a:r>
            <a:r>
              <a:rPr lang="en-US" sz="2300" dirty="0">
                <a:solidFill>
                  <a:srgbClr val="183243"/>
                </a:solidFill>
                <a:ea typeface="Roboto Medium"/>
                <a:cs typeface="Calibri" panose="020F0502020204030204" pitchFamily="34" charset="0"/>
                <a:sym typeface="Roboto Medium"/>
              </a:rPr>
              <a:t>Healthcare, Pharmaceuticals, Chemicals, Finance, Hospitality, Retail, Fast Food</a:t>
            </a:r>
          </a:p>
          <a:p>
            <a:pPr marL="0" lvl="0" indent="0">
              <a:lnSpc>
                <a:spcPct val="115000"/>
              </a:lnSpc>
              <a:spcBef>
                <a:spcPts val="0"/>
              </a:spcBef>
              <a:buClr>
                <a:srgbClr val="000000"/>
              </a:buClr>
              <a:buSzPts val="1000"/>
              <a:buNone/>
            </a:pPr>
            <a:endParaRPr lang="en-US" sz="2300" dirty="0">
              <a:solidFill>
                <a:srgbClr val="183243"/>
              </a:solidFill>
              <a:latin typeface="Calibri" panose="020F0502020204030204" pitchFamily="34" charset="0"/>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endParaRPr lang="en-US" sz="2300" dirty="0">
              <a:solidFill>
                <a:srgbClr val="183243"/>
              </a:solidFill>
              <a:latin typeface="Calibri" panose="020F0502020204030204" pitchFamily="34" charset="0"/>
              <a:ea typeface="Roboto Medium"/>
              <a:cs typeface="Calibri" panose="020F0502020204030204" pitchFamily="34" charset="0"/>
              <a:sym typeface="Roboto Medium"/>
            </a:endParaRPr>
          </a:p>
          <a:p>
            <a:pPr marL="0" lvl="0" indent="0">
              <a:lnSpc>
                <a:spcPct val="115000"/>
              </a:lnSpc>
              <a:spcBef>
                <a:spcPts val="0"/>
              </a:spcBef>
              <a:buClr>
                <a:srgbClr val="000000"/>
              </a:buClr>
              <a:buSzPts val="1000"/>
              <a:buNone/>
            </a:pPr>
            <a:endParaRPr lang="en-US" sz="2300" dirty="0">
              <a:solidFill>
                <a:srgbClr val="183243"/>
              </a:solidFill>
              <a:latin typeface="Calibri" panose="020F0502020204030204" pitchFamily="34" charset="0"/>
              <a:ea typeface="Roboto Medium"/>
              <a:cs typeface="Calibri" panose="020F0502020204030204" pitchFamily="34" charset="0"/>
              <a:sym typeface="Roboto Medium"/>
            </a:endParaRPr>
          </a:p>
          <a:p>
            <a:pPr lvl="1"/>
            <a:endParaRPr lang="en-US" dirty="0"/>
          </a:p>
        </p:txBody>
      </p:sp>
      <p:sp>
        <p:nvSpPr>
          <p:cNvPr id="10" name="Title 9">
            <a:extLst>
              <a:ext uri="{FF2B5EF4-FFF2-40B4-BE49-F238E27FC236}">
                <a16:creationId xmlns:a16="http://schemas.microsoft.com/office/drawing/2014/main" id="{5D3A5D0E-CA89-DB4B-8E4E-5F4AAF011E8E}"/>
              </a:ext>
            </a:extLst>
          </p:cNvPr>
          <p:cNvSpPr>
            <a:spLocks noGrp="1"/>
          </p:cNvSpPr>
          <p:nvPr>
            <p:ph type="title"/>
          </p:nvPr>
        </p:nvSpPr>
        <p:spPr>
          <a:xfrm>
            <a:off x="797418" y="526153"/>
            <a:ext cx="11195815" cy="706964"/>
          </a:xfrm>
        </p:spPr>
        <p:txBody>
          <a:bodyPr>
            <a:normAutofit fontScale="90000"/>
          </a:bodyPr>
          <a:lstStyle/>
          <a:p>
            <a:br>
              <a:rPr lang="en-US" dirty="0">
                <a:solidFill>
                  <a:srgbClr val="183243"/>
                </a:solidFill>
                <a:latin typeface="Roboto Black"/>
                <a:ea typeface="Roboto Black"/>
                <a:cs typeface="Roboto Black"/>
                <a:sym typeface="Roboto Black"/>
              </a:rPr>
            </a:br>
            <a:r>
              <a:rPr lang="en-US" sz="4000" dirty="0">
                <a:ea typeface="Roboto Black"/>
                <a:cs typeface="Roboto Black"/>
                <a:sym typeface="Roboto Black"/>
              </a:rPr>
              <a:t>Anissa Davenport, Founder &amp; Managing Partner Possibility Partners</a:t>
            </a:r>
            <a:br>
              <a:rPr lang="en-US" dirty="0">
                <a:solidFill>
                  <a:srgbClr val="183243"/>
                </a:solidFill>
                <a:latin typeface="Roboto Black"/>
                <a:ea typeface="Roboto Black"/>
                <a:cs typeface="Roboto Black"/>
                <a:sym typeface="Roboto Black"/>
              </a:rPr>
            </a:br>
            <a:endParaRPr lang="en-US" dirty="0"/>
          </a:p>
        </p:txBody>
      </p:sp>
      <p:pic>
        <p:nvPicPr>
          <p:cNvPr id="3" name="Picture 2" descr="A picture containing person, clothing, person, posing&#10;&#10;Description automatically generated">
            <a:extLst>
              <a:ext uri="{FF2B5EF4-FFF2-40B4-BE49-F238E27FC236}">
                <a16:creationId xmlns:a16="http://schemas.microsoft.com/office/drawing/2014/main" id="{46AC60CF-CC53-4447-9603-4493F8404EF5}"/>
              </a:ext>
            </a:extLst>
          </p:cNvPr>
          <p:cNvPicPr>
            <a:picLocks noChangeAspect="1"/>
          </p:cNvPicPr>
          <p:nvPr/>
        </p:nvPicPr>
        <p:blipFill>
          <a:blip r:embed="rId3"/>
          <a:stretch>
            <a:fillRect/>
          </a:stretch>
        </p:blipFill>
        <p:spPr>
          <a:xfrm>
            <a:off x="445725" y="1428754"/>
            <a:ext cx="2643890" cy="2643890"/>
          </a:xfrm>
          <a:prstGeom prst="rect">
            <a:avLst/>
          </a:prstGeom>
        </p:spPr>
      </p:pic>
    </p:spTree>
    <p:extLst>
      <p:ext uri="{BB962C8B-B14F-4D97-AF65-F5344CB8AC3E}">
        <p14:creationId xmlns:p14="http://schemas.microsoft.com/office/powerpoint/2010/main" val="215746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CF5D-C783-C505-715F-FFCBD41A69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ABEADF-AAE8-C6DB-6C69-34F5A1F270BE}"/>
              </a:ext>
            </a:extLst>
          </p:cNvPr>
          <p:cNvSpPr txBox="1"/>
          <p:nvPr/>
        </p:nvSpPr>
        <p:spPr>
          <a:xfrm>
            <a:off x="3960395" y="2967335"/>
            <a:ext cx="4271210" cy="923330"/>
          </a:xfrm>
          <a:prstGeom prst="rect">
            <a:avLst/>
          </a:prstGeom>
          <a:noFill/>
        </p:spPr>
        <p:txBody>
          <a:bodyPr wrap="square" rtlCol="0">
            <a:spAutoFit/>
          </a:bodyPr>
          <a:lstStyle/>
          <a:p>
            <a:r>
              <a:rPr lang="en-US" sz="5400" b="1" dirty="0">
                <a:solidFill>
                  <a:schemeClr val="accent2"/>
                </a:solidFill>
              </a:rPr>
              <a:t>Video Links</a:t>
            </a:r>
          </a:p>
        </p:txBody>
      </p:sp>
    </p:spTree>
    <p:extLst>
      <p:ext uri="{BB962C8B-B14F-4D97-AF65-F5344CB8AC3E}">
        <p14:creationId xmlns:p14="http://schemas.microsoft.com/office/powerpoint/2010/main" val="109900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8F22A7-8BC4-B04C-AE92-49E4459969B7}"/>
              </a:ext>
            </a:extLst>
          </p:cNvPr>
          <p:cNvSpPr>
            <a:spLocks noGrp="1"/>
          </p:cNvSpPr>
          <p:nvPr>
            <p:ph type="ctrTitle"/>
          </p:nvPr>
        </p:nvSpPr>
        <p:spPr/>
        <p:txBody>
          <a:bodyPr/>
          <a:lstStyle/>
          <a:p>
            <a:r>
              <a:rPr lang="en-US" dirty="0"/>
              <a:t>What Not To Do…..</a:t>
            </a:r>
          </a:p>
        </p:txBody>
      </p:sp>
      <p:sp>
        <p:nvSpPr>
          <p:cNvPr id="7" name="Subtitle 6">
            <a:extLst>
              <a:ext uri="{FF2B5EF4-FFF2-40B4-BE49-F238E27FC236}">
                <a16:creationId xmlns:a16="http://schemas.microsoft.com/office/drawing/2014/main" id="{56B76652-CC9E-AD46-AD69-F18EC063ABBF}"/>
              </a:ext>
            </a:extLst>
          </p:cNvPr>
          <p:cNvSpPr>
            <a:spLocks noGrp="1"/>
          </p:cNvSpPr>
          <p:nvPr>
            <p:ph type="subTitle" idx="1"/>
          </p:nvPr>
        </p:nvSpPr>
        <p:spPr/>
        <p:txBody>
          <a:bodyPr/>
          <a:lstStyle/>
          <a:p>
            <a:r>
              <a:rPr lang="en-US" dirty="0">
                <a:hlinkClick r:id="rId2"/>
              </a:rPr>
              <a:t>https://www.youtube.com/watch?v=64647pQ7vsA</a:t>
            </a:r>
            <a:endParaRPr lang="en-US" dirty="0"/>
          </a:p>
          <a:p>
            <a:endParaRPr lang="en-US" dirty="0"/>
          </a:p>
          <a:p>
            <a:endParaRPr lang="en-US" dirty="0"/>
          </a:p>
        </p:txBody>
      </p:sp>
    </p:spTree>
    <p:extLst>
      <p:ext uri="{BB962C8B-B14F-4D97-AF65-F5344CB8AC3E}">
        <p14:creationId xmlns:p14="http://schemas.microsoft.com/office/powerpoint/2010/main" val="152416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995019-D38D-6043-B782-8E835AC63686}"/>
              </a:ext>
            </a:extLst>
          </p:cNvPr>
          <p:cNvSpPr>
            <a:spLocks noGrp="1"/>
          </p:cNvSpPr>
          <p:nvPr>
            <p:ph sz="half" idx="1"/>
          </p:nvPr>
        </p:nvSpPr>
        <p:spPr>
          <a:xfrm>
            <a:off x="838200" y="4908884"/>
            <a:ext cx="10326624" cy="1268078"/>
          </a:xfrm>
        </p:spPr>
        <p:txBody>
          <a:bodyPr>
            <a:normAutofit/>
          </a:bodyPr>
          <a:lstStyle/>
          <a:p>
            <a:r>
              <a:rPr lang="en-US" dirty="0">
                <a:hlinkClick r:id="rId2"/>
              </a:rPr>
              <a:t>https://www.youtube.com/watch?v=VQGEPEaEWtg</a:t>
            </a:r>
            <a:endParaRPr lang="en-US" dirty="0"/>
          </a:p>
          <a:p>
            <a:endParaRPr lang="en-US" dirty="0"/>
          </a:p>
          <a:p>
            <a:endParaRPr lang="en-US" dirty="0"/>
          </a:p>
          <a:p>
            <a:endParaRPr lang="en-US" dirty="0"/>
          </a:p>
          <a:p>
            <a:endParaRPr lang="en-US" dirty="0"/>
          </a:p>
        </p:txBody>
      </p:sp>
      <p:sp>
        <p:nvSpPr>
          <p:cNvPr id="14" name="Footer Placeholder 5">
            <a:extLst>
              <a:ext uri="{FF2B5EF4-FFF2-40B4-BE49-F238E27FC236}">
                <a16:creationId xmlns:a16="http://schemas.microsoft.com/office/drawing/2014/main" id="{32A9A14E-4F4B-F71E-EE92-A2A5B8FADA51}"/>
              </a:ext>
            </a:extLst>
          </p:cNvPr>
          <p:cNvSpPr>
            <a:spLocks noGrp="1"/>
          </p:cNvSpPr>
          <p:nvPr>
            <p:ph type="ftr" sz="quarter" idx="11"/>
          </p:nvPr>
        </p:nvSpPr>
        <p:spPr>
          <a:xfrm>
            <a:off x="4038600" y="6356350"/>
            <a:ext cx="4114800" cy="365125"/>
          </a:xfrm>
        </p:spPr>
        <p:txBody>
          <a:bodyPr/>
          <a:lstStyle/>
          <a:p>
            <a:pPr>
              <a:spcAft>
                <a:spcPts val="600"/>
              </a:spcAft>
            </a:pPr>
            <a:r>
              <a:rPr lang="en-US"/>
              <a:t>Possibility Partners</a:t>
            </a:r>
          </a:p>
        </p:txBody>
      </p:sp>
      <p:pic>
        <p:nvPicPr>
          <p:cNvPr id="7" name="Picture 6" descr="A sign with a person on the stairs&#10;&#10;AI-generated content may be incorrect.">
            <a:extLst>
              <a:ext uri="{FF2B5EF4-FFF2-40B4-BE49-F238E27FC236}">
                <a16:creationId xmlns:a16="http://schemas.microsoft.com/office/drawing/2014/main" id="{50FB7E9B-14FD-B82C-59A3-992D85F770D1}"/>
              </a:ext>
            </a:extLst>
          </p:cNvPr>
          <p:cNvPicPr>
            <a:picLocks noChangeAspect="1"/>
          </p:cNvPicPr>
          <p:nvPr/>
        </p:nvPicPr>
        <p:blipFill>
          <a:blip r:embed="rId3"/>
          <a:stretch>
            <a:fillRect/>
          </a:stretch>
        </p:blipFill>
        <p:spPr>
          <a:xfrm>
            <a:off x="4423510" y="179078"/>
            <a:ext cx="3156004" cy="3562563"/>
          </a:xfrm>
          <a:prstGeom prst="rect">
            <a:avLst/>
          </a:prstGeom>
        </p:spPr>
      </p:pic>
      <p:sp>
        <p:nvSpPr>
          <p:cNvPr id="9" name="TextBox 8">
            <a:extLst>
              <a:ext uri="{FF2B5EF4-FFF2-40B4-BE49-F238E27FC236}">
                <a16:creationId xmlns:a16="http://schemas.microsoft.com/office/drawing/2014/main" id="{C2A58E58-48E6-C016-B9B8-57FD875A2FAC}"/>
              </a:ext>
            </a:extLst>
          </p:cNvPr>
          <p:cNvSpPr txBox="1"/>
          <p:nvPr/>
        </p:nvSpPr>
        <p:spPr>
          <a:xfrm>
            <a:off x="3156004" y="3921029"/>
            <a:ext cx="6096000" cy="646331"/>
          </a:xfrm>
          <a:prstGeom prst="rect">
            <a:avLst/>
          </a:prstGeom>
          <a:noFill/>
        </p:spPr>
        <p:txBody>
          <a:bodyPr wrap="square">
            <a:spAutoFit/>
          </a:bodyPr>
          <a:lstStyle/>
          <a:p>
            <a:pPr algn="ctr"/>
            <a:r>
              <a:rPr lang="en-US" b="1" i="0" dirty="0">
                <a:solidFill>
                  <a:srgbClr val="0F0F0F"/>
                </a:solidFill>
                <a:effectLst/>
                <a:latin typeface="Roboto" panose="02000000000000000000" pitchFamily="2" charset="0"/>
              </a:rPr>
              <a:t>The Secret to Successful Crisis Management in the 21st Century - Melissa Agnes TEDx Talk</a:t>
            </a:r>
          </a:p>
        </p:txBody>
      </p:sp>
    </p:spTree>
    <p:extLst>
      <p:ext uri="{BB962C8B-B14F-4D97-AF65-F5344CB8AC3E}">
        <p14:creationId xmlns:p14="http://schemas.microsoft.com/office/powerpoint/2010/main" val="14254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3C44-7EA3-7C48-8B4D-AC8372EA9FF6}"/>
              </a:ext>
            </a:extLst>
          </p:cNvPr>
          <p:cNvSpPr>
            <a:spLocks noGrp="1"/>
          </p:cNvSpPr>
          <p:nvPr>
            <p:ph type="title"/>
          </p:nvPr>
        </p:nvSpPr>
        <p:spPr>
          <a:xfrm>
            <a:off x="1018145" y="401041"/>
            <a:ext cx="8761413" cy="1031275"/>
          </a:xfrm>
        </p:spPr>
        <p:txBody>
          <a:bodyPr>
            <a:normAutofit fontScale="90000"/>
          </a:bodyPr>
          <a:lstStyle/>
          <a:p>
            <a:r>
              <a:rPr lang="en-US" sz="4000" dirty="0"/>
              <a:t>Learnings from the Tylenol Crisis</a:t>
            </a:r>
            <a:br>
              <a:rPr lang="en-US" sz="4000" dirty="0"/>
            </a:br>
            <a:endParaRPr lang="en-US" sz="4000" dirty="0"/>
          </a:p>
        </p:txBody>
      </p:sp>
      <p:sp>
        <p:nvSpPr>
          <p:cNvPr id="3" name="Content Placeholder 2">
            <a:extLst>
              <a:ext uri="{FF2B5EF4-FFF2-40B4-BE49-F238E27FC236}">
                <a16:creationId xmlns:a16="http://schemas.microsoft.com/office/drawing/2014/main" id="{1942D211-84CD-9345-B2F1-BCD9BE75533C}"/>
              </a:ext>
            </a:extLst>
          </p:cNvPr>
          <p:cNvSpPr>
            <a:spLocks noGrp="1"/>
          </p:cNvSpPr>
          <p:nvPr>
            <p:ph idx="1"/>
          </p:nvPr>
        </p:nvSpPr>
        <p:spPr>
          <a:xfrm>
            <a:off x="1087686" y="1269455"/>
            <a:ext cx="4703514" cy="5296445"/>
          </a:xfrm>
        </p:spPr>
        <p:txBody>
          <a:bodyPr>
            <a:normAutofit fontScale="92500" lnSpcReduction="20000"/>
          </a:bodyPr>
          <a:lstStyle/>
          <a:p>
            <a:pPr marL="0" indent="0" fontAlgn="base">
              <a:buNone/>
            </a:pPr>
            <a:r>
              <a:rPr lang="en-US" sz="2400" b="1" dirty="0"/>
              <a:t>Johnson &amp; Johnson – Tylenol Crisis</a:t>
            </a:r>
          </a:p>
          <a:p>
            <a:pPr marL="0" indent="0" fontAlgn="base">
              <a:lnSpc>
                <a:spcPct val="120000"/>
              </a:lnSpc>
              <a:buNone/>
            </a:pPr>
            <a:r>
              <a:rPr lang="en-US" sz="2100" dirty="0">
                <a:solidFill>
                  <a:schemeClr val="accent2"/>
                </a:solidFill>
              </a:rPr>
              <a:t>“We got the call from a Chicago news reporter”</a:t>
            </a:r>
          </a:p>
          <a:p>
            <a:pPr marL="0" indent="0" fontAlgn="base">
              <a:lnSpc>
                <a:spcPct val="120000"/>
              </a:lnSpc>
              <a:buNone/>
            </a:pPr>
            <a:r>
              <a:rPr lang="en-US" sz="2100" dirty="0"/>
              <a:t>J&amp;J’s Assistant PR Director recalled how "We got a call from a Chicago news reporter. He told us that the medical examiner there had just given a press conference - people were dying from poisoned Tylenol. He wanted our comment. As it was the first knowledge we had here in this department, we told him we knew nothing about it. In that first call we learned more from the reporter than he did from us."</a:t>
            </a:r>
          </a:p>
          <a:p>
            <a:pPr marL="0" indent="0">
              <a:buNone/>
            </a:pPr>
            <a:endParaRPr lang="en-US" dirty="0"/>
          </a:p>
        </p:txBody>
      </p:sp>
      <p:sp>
        <p:nvSpPr>
          <p:cNvPr id="4" name="TextBox 3">
            <a:extLst>
              <a:ext uri="{FF2B5EF4-FFF2-40B4-BE49-F238E27FC236}">
                <a16:creationId xmlns:a16="http://schemas.microsoft.com/office/drawing/2014/main" id="{34AB5F6D-3050-4E40-8F87-712A9EECF423}"/>
              </a:ext>
            </a:extLst>
          </p:cNvPr>
          <p:cNvSpPr txBox="1"/>
          <p:nvPr/>
        </p:nvSpPr>
        <p:spPr>
          <a:xfrm>
            <a:off x="3041717" y="6179960"/>
            <a:ext cx="2959846" cy="276999"/>
          </a:xfrm>
          <a:prstGeom prst="rect">
            <a:avLst/>
          </a:prstGeom>
          <a:noFill/>
        </p:spPr>
        <p:txBody>
          <a:bodyPr wrap="square" rtlCol="0">
            <a:spAutoFit/>
          </a:bodyPr>
          <a:lstStyle/>
          <a:p>
            <a:r>
              <a:rPr lang="en-US" sz="1200" dirty="0"/>
              <a:t>-PR Week,  October 2015</a:t>
            </a:r>
          </a:p>
        </p:txBody>
      </p:sp>
      <p:pic>
        <p:nvPicPr>
          <p:cNvPr id="5" name="Picture 4">
            <a:extLst>
              <a:ext uri="{FF2B5EF4-FFF2-40B4-BE49-F238E27FC236}">
                <a16:creationId xmlns:a16="http://schemas.microsoft.com/office/drawing/2014/main" id="{79AF4F9B-8334-334A-9136-54DBE81BB0BB}"/>
              </a:ext>
            </a:extLst>
          </p:cNvPr>
          <p:cNvPicPr>
            <a:picLocks noChangeAspect="1"/>
          </p:cNvPicPr>
          <p:nvPr/>
        </p:nvPicPr>
        <p:blipFill>
          <a:blip r:embed="rId3"/>
          <a:stretch>
            <a:fillRect/>
          </a:stretch>
        </p:blipFill>
        <p:spPr>
          <a:xfrm>
            <a:off x="5697023" y="1259791"/>
            <a:ext cx="6021399" cy="2639407"/>
          </a:xfrm>
          <a:prstGeom prst="rect">
            <a:avLst/>
          </a:prstGeom>
        </p:spPr>
      </p:pic>
      <p:sp>
        <p:nvSpPr>
          <p:cNvPr id="8" name="TextBox 7">
            <a:extLst>
              <a:ext uri="{FF2B5EF4-FFF2-40B4-BE49-F238E27FC236}">
                <a16:creationId xmlns:a16="http://schemas.microsoft.com/office/drawing/2014/main" id="{01495015-9C99-5C0E-EBE4-4E832B6F3BAE}"/>
              </a:ext>
            </a:extLst>
          </p:cNvPr>
          <p:cNvSpPr txBox="1"/>
          <p:nvPr/>
        </p:nvSpPr>
        <p:spPr>
          <a:xfrm>
            <a:off x="6211925" y="3990928"/>
            <a:ext cx="5506497" cy="1641475"/>
          </a:xfrm>
          <a:prstGeom prst="rect">
            <a:avLst/>
          </a:prstGeom>
          <a:noFill/>
        </p:spPr>
        <p:txBody>
          <a:bodyPr wrap="square">
            <a:spAutoFit/>
          </a:bodyPr>
          <a:lstStyle/>
          <a:p>
            <a:pPr algn="l">
              <a:spcAft>
                <a:spcPts val="750"/>
              </a:spcAft>
            </a:pPr>
            <a:r>
              <a:rPr lang="en-US" sz="1600" b="0" i="0" dirty="0">
                <a:solidFill>
                  <a:srgbClr val="000000"/>
                </a:solidFill>
                <a:effectLst/>
                <a:latin typeface="PT Sans" panose="020B0503020203020204" pitchFamily="34" charset="77"/>
              </a:rPr>
              <a:t>Johnson &amp; Johnson Chairman James Burke swiftly formed a seven-member strategy team, guiding them to answer two questions: “How do we protect the people?” and “How do we save the product?”</a:t>
            </a:r>
          </a:p>
          <a:p>
            <a:r>
              <a:rPr lang="en-US" sz="1200" dirty="0"/>
              <a:t>-</a:t>
            </a:r>
            <a:r>
              <a:rPr lang="en-US" sz="1200" dirty="0" err="1"/>
              <a:t>Skogrand</a:t>
            </a:r>
            <a:r>
              <a:rPr lang="en-US" sz="1200" dirty="0"/>
              <a:t> PR Solutions Tylenol Case Study</a:t>
            </a:r>
            <a:br>
              <a:rPr lang="en-US" dirty="0"/>
            </a:br>
            <a:endParaRPr lang="en-US" dirty="0"/>
          </a:p>
        </p:txBody>
      </p:sp>
    </p:spTree>
    <p:extLst>
      <p:ext uri="{BB962C8B-B14F-4D97-AF65-F5344CB8AC3E}">
        <p14:creationId xmlns:p14="http://schemas.microsoft.com/office/powerpoint/2010/main" val="266001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8D2C-16B5-48C1-5D60-9991A4907A5F}"/>
              </a:ext>
            </a:extLst>
          </p:cNvPr>
          <p:cNvSpPr>
            <a:spLocks noGrp="1"/>
          </p:cNvSpPr>
          <p:nvPr>
            <p:ph type="title"/>
          </p:nvPr>
        </p:nvSpPr>
        <p:spPr/>
        <p:txBody>
          <a:bodyPr/>
          <a:lstStyle/>
          <a:p>
            <a:r>
              <a:rPr lang="en-US" dirty="0"/>
              <a:t>The Brown Family Crisis</a:t>
            </a:r>
          </a:p>
        </p:txBody>
      </p:sp>
      <p:sp>
        <p:nvSpPr>
          <p:cNvPr id="3" name="Content Placeholder 2">
            <a:extLst>
              <a:ext uri="{FF2B5EF4-FFF2-40B4-BE49-F238E27FC236}">
                <a16:creationId xmlns:a16="http://schemas.microsoft.com/office/drawing/2014/main" id="{47A68DE5-6138-FFDF-4601-F6E721D98A8C}"/>
              </a:ext>
            </a:extLst>
          </p:cNvPr>
          <p:cNvSpPr>
            <a:spLocks noGrp="1"/>
          </p:cNvSpPr>
          <p:nvPr>
            <p:ph idx="1"/>
          </p:nvPr>
        </p:nvSpPr>
        <p:spPr/>
        <p:txBody>
          <a:bodyPr/>
          <a:lstStyle/>
          <a:p>
            <a:r>
              <a:rPr lang="en-US" dirty="0"/>
              <a:t>What are some crisis that could happen to The Brown Family Farm?</a:t>
            </a:r>
          </a:p>
          <a:p>
            <a:pPr lvl="1"/>
            <a:r>
              <a:rPr lang="en-US" dirty="0"/>
              <a:t>Trucking accident?</a:t>
            </a:r>
          </a:p>
          <a:p>
            <a:pPr lvl="1"/>
            <a:r>
              <a:rPr lang="en-US" dirty="0"/>
              <a:t>Food safety?</a:t>
            </a:r>
          </a:p>
          <a:p>
            <a:pPr lvl="1"/>
            <a:r>
              <a:rPr lang="en-US" dirty="0"/>
              <a:t>Other?</a:t>
            </a:r>
          </a:p>
        </p:txBody>
      </p:sp>
      <p:sp>
        <p:nvSpPr>
          <p:cNvPr id="4" name="Date Placeholder 3">
            <a:extLst>
              <a:ext uri="{FF2B5EF4-FFF2-40B4-BE49-F238E27FC236}">
                <a16:creationId xmlns:a16="http://schemas.microsoft.com/office/drawing/2014/main" id="{D55F5633-9281-1E0D-DBBD-5D762D46037B}"/>
              </a:ext>
            </a:extLst>
          </p:cNvPr>
          <p:cNvSpPr>
            <a:spLocks noGrp="1"/>
          </p:cNvSpPr>
          <p:nvPr>
            <p:ph type="dt" sz="half" idx="10"/>
          </p:nvPr>
        </p:nvSpPr>
        <p:spPr/>
        <p:txBody>
          <a:bodyPr/>
          <a:lstStyle/>
          <a:p>
            <a:r>
              <a:rPr lang="en-US"/>
              <a:t>May 29, 2023</a:t>
            </a:r>
          </a:p>
        </p:txBody>
      </p:sp>
      <p:sp>
        <p:nvSpPr>
          <p:cNvPr id="5" name="Footer Placeholder 4">
            <a:extLst>
              <a:ext uri="{FF2B5EF4-FFF2-40B4-BE49-F238E27FC236}">
                <a16:creationId xmlns:a16="http://schemas.microsoft.com/office/drawing/2014/main" id="{35690F67-3ED5-33E4-1C88-7AA799275EA4}"/>
              </a:ext>
            </a:extLst>
          </p:cNvPr>
          <p:cNvSpPr>
            <a:spLocks noGrp="1"/>
          </p:cNvSpPr>
          <p:nvPr>
            <p:ph type="ftr" sz="quarter" idx="11"/>
          </p:nvPr>
        </p:nvSpPr>
        <p:spPr/>
        <p:txBody>
          <a:bodyPr/>
          <a:lstStyle/>
          <a:p>
            <a:r>
              <a:rPr lang="en-US"/>
              <a:t>Possibility Partners</a:t>
            </a:r>
          </a:p>
        </p:txBody>
      </p:sp>
      <p:sp>
        <p:nvSpPr>
          <p:cNvPr id="6" name="Slide Number Placeholder 5">
            <a:extLst>
              <a:ext uri="{FF2B5EF4-FFF2-40B4-BE49-F238E27FC236}">
                <a16:creationId xmlns:a16="http://schemas.microsoft.com/office/drawing/2014/main" id="{B53B6B9B-6068-D3CA-79D2-6A0442279867}"/>
              </a:ext>
            </a:extLst>
          </p:cNvPr>
          <p:cNvSpPr>
            <a:spLocks noGrp="1"/>
          </p:cNvSpPr>
          <p:nvPr>
            <p:ph type="sldNum" sz="quarter" idx="12"/>
          </p:nvPr>
        </p:nvSpPr>
        <p:spPr/>
        <p:txBody>
          <a:bodyPr/>
          <a:lstStyle/>
          <a:p>
            <a:fld id="{CB3DBEFD-E80E-3F4F-961A-5FC3BDE5D129}" type="slidenum">
              <a:rPr lang="en-US" smtClean="0"/>
              <a:t>4</a:t>
            </a:fld>
            <a:endParaRPr lang="en-US"/>
          </a:p>
        </p:txBody>
      </p:sp>
    </p:spTree>
    <p:extLst>
      <p:ext uri="{BB962C8B-B14F-4D97-AF65-F5344CB8AC3E}">
        <p14:creationId xmlns:p14="http://schemas.microsoft.com/office/powerpoint/2010/main" val="418846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6B8E-410E-BC46-A448-D4404AED020E}"/>
              </a:ext>
            </a:extLst>
          </p:cNvPr>
          <p:cNvSpPr>
            <a:spLocks noGrp="1"/>
          </p:cNvSpPr>
          <p:nvPr>
            <p:ph type="title"/>
          </p:nvPr>
        </p:nvSpPr>
        <p:spPr>
          <a:xfrm>
            <a:off x="962319" y="783325"/>
            <a:ext cx="3102052" cy="4438087"/>
          </a:xfrm>
        </p:spPr>
        <p:txBody>
          <a:bodyPr anchor="ctr">
            <a:normAutofit/>
          </a:bodyPr>
          <a:lstStyle/>
          <a:p>
            <a:pPr algn="r"/>
            <a:r>
              <a:rPr lang="en-US" sz="4000" dirty="0"/>
              <a:t>Are You Prepared for a Crisis?</a:t>
            </a:r>
            <a:endParaRPr lang="en-US" sz="2800" dirty="0"/>
          </a:p>
        </p:txBody>
      </p:sp>
      <p:sp>
        <p:nvSpPr>
          <p:cNvPr id="3" name="Content Placeholder 2">
            <a:extLst>
              <a:ext uri="{FF2B5EF4-FFF2-40B4-BE49-F238E27FC236}">
                <a16:creationId xmlns:a16="http://schemas.microsoft.com/office/drawing/2014/main" id="{D7042BD7-1541-E94E-84F3-CFC29854629A}"/>
              </a:ext>
            </a:extLst>
          </p:cNvPr>
          <p:cNvSpPr>
            <a:spLocks noGrp="1"/>
          </p:cNvSpPr>
          <p:nvPr>
            <p:ph idx="1"/>
          </p:nvPr>
        </p:nvSpPr>
        <p:spPr>
          <a:xfrm>
            <a:off x="4678423" y="1728317"/>
            <a:ext cx="5922588" cy="3493096"/>
          </a:xfrm>
        </p:spPr>
        <p:txBody>
          <a:bodyPr anchor="ctr">
            <a:noAutofit/>
          </a:bodyPr>
          <a:lstStyle/>
          <a:p>
            <a:pPr>
              <a:buClr>
                <a:srgbClr val="FF7D5E"/>
              </a:buClr>
              <a:buFont typeface="Wingdings 3" pitchFamily="2" charset="2"/>
              <a:buChar char=""/>
            </a:pPr>
            <a:r>
              <a:rPr lang="en-US" sz="2000" dirty="0"/>
              <a:t>Do you have an internal communication strategy?</a:t>
            </a:r>
          </a:p>
          <a:p>
            <a:pPr>
              <a:buClr>
                <a:srgbClr val="FF7D5E"/>
              </a:buClr>
              <a:buFont typeface="Wingdings 3" pitchFamily="2" charset="2"/>
              <a:buChar char=""/>
            </a:pPr>
            <a:r>
              <a:rPr lang="en-US" sz="2000" dirty="0"/>
              <a:t>Are you able to reach employees, customers, strategic partners with updates and changes?</a:t>
            </a:r>
          </a:p>
          <a:p>
            <a:pPr>
              <a:buClr>
                <a:srgbClr val="FF7D5E"/>
              </a:buClr>
              <a:buFont typeface="Wingdings 3" pitchFamily="2" charset="2"/>
              <a:buChar char=""/>
            </a:pPr>
            <a:r>
              <a:rPr lang="en-US" sz="2000" dirty="0"/>
              <a:t>Do you have dedicated team member to handle communications and/or operational risk?</a:t>
            </a:r>
          </a:p>
          <a:p>
            <a:pPr>
              <a:buClr>
                <a:srgbClr val="FF7D5E"/>
              </a:buClr>
              <a:buFont typeface="Wingdings 3" pitchFamily="2" charset="2"/>
              <a:buChar char=""/>
            </a:pPr>
            <a:r>
              <a:rPr lang="en-US" sz="2000" dirty="0"/>
              <a:t>Do you have a plan to manage when when employee turnover or when employees are out sick?</a:t>
            </a:r>
          </a:p>
        </p:txBody>
      </p:sp>
    </p:spTree>
    <p:extLst>
      <p:ext uri="{BB962C8B-B14F-4D97-AF65-F5344CB8AC3E}">
        <p14:creationId xmlns:p14="http://schemas.microsoft.com/office/powerpoint/2010/main" val="8529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11C9-CE77-D549-996A-9990705517CD}"/>
              </a:ext>
            </a:extLst>
          </p:cNvPr>
          <p:cNvSpPr>
            <a:spLocks noGrp="1"/>
          </p:cNvSpPr>
          <p:nvPr>
            <p:ph type="title"/>
          </p:nvPr>
        </p:nvSpPr>
        <p:spPr>
          <a:xfrm>
            <a:off x="956900" y="1006442"/>
            <a:ext cx="3034580" cy="3957288"/>
          </a:xfrm>
        </p:spPr>
        <p:txBody>
          <a:bodyPr anchor="ctr">
            <a:normAutofit/>
          </a:bodyPr>
          <a:lstStyle/>
          <a:p>
            <a:pPr algn="r"/>
            <a:r>
              <a:rPr lang="en-US" sz="4000" dirty="0"/>
              <a:t>Are you ready for a  crisis?</a:t>
            </a:r>
          </a:p>
        </p:txBody>
      </p:sp>
      <p:sp>
        <p:nvSpPr>
          <p:cNvPr id="3" name="Content Placeholder 2">
            <a:extLst>
              <a:ext uri="{FF2B5EF4-FFF2-40B4-BE49-F238E27FC236}">
                <a16:creationId xmlns:a16="http://schemas.microsoft.com/office/drawing/2014/main" id="{782130B7-F023-6E43-94F8-9C205582AF84}"/>
              </a:ext>
            </a:extLst>
          </p:cNvPr>
          <p:cNvSpPr>
            <a:spLocks noGrp="1"/>
          </p:cNvSpPr>
          <p:nvPr>
            <p:ph idx="1"/>
          </p:nvPr>
        </p:nvSpPr>
        <p:spPr>
          <a:xfrm>
            <a:off x="4432723" y="495300"/>
            <a:ext cx="6802377" cy="5431261"/>
          </a:xfrm>
        </p:spPr>
        <p:txBody>
          <a:bodyPr anchor="ctr">
            <a:normAutofit/>
          </a:bodyPr>
          <a:lstStyle/>
          <a:p>
            <a:r>
              <a:rPr lang="en-US" sz="2000" dirty="0">
                <a:solidFill>
                  <a:schemeClr val="tx1"/>
                </a:solidFill>
              </a:rPr>
              <a:t>What is included in a crisis communication plan?</a:t>
            </a:r>
          </a:p>
          <a:p>
            <a:pPr lvl="1">
              <a:buClr>
                <a:schemeClr val="accent2"/>
              </a:buClr>
              <a:buFont typeface="Wingdings" pitchFamily="2" charset="2"/>
              <a:buChar char="q"/>
            </a:pPr>
            <a:r>
              <a:rPr lang="en-US" sz="2000" dirty="0">
                <a:solidFill>
                  <a:schemeClr val="tx1"/>
                </a:solidFill>
              </a:rPr>
              <a:t>Mission, Vision, Values, Purpose</a:t>
            </a:r>
          </a:p>
          <a:p>
            <a:pPr lvl="1">
              <a:buClr>
                <a:schemeClr val="accent2"/>
              </a:buClr>
              <a:buFont typeface="Wingdings" pitchFamily="2" charset="2"/>
              <a:buChar char="q"/>
            </a:pPr>
            <a:r>
              <a:rPr lang="en-US" sz="2000" dirty="0">
                <a:solidFill>
                  <a:schemeClr val="tx1"/>
                </a:solidFill>
              </a:rPr>
              <a:t>Objectives and Strategies</a:t>
            </a:r>
          </a:p>
          <a:p>
            <a:pPr lvl="1">
              <a:buClr>
                <a:schemeClr val="accent2"/>
              </a:buClr>
              <a:buFont typeface="Wingdings" pitchFamily="2" charset="2"/>
              <a:buChar char="q"/>
            </a:pPr>
            <a:r>
              <a:rPr lang="en-US" sz="2000" dirty="0">
                <a:solidFill>
                  <a:schemeClr val="tx1"/>
                </a:solidFill>
              </a:rPr>
              <a:t>Roles and Responsibilities</a:t>
            </a:r>
          </a:p>
          <a:p>
            <a:pPr lvl="1">
              <a:buClr>
                <a:schemeClr val="accent2"/>
              </a:buClr>
              <a:buFont typeface="Wingdings" pitchFamily="2" charset="2"/>
              <a:buChar char="q"/>
            </a:pPr>
            <a:r>
              <a:rPr lang="en-US" sz="2000" dirty="0">
                <a:solidFill>
                  <a:schemeClr val="tx1"/>
                </a:solidFill>
              </a:rPr>
              <a:t>Activation Plan</a:t>
            </a:r>
          </a:p>
          <a:p>
            <a:pPr lvl="1">
              <a:buClr>
                <a:schemeClr val="accent2"/>
              </a:buClr>
              <a:buFont typeface="Wingdings" pitchFamily="2" charset="2"/>
              <a:buChar char="q"/>
            </a:pPr>
            <a:r>
              <a:rPr lang="en-US" sz="2000" dirty="0">
                <a:solidFill>
                  <a:schemeClr val="tx1"/>
                </a:solidFill>
              </a:rPr>
              <a:t>Resource Inventory</a:t>
            </a:r>
          </a:p>
          <a:p>
            <a:pPr lvl="1">
              <a:buClr>
                <a:schemeClr val="accent2"/>
              </a:buClr>
              <a:buFont typeface="Wingdings" pitchFamily="2" charset="2"/>
              <a:buChar char="q"/>
            </a:pPr>
            <a:r>
              <a:rPr lang="en-US" sz="2000" dirty="0">
                <a:solidFill>
                  <a:schemeClr val="tx1"/>
                </a:solidFill>
              </a:rPr>
              <a:t>Templates and Tools to Get Started</a:t>
            </a:r>
          </a:p>
        </p:txBody>
      </p:sp>
    </p:spTree>
    <p:extLst>
      <p:ext uri="{BB962C8B-B14F-4D97-AF65-F5344CB8AC3E}">
        <p14:creationId xmlns:p14="http://schemas.microsoft.com/office/powerpoint/2010/main" val="312623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D517-13EA-2646-95D3-FE8DE1DBFE8D}"/>
              </a:ext>
            </a:extLst>
          </p:cNvPr>
          <p:cNvSpPr>
            <a:spLocks noGrp="1"/>
          </p:cNvSpPr>
          <p:nvPr>
            <p:ph type="title"/>
          </p:nvPr>
        </p:nvSpPr>
        <p:spPr>
          <a:xfrm>
            <a:off x="1154954" y="973668"/>
            <a:ext cx="8761413" cy="706964"/>
          </a:xfrm>
        </p:spPr>
        <p:txBody>
          <a:bodyPr>
            <a:noAutofit/>
          </a:bodyPr>
          <a:lstStyle/>
          <a:p>
            <a:pPr>
              <a:lnSpc>
                <a:spcPct val="90000"/>
              </a:lnSpc>
            </a:pPr>
            <a:r>
              <a:rPr lang="en-US" sz="4000" dirty="0"/>
              <a:t>What Makes a Crisis Communications Plan Successful? </a:t>
            </a:r>
          </a:p>
        </p:txBody>
      </p:sp>
      <p:graphicFrame>
        <p:nvGraphicFramePr>
          <p:cNvPr id="21" name="Content Placeholder 2">
            <a:extLst>
              <a:ext uri="{FF2B5EF4-FFF2-40B4-BE49-F238E27FC236}">
                <a16:creationId xmlns:a16="http://schemas.microsoft.com/office/drawing/2014/main" id="{78D38C3B-14EE-4473-9208-917A265939F7}"/>
              </a:ext>
            </a:extLst>
          </p:cNvPr>
          <p:cNvGraphicFramePr>
            <a:graphicFrameLocks noGrp="1"/>
          </p:cNvGraphicFramePr>
          <p:nvPr>
            <p:ph idx="1"/>
            <p:extLst>
              <p:ext uri="{D42A27DB-BD31-4B8C-83A1-F6EECF244321}">
                <p14:modId xmlns:p14="http://schemas.microsoft.com/office/powerpoint/2010/main" val="3926825526"/>
              </p:ext>
            </p:extLst>
          </p:nvPr>
        </p:nvGraphicFramePr>
        <p:xfrm>
          <a:off x="1283308" y="2214793"/>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2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9FBC-82A7-F94C-9F56-EC214E6B6E82}"/>
              </a:ext>
            </a:extLst>
          </p:cNvPr>
          <p:cNvSpPr>
            <a:spLocks noGrp="1"/>
          </p:cNvSpPr>
          <p:nvPr>
            <p:ph type="title"/>
          </p:nvPr>
        </p:nvSpPr>
        <p:spPr>
          <a:xfrm>
            <a:off x="1154954" y="818418"/>
            <a:ext cx="8761413" cy="706964"/>
          </a:xfrm>
        </p:spPr>
        <p:txBody>
          <a:bodyPr vert="horz" lIns="91440" tIns="45720" rIns="91440" bIns="45720" rtlCol="0" anchor="ctr">
            <a:normAutofit fontScale="90000"/>
          </a:bodyPr>
          <a:lstStyle/>
          <a:p>
            <a:pPr>
              <a:lnSpc>
                <a:spcPct val="90000"/>
              </a:lnSpc>
            </a:pPr>
            <a:br>
              <a:rPr lang="en-US" sz="4400" b="0" i="0" kern="1200" dirty="0">
                <a:solidFill>
                  <a:srgbClr val="EBEBEB"/>
                </a:solidFill>
                <a:latin typeface="+mj-lt"/>
                <a:ea typeface="+mj-ea"/>
                <a:cs typeface="+mj-cs"/>
              </a:rPr>
            </a:br>
            <a:r>
              <a:rPr lang="en-US" sz="4400" kern="1200" dirty="0"/>
              <a:t>Prevention &amp; Planning</a:t>
            </a:r>
            <a:br>
              <a:rPr lang="en-US" sz="900" b="0" i="0" kern="1200" dirty="0">
                <a:solidFill>
                  <a:srgbClr val="EBEBEB"/>
                </a:solidFill>
                <a:latin typeface="+mj-lt"/>
                <a:ea typeface="+mj-ea"/>
                <a:cs typeface="+mj-cs"/>
              </a:rPr>
            </a:br>
            <a:br>
              <a:rPr lang="en-US" sz="900" b="0" i="0" kern="1200" dirty="0">
                <a:solidFill>
                  <a:srgbClr val="EBEBEB"/>
                </a:solidFill>
                <a:latin typeface="+mj-lt"/>
                <a:ea typeface="+mj-ea"/>
                <a:cs typeface="+mj-cs"/>
              </a:rPr>
            </a:br>
            <a:endParaRPr lang="en-US" sz="900" b="0" i="0" kern="1200" dirty="0">
              <a:solidFill>
                <a:srgbClr val="EBEBEB"/>
              </a:solidFill>
              <a:latin typeface="+mj-lt"/>
              <a:ea typeface="+mj-ea"/>
              <a:cs typeface="+mj-cs"/>
            </a:endParaRPr>
          </a:p>
        </p:txBody>
      </p:sp>
      <p:sp>
        <p:nvSpPr>
          <p:cNvPr id="11" name="Content Placeholder 10">
            <a:extLst>
              <a:ext uri="{FF2B5EF4-FFF2-40B4-BE49-F238E27FC236}">
                <a16:creationId xmlns:a16="http://schemas.microsoft.com/office/drawing/2014/main" id="{6BA1DCAC-26A1-0146-B7E6-D68A77138599}"/>
              </a:ext>
            </a:extLst>
          </p:cNvPr>
          <p:cNvSpPr>
            <a:spLocks noGrp="1"/>
          </p:cNvSpPr>
          <p:nvPr>
            <p:ph sz="half" idx="2"/>
          </p:nvPr>
        </p:nvSpPr>
        <p:spPr>
          <a:xfrm>
            <a:off x="706734" y="1790947"/>
            <a:ext cx="5897033" cy="4571504"/>
          </a:xfrm>
        </p:spPr>
        <p:txBody>
          <a:bodyPr vert="horz" lIns="91440" tIns="45720" rIns="91440" bIns="45720" rtlCol="0" anchor="ctr">
            <a:normAutofit/>
          </a:bodyPr>
          <a:lstStyle/>
          <a:p>
            <a:pPr lvl="1">
              <a:buClr>
                <a:srgbClr val="FF7D5E"/>
              </a:buClr>
            </a:pPr>
            <a:r>
              <a:rPr lang="en-US" sz="1800" dirty="0"/>
              <a:t>Do your employees know your company’s mission/purpose?  Values?</a:t>
            </a:r>
          </a:p>
          <a:p>
            <a:pPr lvl="1">
              <a:buClr>
                <a:srgbClr val="FF7D5E"/>
              </a:buClr>
            </a:pPr>
            <a:r>
              <a:rPr lang="en-US" sz="1800" dirty="0"/>
              <a:t>How would you define your culture?  </a:t>
            </a:r>
          </a:p>
          <a:p>
            <a:pPr lvl="2">
              <a:buClr>
                <a:srgbClr val="FF7D5E"/>
              </a:buClr>
            </a:pPr>
            <a:r>
              <a:rPr lang="en-US" sz="1800" dirty="0"/>
              <a:t>Would your employees report things they see?</a:t>
            </a:r>
          </a:p>
          <a:p>
            <a:pPr lvl="2">
              <a:buClr>
                <a:srgbClr val="FF7D5E"/>
              </a:buClr>
            </a:pPr>
            <a:r>
              <a:rPr lang="en-US" sz="1800" dirty="0"/>
              <a:t>Do they feel safe speaking up?</a:t>
            </a:r>
          </a:p>
          <a:p>
            <a:pPr lvl="2">
              <a:buClr>
                <a:srgbClr val="FF7D5E"/>
              </a:buClr>
            </a:pPr>
            <a:r>
              <a:rPr lang="en-US" sz="1800" dirty="0"/>
              <a:t>Do they feel a sense of ownership in your company?</a:t>
            </a:r>
          </a:p>
          <a:p>
            <a:pPr lvl="1">
              <a:buClr>
                <a:srgbClr val="FF7D5E"/>
              </a:buClr>
            </a:pPr>
            <a:r>
              <a:rPr lang="en-US" sz="1800" dirty="0"/>
              <a:t>Do you talk about your risks (things that can go wrong)?</a:t>
            </a:r>
          </a:p>
          <a:p>
            <a:pPr lvl="1">
              <a:buClr>
                <a:srgbClr val="FF7D5E"/>
              </a:buClr>
            </a:pPr>
            <a:r>
              <a:rPr lang="en-US" sz="1800" dirty="0"/>
              <a:t>How likely will it happen?</a:t>
            </a:r>
          </a:p>
          <a:p>
            <a:pPr lvl="1">
              <a:buClr>
                <a:srgbClr val="FF7D5E"/>
              </a:buClr>
            </a:pPr>
            <a:r>
              <a:rPr lang="en-US" sz="1800" dirty="0"/>
              <a:t>What damage can result?</a:t>
            </a:r>
          </a:p>
          <a:p>
            <a:pPr>
              <a:buClr>
                <a:srgbClr val="FF7D5E"/>
              </a:buClr>
            </a:pPr>
            <a:endParaRPr lang="en-US" dirty="0"/>
          </a:p>
          <a:p>
            <a:endParaRPr lang="en-US" dirty="0">
              <a:solidFill>
                <a:schemeClr val="tx1">
                  <a:lumMod val="75000"/>
                  <a:lumOff val="25000"/>
                </a:schemeClr>
              </a:solidFill>
            </a:endParaRPr>
          </a:p>
        </p:txBody>
      </p:sp>
      <p:pic>
        <p:nvPicPr>
          <p:cNvPr id="8" name="Content Placeholder 6">
            <a:extLst>
              <a:ext uri="{FF2B5EF4-FFF2-40B4-BE49-F238E27FC236}">
                <a16:creationId xmlns:a16="http://schemas.microsoft.com/office/drawing/2014/main" id="{D0415B13-1C7D-7346-BC62-4A489C3D9832}"/>
              </a:ext>
            </a:extLst>
          </p:cNvPr>
          <p:cNvPicPr>
            <a:picLocks noChangeAspect="1"/>
          </p:cNvPicPr>
          <p:nvPr/>
        </p:nvPicPr>
        <p:blipFill rotWithShape="1">
          <a:blip r:embed="rId3"/>
          <a:srcRect b="7113"/>
          <a:stretch/>
        </p:blipFill>
        <p:spPr>
          <a:xfrm>
            <a:off x="6603767" y="2581899"/>
            <a:ext cx="4345024" cy="298960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9173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5988B9-EF8C-1D48-8484-49157BFF9CE2}"/>
              </a:ext>
            </a:extLst>
          </p:cNvPr>
          <p:cNvSpPr txBox="1">
            <a:spLocks/>
          </p:cNvSpPr>
          <p:nvPr/>
        </p:nvSpPr>
        <p:spPr bwMode="gray">
          <a:xfrm>
            <a:off x="1154954" y="1208439"/>
            <a:ext cx="10821146" cy="9235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br>
              <a:rPr lang="en-US" sz="4000" b="0" i="0" kern="1200" dirty="0">
                <a:solidFill>
                  <a:srgbClr val="EBEBEB"/>
                </a:solidFill>
                <a:latin typeface="+mj-lt"/>
                <a:ea typeface="+mj-ea"/>
                <a:cs typeface="+mj-cs"/>
              </a:rPr>
            </a:br>
            <a:r>
              <a:rPr lang="en-US" sz="4000" b="1" kern="1200" dirty="0">
                <a:solidFill>
                  <a:schemeClr val="accent2"/>
                </a:solidFill>
                <a:latin typeface="Montserrat SemiBold" pitchFamily="2" charset="77"/>
              </a:rPr>
              <a:t>How quickly are you ready to respond?  </a:t>
            </a:r>
            <a:br>
              <a:rPr lang="en-US" sz="4000" b="0" i="0" kern="1200" dirty="0">
                <a:solidFill>
                  <a:srgbClr val="EBEBEB"/>
                </a:solidFill>
                <a:latin typeface="+mj-lt"/>
                <a:ea typeface="+mj-ea"/>
                <a:cs typeface="+mj-cs"/>
              </a:rPr>
            </a:br>
            <a:br>
              <a:rPr lang="en-US" sz="4000" b="0" i="0" kern="1200" dirty="0">
                <a:solidFill>
                  <a:srgbClr val="EBEBEB"/>
                </a:solidFill>
                <a:latin typeface="+mj-lt"/>
                <a:ea typeface="+mj-ea"/>
                <a:cs typeface="+mj-cs"/>
              </a:rPr>
            </a:br>
            <a:endParaRPr lang="en-US" sz="40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CA2E031A-0B4F-6D45-9D29-1ED25175F31A}"/>
              </a:ext>
            </a:extLst>
          </p:cNvPr>
          <p:cNvSpPr>
            <a:spLocks noGrp="1"/>
          </p:cNvSpPr>
          <p:nvPr>
            <p:ph sz="half" idx="1"/>
          </p:nvPr>
        </p:nvSpPr>
        <p:spPr>
          <a:xfrm>
            <a:off x="1074567" y="2000599"/>
            <a:ext cx="5211979" cy="3416300"/>
          </a:xfrm>
        </p:spPr>
        <p:txBody>
          <a:bodyPr vert="horz" lIns="91440" tIns="45720" rIns="91440" bIns="45720" rtlCol="0" anchor="ctr">
            <a:normAutofit/>
          </a:bodyPr>
          <a:lstStyle/>
          <a:p>
            <a:pPr lvl="1">
              <a:buClr>
                <a:srgbClr val="FF7D5E"/>
              </a:buClr>
            </a:pPr>
            <a:r>
              <a:rPr lang="en-US" sz="2000" dirty="0"/>
              <a:t>If you don’t tell your story, someone will tell it for you</a:t>
            </a:r>
          </a:p>
          <a:p>
            <a:pPr lvl="2">
              <a:buClr>
                <a:srgbClr val="FF7D5E"/>
              </a:buClr>
            </a:pPr>
            <a:r>
              <a:rPr lang="en-US" dirty="0"/>
              <a:t>24/7 real-time news cycle</a:t>
            </a:r>
          </a:p>
          <a:p>
            <a:pPr lvl="2">
              <a:buClr>
                <a:srgbClr val="FF7D5E"/>
              </a:buClr>
            </a:pPr>
            <a:r>
              <a:rPr lang="en-US" dirty="0"/>
              <a:t>Social Media – Facebook, Instagram, Twitter, Snap Chat, LinkedIn and more</a:t>
            </a:r>
          </a:p>
          <a:p>
            <a:pPr lvl="2">
              <a:buClr>
                <a:srgbClr val="FF7D5E"/>
              </a:buClr>
            </a:pPr>
            <a:r>
              <a:rPr lang="en-US" dirty="0"/>
              <a:t>Online news channels</a:t>
            </a:r>
          </a:p>
          <a:p>
            <a:pPr lvl="2">
              <a:buClr>
                <a:srgbClr val="FF7D5E"/>
              </a:buClr>
            </a:pPr>
            <a:r>
              <a:rPr lang="en-US" dirty="0"/>
              <a:t>Smart phones with cameras and videos</a:t>
            </a:r>
          </a:p>
          <a:p>
            <a:pPr lvl="2">
              <a:buClr>
                <a:srgbClr val="FF7D5E"/>
              </a:buClr>
            </a:pPr>
            <a:r>
              <a:rPr lang="en-US" dirty="0"/>
              <a:t>Apps</a:t>
            </a:r>
          </a:p>
        </p:txBody>
      </p:sp>
      <p:pic>
        <p:nvPicPr>
          <p:cNvPr id="4" name="Picture 3" descr="A sign with a person on the stairs&#10;&#10;AI-generated content may be incorrect.">
            <a:extLst>
              <a:ext uri="{FF2B5EF4-FFF2-40B4-BE49-F238E27FC236}">
                <a16:creationId xmlns:a16="http://schemas.microsoft.com/office/drawing/2014/main" id="{9327A3C0-4D9C-BD4E-DCF9-882D21B0E74A}"/>
              </a:ext>
            </a:extLst>
          </p:cNvPr>
          <p:cNvPicPr>
            <a:picLocks noChangeAspect="1"/>
          </p:cNvPicPr>
          <p:nvPr/>
        </p:nvPicPr>
        <p:blipFill>
          <a:blip r:embed="rId3"/>
          <a:stretch>
            <a:fillRect/>
          </a:stretch>
        </p:blipFill>
        <p:spPr>
          <a:xfrm>
            <a:off x="7014291" y="1670232"/>
            <a:ext cx="4022755" cy="4540970"/>
          </a:xfrm>
          <a:prstGeom prst="rect">
            <a:avLst/>
          </a:prstGeom>
        </p:spPr>
      </p:pic>
    </p:spTree>
    <p:extLst>
      <p:ext uri="{BB962C8B-B14F-4D97-AF65-F5344CB8AC3E}">
        <p14:creationId xmlns:p14="http://schemas.microsoft.com/office/powerpoint/2010/main" val="1641324107"/>
      </p:ext>
    </p:extLst>
  </p:cSld>
  <p:clrMapOvr>
    <a:masterClrMapping/>
  </p:clrMapOvr>
</p:sld>
</file>

<file path=ppt/theme/theme1.xml><?xml version="1.0" encoding="utf-8"?>
<a:theme xmlns:a="http://schemas.openxmlformats.org/drawingml/2006/main" name="Office Theme">
  <a:themeElements>
    <a:clrScheme name="Real Possibility">
      <a:dk1>
        <a:srgbClr val="000000"/>
      </a:dk1>
      <a:lt1>
        <a:srgbClr val="FEFFFF"/>
      </a:lt1>
      <a:dk2>
        <a:srgbClr val="000000"/>
      </a:dk2>
      <a:lt2>
        <a:srgbClr val="FEFFFF"/>
      </a:lt2>
      <a:accent1>
        <a:srgbClr val="005862"/>
      </a:accent1>
      <a:accent2>
        <a:srgbClr val="28B679"/>
      </a:accent2>
      <a:accent3>
        <a:srgbClr val="F7941D"/>
      </a:accent3>
      <a:accent4>
        <a:srgbClr val="FFE442"/>
      </a:accent4>
      <a:accent5>
        <a:srgbClr val="40C4DF"/>
      </a:accent5>
      <a:accent6>
        <a:srgbClr val="00788E"/>
      </a:accent6>
      <a:hlink>
        <a:srgbClr val="00788E"/>
      </a:hlink>
      <a:folHlink>
        <a:srgbClr val="0058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2CC569A-B338-0F40-8AAA-8E6838D93C93}" vid="{BDCC7A0E-EF24-674A-B6BF-F20528E29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TotalTime>
  <Words>1518</Words>
  <Application>Microsoft Macintosh PowerPoint</Application>
  <PresentationFormat>Widescreen</PresentationFormat>
  <Paragraphs>166</Paragraphs>
  <Slides>25</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Calibri</vt:lpstr>
      <vt:lpstr>Cambria</vt:lpstr>
      <vt:lpstr>EB Garamond</vt:lpstr>
      <vt:lpstr>Montserrat</vt:lpstr>
      <vt:lpstr>Montserrat Medium</vt:lpstr>
      <vt:lpstr>Montserrat SemiBold</vt:lpstr>
      <vt:lpstr>PT Sans</vt:lpstr>
      <vt:lpstr>Roboto</vt:lpstr>
      <vt:lpstr>Roboto Black</vt:lpstr>
      <vt:lpstr>Roboto Medium</vt:lpstr>
      <vt:lpstr>Wingdings</vt:lpstr>
      <vt:lpstr>Wingdings 3</vt:lpstr>
      <vt:lpstr>Office Theme</vt:lpstr>
      <vt:lpstr>Crisis Communications:  Preparation is Key </vt:lpstr>
      <vt:lpstr>What is Crisis Communications?</vt:lpstr>
      <vt:lpstr>Learnings from the Tylenol Crisis </vt:lpstr>
      <vt:lpstr>The Brown Family Crisis</vt:lpstr>
      <vt:lpstr>Are You Prepared for a Crisis?</vt:lpstr>
      <vt:lpstr>Are you ready for a  crisis?</vt:lpstr>
      <vt:lpstr>What Makes a Crisis Communications Plan Successful? </vt:lpstr>
      <vt:lpstr> Prevention &amp; Planning  </vt:lpstr>
      <vt:lpstr>PowerPoint Presentation</vt:lpstr>
      <vt:lpstr>PowerPoint Presentation</vt:lpstr>
      <vt:lpstr>Does your messaging align with and reinforce your mission, vision, values and brand?</vt:lpstr>
      <vt:lpstr>PowerPoint Presentation</vt:lpstr>
      <vt:lpstr>Choosing the Right Spokesperson</vt:lpstr>
      <vt:lpstr>Spokesperson Best Practices </vt:lpstr>
      <vt:lpstr>Be as Transparent as Possible  Take Accountability</vt:lpstr>
      <vt:lpstr>Preparing for an Unexpected Crisis</vt:lpstr>
      <vt:lpstr>Workshop Part 1</vt:lpstr>
      <vt:lpstr>Applying the Case Study</vt:lpstr>
      <vt:lpstr>Workshop Part 2</vt:lpstr>
      <vt:lpstr>Applying Crisis Management  (at Home)</vt:lpstr>
      <vt:lpstr>Thank you and safe travels!</vt:lpstr>
      <vt:lpstr> Anissa Davenport, Founder &amp; Managing Partner Possibility Partners </vt:lpstr>
      <vt:lpstr>PowerPoint Presentation</vt:lpstr>
      <vt:lpstr>What Not To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Anissa Davenport</cp:lastModifiedBy>
  <cp:revision>12</cp:revision>
  <dcterms:created xsi:type="dcterms:W3CDTF">2023-05-30T02:02:28Z</dcterms:created>
  <dcterms:modified xsi:type="dcterms:W3CDTF">2026-01-22T23:55:57Z</dcterms:modified>
</cp:coreProperties>
</file>