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72" r:id="rId2"/>
    <p:sldId id="277" r:id="rId3"/>
    <p:sldId id="278" r:id="rId4"/>
    <p:sldId id="279" r:id="rId5"/>
    <p:sldId id="280" r:id="rId6"/>
    <p:sldId id="260" r:id="rId7"/>
    <p:sldId id="273" r:id="rId8"/>
    <p:sldId id="270" r:id="rId9"/>
    <p:sldId id="274" r:id="rId10"/>
    <p:sldId id="271" r:id="rId11"/>
    <p:sldId id="275" r:id="rId12"/>
    <p:sldId id="276" r:id="rId1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04A4DC"/>
    <a:srgbClr val="660066"/>
    <a:srgbClr val="0000CC"/>
    <a:srgbClr val="F4B2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2" autoAdjust="0"/>
    <p:restoredTop sz="62822" autoAdjust="0"/>
  </p:normalViewPr>
  <p:slideViewPr>
    <p:cSldViewPr snapToGrid="0" snapToObjects="1">
      <p:cViewPr varScale="1">
        <p:scale>
          <a:sx n="122" d="100"/>
          <a:sy n="122" d="100"/>
        </p:scale>
        <p:origin x="344"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E32DF-A88B-418F-BEA0-1ADC428E2EC5}"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3B1A63E-D909-48B3-B338-271304B82987}">
      <dgm:prSet/>
      <dgm:spPr/>
      <dgm:t>
        <a:bodyPr/>
        <a:lstStyle/>
        <a:p>
          <a:r>
            <a:rPr lang="en-US"/>
            <a:t>Describes the types of relationships a company establishes with specific Customer Segments</a:t>
          </a:r>
        </a:p>
      </dgm:t>
    </dgm:pt>
    <dgm:pt modelId="{81CB6AC5-495D-437E-9948-3E6AC1AE3ADD}" type="parTrans" cxnId="{59A0A83D-04FC-423C-9534-32CCA3BF0AC2}">
      <dgm:prSet/>
      <dgm:spPr/>
      <dgm:t>
        <a:bodyPr/>
        <a:lstStyle/>
        <a:p>
          <a:endParaRPr lang="en-US"/>
        </a:p>
      </dgm:t>
    </dgm:pt>
    <dgm:pt modelId="{0DF0C9D1-A098-40FD-A897-36F2EDE7907C}" type="sibTrans" cxnId="{59A0A83D-04FC-423C-9534-32CCA3BF0AC2}">
      <dgm:prSet/>
      <dgm:spPr/>
      <dgm:t>
        <a:bodyPr/>
        <a:lstStyle/>
        <a:p>
          <a:endParaRPr lang="en-US"/>
        </a:p>
      </dgm:t>
    </dgm:pt>
    <dgm:pt modelId="{1ABBEB43-A739-4C2A-AF0E-CD54BB2AD297}">
      <dgm:prSet/>
      <dgm:spPr/>
      <dgm:t>
        <a:bodyPr/>
        <a:lstStyle/>
        <a:p>
          <a:r>
            <a:rPr lang="en-US" dirty="0"/>
            <a:t>Driven by the following motivations:</a:t>
          </a:r>
        </a:p>
      </dgm:t>
    </dgm:pt>
    <dgm:pt modelId="{1276C256-46F1-4EA7-9690-74B72CD3676C}" type="parTrans" cxnId="{B8F113AC-F031-47D3-8F86-3ECAF99A3FDB}">
      <dgm:prSet/>
      <dgm:spPr/>
      <dgm:t>
        <a:bodyPr/>
        <a:lstStyle/>
        <a:p>
          <a:endParaRPr lang="en-US"/>
        </a:p>
      </dgm:t>
    </dgm:pt>
    <dgm:pt modelId="{4C06EF29-CFD1-4594-835D-E9148BAD8DA1}" type="sibTrans" cxnId="{B8F113AC-F031-47D3-8F86-3ECAF99A3FDB}">
      <dgm:prSet/>
      <dgm:spPr/>
      <dgm:t>
        <a:bodyPr/>
        <a:lstStyle/>
        <a:p>
          <a:endParaRPr lang="en-US"/>
        </a:p>
      </dgm:t>
    </dgm:pt>
    <dgm:pt modelId="{E2136BE7-DD8F-4F30-9AE9-B17A1EE9DCEC}">
      <dgm:prSet/>
      <dgm:spPr/>
      <dgm:t>
        <a:bodyPr/>
        <a:lstStyle/>
        <a:p>
          <a:r>
            <a:rPr lang="en-US"/>
            <a:t>Customer acquisition</a:t>
          </a:r>
        </a:p>
      </dgm:t>
    </dgm:pt>
    <dgm:pt modelId="{5098EA65-BF7B-40C7-B2C9-5CBF42960B2A}" type="parTrans" cxnId="{62F91417-D1E0-4953-8E9F-820FFA76370B}">
      <dgm:prSet/>
      <dgm:spPr/>
      <dgm:t>
        <a:bodyPr/>
        <a:lstStyle/>
        <a:p>
          <a:endParaRPr lang="en-US"/>
        </a:p>
      </dgm:t>
    </dgm:pt>
    <dgm:pt modelId="{2FCB1976-59B7-4E6E-ACC3-ABD671E68BBD}" type="sibTrans" cxnId="{62F91417-D1E0-4953-8E9F-820FFA76370B}">
      <dgm:prSet/>
      <dgm:spPr/>
      <dgm:t>
        <a:bodyPr/>
        <a:lstStyle/>
        <a:p>
          <a:endParaRPr lang="en-US"/>
        </a:p>
      </dgm:t>
    </dgm:pt>
    <dgm:pt modelId="{08E24DCA-64A2-4F5A-9B84-E75A04F9F72E}">
      <dgm:prSet/>
      <dgm:spPr/>
      <dgm:t>
        <a:bodyPr/>
        <a:lstStyle/>
        <a:p>
          <a:r>
            <a:rPr lang="en-US"/>
            <a:t>Customer retention</a:t>
          </a:r>
        </a:p>
      </dgm:t>
    </dgm:pt>
    <dgm:pt modelId="{A5A250E0-72B8-4530-BADF-0D81E4CF4228}" type="parTrans" cxnId="{86634B53-D892-4553-BC06-89E84A56B447}">
      <dgm:prSet/>
      <dgm:spPr/>
      <dgm:t>
        <a:bodyPr/>
        <a:lstStyle/>
        <a:p>
          <a:endParaRPr lang="en-US"/>
        </a:p>
      </dgm:t>
    </dgm:pt>
    <dgm:pt modelId="{54377A88-72F4-4941-9B00-1E6578678F7C}" type="sibTrans" cxnId="{86634B53-D892-4553-BC06-89E84A56B447}">
      <dgm:prSet/>
      <dgm:spPr/>
      <dgm:t>
        <a:bodyPr/>
        <a:lstStyle/>
        <a:p>
          <a:endParaRPr lang="en-US"/>
        </a:p>
      </dgm:t>
    </dgm:pt>
    <dgm:pt modelId="{32BB5945-9125-4E8B-AB02-25D244741DED}">
      <dgm:prSet/>
      <dgm:spPr/>
      <dgm:t>
        <a:bodyPr/>
        <a:lstStyle/>
        <a:p>
          <a:r>
            <a:rPr lang="en-US"/>
            <a:t>Boosting sales/upselling </a:t>
          </a:r>
        </a:p>
      </dgm:t>
    </dgm:pt>
    <dgm:pt modelId="{C8C55AB8-2359-4484-8A3B-0A559D98839D}" type="parTrans" cxnId="{BBE13584-D569-4368-8446-7F9A75D35AAF}">
      <dgm:prSet/>
      <dgm:spPr/>
      <dgm:t>
        <a:bodyPr/>
        <a:lstStyle/>
        <a:p>
          <a:endParaRPr lang="en-US"/>
        </a:p>
      </dgm:t>
    </dgm:pt>
    <dgm:pt modelId="{FC528FFA-954C-4232-98E6-6EEF8848A7FC}" type="sibTrans" cxnId="{BBE13584-D569-4368-8446-7F9A75D35AAF}">
      <dgm:prSet/>
      <dgm:spPr/>
      <dgm:t>
        <a:bodyPr/>
        <a:lstStyle/>
        <a:p>
          <a:endParaRPr lang="en-US"/>
        </a:p>
      </dgm:t>
    </dgm:pt>
    <dgm:pt modelId="{FD34D177-6E81-974C-BD7E-FACF9DA87798}" type="pres">
      <dgm:prSet presAssocID="{888E32DF-A88B-418F-BEA0-1ADC428E2EC5}" presName="Name0" presStyleCnt="0">
        <dgm:presLayoutVars>
          <dgm:dir/>
          <dgm:animLvl val="lvl"/>
          <dgm:resizeHandles val="exact"/>
        </dgm:presLayoutVars>
      </dgm:prSet>
      <dgm:spPr/>
    </dgm:pt>
    <dgm:pt modelId="{8D6CD9D2-862C-5C4B-AD1F-C8671A3F2AE0}" type="pres">
      <dgm:prSet presAssocID="{1ABBEB43-A739-4C2A-AF0E-CD54BB2AD297}" presName="boxAndChildren" presStyleCnt="0"/>
      <dgm:spPr/>
    </dgm:pt>
    <dgm:pt modelId="{ABE39BA8-8306-3140-ACEE-B1683A0700A5}" type="pres">
      <dgm:prSet presAssocID="{1ABBEB43-A739-4C2A-AF0E-CD54BB2AD297}" presName="parentTextBox" presStyleLbl="node1" presStyleIdx="0" presStyleCnt="2"/>
      <dgm:spPr/>
    </dgm:pt>
    <dgm:pt modelId="{270623EC-3E6E-5B41-ABE0-41E7CEBDFD12}" type="pres">
      <dgm:prSet presAssocID="{1ABBEB43-A739-4C2A-AF0E-CD54BB2AD297}" presName="entireBox" presStyleLbl="node1" presStyleIdx="0" presStyleCnt="2"/>
      <dgm:spPr/>
    </dgm:pt>
    <dgm:pt modelId="{477744FB-9CAB-644E-834A-87BB727693CA}" type="pres">
      <dgm:prSet presAssocID="{1ABBEB43-A739-4C2A-AF0E-CD54BB2AD297}" presName="descendantBox" presStyleCnt="0"/>
      <dgm:spPr/>
    </dgm:pt>
    <dgm:pt modelId="{766ABA96-B684-0A40-8D25-9EC051896ECE}" type="pres">
      <dgm:prSet presAssocID="{E2136BE7-DD8F-4F30-9AE9-B17A1EE9DCEC}" presName="childTextBox" presStyleLbl="fgAccFollowNode1" presStyleIdx="0" presStyleCnt="3">
        <dgm:presLayoutVars>
          <dgm:bulletEnabled val="1"/>
        </dgm:presLayoutVars>
      </dgm:prSet>
      <dgm:spPr/>
    </dgm:pt>
    <dgm:pt modelId="{B31A579D-FE53-9C43-B694-8E34B327F0BD}" type="pres">
      <dgm:prSet presAssocID="{08E24DCA-64A2-4F5A-9B84-E75A04F9F72E}" presName="childTextBox" presStyleLbl="fgAccFollowNode1" presStyleIdx="1" presStyleCnt="3">
        <dgm:presLayoutVars>
          <dgm:bulletEnabled val="1"/>
        </dgm:presLayoutVars>
      </dgm:prSet>
      <dgm:spPr/>
    </dgm:pt>
    <dgm:pt modelId="{CA66BECD-1838-574B-9D37-EBBC252CBF75}" type="pres">
      <dgm:prSet presAssocID="{32BB5945-9125-4E8B-AB02-25D244741DED}" presName="childTextBox" presStyleLbl="fgAccFollowNode1" presStyleIdx="2" presStyleCnt="3">
        <dgm:presLayoutVars>
          <dgm:bulletEnabled val="1"/>
        </dgm:presLayoutVars>
      </dgm:prSet>
      <dgm:spPr/>
    </dgm:pt>
    <dgm:pt modelId="{A4F407AD-921F-B145-BA8D-C5ADCE7B4D51}" type="pres">
      <dgm:prSet presAssocID="{0DF0C9D1-A098-40FD-A897-36F2EDE7907C}" presName="sp" presStyleCnt="0"/>
      <dgm:spPr/>
    </dgm:pt>
    <dgm:pt modelId="{5230AF84-155A-704C-91A8-5B98449F414B}" type="pres">
      <dgm:prSet presAssocID="{C3B1A63E-D909-48B3-B338-271304B82987}" presName="arrowAndChildren" presStyleCnt="0"/>
      <dgm:spPr/>
    </dgm:pt>
    <dgm:pt modelId="{AE1CD4AA-EE1D-B24E-9360-C659A80D6988}" type="pres">
      <dgm:prSet presAssocID="{C3B1A63E-D909-48B3-B338-271304B82987}" presName="parentTextArrow" presStyleLbl="node1" presStyleIdx="1" presStyleCnt="2"/>
      <dgm:spPr/>
    </dgm:pt>
  </dgm:ptLst>
  <dgm:cxnLst>
    <dgm:cxn modelId="{BCDF8C12-EF3B-6540-8F10-51BF52CF792C}" type="presOf" srcId="{E2136BE7-DD8F-4F30-9AE9-B17A1EE9DCEC}" destId="{766ABA96-B684-0A40-8D25-9EC051896ECE}" srcOrd="0" destOrd="0" presId="urn:microsoft.com/office/officeart/2005/8/layout/process4"/>
    <dgm:cxn modelId="{62F91417-D1E0-4953-8E9F-820FFA76370B}" srcId="{1ABBEB43-A739-4C2A-AF0E-CD54BB2AD297}" destId="{E2136BE7-DD8F-4F30-9AE9-B17A1EE9DCEC}" srcOrd="0" destOrd="0" parTransId="{5098EA65-BF7B-40C7-B2C9-5CBF42960B2A}" sibTransId="{2FCB1976-59B7-4E6E-ACC3-ABD671E68BBD}"/>
    <dgm:cxn modelId="{AE0B6018-F39D-4B4F-9CCB-35E789ACBDAF}" type="presOf" srcId="{08E24DCA-64A2-4F5A-9B84-E75A04F9F72E}" destId="{B31A579D-FE53-9C43-B694-8E34B327F0BD}" srcOrd="0" destOrd="0" presId="urn:microsoft.com/office/officeart/2005/8/layout/process4"/>
    <dgm:cxn modelId="{DB275530-A0C0-994E-A029-19D281CE20DB}" type="presOf" srcId="{32BB5945-9125-4E8B-AB02-25D244741DED}" destId="{CA66BECD-1838-574B-9D37-EBBC252CBF75}" srcOrd="0" destOrd="0" presId="urn:microsoft.com/office/officeart/2005/8/layout/process4"/>
    <dgm:cxn modelId="{59A0A83D-04FC-423C-9534-32CCA3BF0AC2}" srcId="{888E32DF-A88B-418F-BEA0-1ADC428E2EC5}" destId="{C3B1A63E-D909-48B3-B338-271304B82987}" srcOrd="0" destOrd="0" parTransId="{81CB6AC5-495D-437E-9948-3E6AC1AE3ADD}" sibTransId="{0DF0C9D1-A098-40FD-A897-36F2EDE7907C}"/>
    <dgm:cxn modelId="{86634B53-D892-4553-BC06-89E84A56B447}" srcId="{1ABBEB43-A739-4C2A-AF0E-CD54BB2AD297}" destId="{08E24DCA-64A2-4F5A-9B84-E75A04F9F72E}" srcOrd="1" destOrd="0" parTransId="{A5A250E0-72B8-4530-BADF-0D81E4CF4228}" sibTransId="{54377A88-72F4-4941-9B00-1E6578678F7C}"/>
    <dgm:cxn modelId="{76AB8C58-C087-0C47-A16E-923CCE942100}" type="presOf" srcId="{C3B1A63E-D909-48B3-B338-271304B82987}" destId="{AE1CD4AA-EE1D-B24E-9360-C659A80D6988}" srcOrd="0" destOrd="0" presId="urn:microsoft.com/office/officeart/2005/8/layout/process4"/>
    <dgm:cxn modelId="{CA0BFB5B-2681-DE4E-A3BC-62AE121AD154}" type="presOf" srcId="{1ABBEB43-A739-4C2A-AF0E-CD54BB2AD297}" destId="{ABE39BA8-8306-3140-ACEE-B1683A0700A5}" srcOrd="0" destOrd="0" presId="urn:microsoft.com/office/officeart/2005/8/layout/process4"/>
    <dgm:cxn modelId="{3810E17F-CA6F-6142-831D-5A2CC41D97EB}" type="presOf" srcId="{888E32DF-A88B-418F-BEA0-1ADC428E2EC5}" destId="{FD34D177-6E81-974C-BD7E-FACF9DA87798}" srcOrd="0" destOrd="0" presId="urn:microsoft.com/office/officeart/2005/8/layout/process4"/>
    <dgm:cxn modelId="{BBE13584-D569-4368-8446-7F9A75D35AAF}" srcId="{1ABBEB43-A739-4C2A-AF0E-CD54BB2AD297}" destId="{32BB5945-9125-4E8B-AB02-25D244741DED}" srcOrd="2" destOrd="0" parTransId="{C8C55AB8-2359-4484-8A3B-0A559D98839D}" sibTransId="{FC528FFA-954C-4232-98E6-6EEF8848A7FC}"/>
    <dgm:cxn modelId="{F5D4B3A0-465C-BF4B-8D75-B82BDABE83DB}" type="presOf" srcId="{1ABBEB43-A739-4C2A-AF0E-CD54BB2AD297}" destId="{270623EC-3E6E-5B41-ABE0-41E7CEBDFD12}" srcOrd="1" destOrd="0" presId="urn:microsoft.com/office/officeart/2005/8/layout/process4"/>
    <dgm:cxn modelId="{B8F113AC-F031-47D3-8F86-3ECAF99A3FDB}" srcId="{888E32DF-A88B-418F-BEA0-1ADC428E2EC5}" destId="{1ABBEB43-A739-4C2A-AF0E-CD54BB2AD297}" srcOrd="1" destOrd="0" parTransId="{1276C256-46F1-4EA7-9690-74B72CD3676C}" sibTransId="{4C06EF29-CFD1-4594-835D-E9148BAD8DA1}"/>
    <dgm:cxn modelId="{9C6BDD08-A49B-7C4E-978D-CF3E6E10E5B5}" type="presParOf" srcId="{FD34D177-6E81-974C-BD7E-FACF9DA87798}" destId="{8D6CD9D2-862C-5C4B-AD1F-C8671A3F2AE0}" srcOrd="0" destOrd="0" presId="urn:microsoft.com/office/officeart/2005/8/layout/process4"/>
    <dgm:cxn modelId="{1D93EAA4-FF6C-E94F-8C5F-7B75CFC7C98B}" type="presParOf" srcId="{8D6CD9D2-862C-5C4B-AD1F-C8671A3F2AE0}" destId="{ABE39BA8-8306-3140-ACEE-B1683A0700A5}" srcOrd="0" destOrd="0" presId="urn:microsoft.com/office/officeart/2005/8/layout/process4"/>
    <dgm:cxn modelId="{8869B89C-B918-6F49-A063-BE967C1B7F99}" type="presParOf" srcId="{8D6CD9D2-862C-5C4B-AD1F-C8671A3F2AE0}" destId="{270623EC-3E6E-5B41-ABE0-41E7CEBDFD12}" srcOrd="1" destOrd="0" presId="urn:microsoft.com/office/officeart/2005/8/layout/process4"/>
    <dgm:cxn modelId="{CB9998FC-144C-C44A-B08D-483BBFB8A958}" type="presParOf" srcId="{8D6CD9D2-862C-5C4B-AD1F-C8671A3F2AE0}" destId="{477744FB-9CAB-644E-834A-87BB727693CA}" srcOrd="2" destOrd="0" presId="urn:microsoft.com/office/officeart/2005/8/layout/process4"/>
    <dgm:cxn modelId="{C5B4B21D-0DBC-E84A-8365-C7783B672749}" type="presParOf" srcId="{477744FB-9CAB-644E-834A-87BB727693CA}" destId="{766ABA96-B684-0A40-8D25-9EC051896ECE}" srcOrd="0" destOrd="0" presId="urn:microsoft.com/office/officeart/2005/8/layout/process4"/>
    <dgm:cxn modelId="{D88B987A-98FA-2242-9298-0104C8147112}" type="presParOf" srcId="{477744FB-9CAB-644E-834A-87BB727693CA}" destId="{B31A579D-FE53-9C43-B694-8E34B327F0BD}" srcOrd="1" destOrd="0" presId="urn:microsoft.com/office/officeart/2005/8/layout/process4"/>
    <dgm:cxn modelId="{D4550F5F-BA83-EB4C-B8F5-F1F7FFB46FA9}" type="presParOf" srcId="{477744FB-9CAB-644E-834A-87BB727693CA}" destId="{CA66BECD-1838-574B-9D37-EBBC252CBF75}" srcOrd="2" destOrd="0" presId="urn:microsoft.com/office/officeart/2005/8/layout/process4"/>
    <dgm:cxn modelId="{19B27510-FC4E-9E46-AA8E-9A3B98F26D52}" type="presParOf" srcId="{FD34D177-6E81-974C-BD7E-FACF9DA87798}" destId="{A4F407AD-921F-B145-BA8D-C5ADCE7B4D51}" srcOrd="1" destOrd="0" presId="urn:microsoft.com/office/officeart/2005/8/layout/process4"/>
    <dgm:cxn modelId="{3AE87D54-62A0-6048-83B4-EF30EB0101EC}" type="presParOf" srcId="{FD34D177-6E81-974C-BD7E-FACF9DA87798}" destId="{5230AF84-155A-704C-91A8-5B98449F414B}" srcOrd="2" destOrd="0" presId="urn:microsoft.com/office/officeart/2005/8/layout/process4"/>
    <dgm:cxn modelId="{3C89D3F3-1BED-734F-820B-D34E05714B08}" type="presParOf" srcId="{5230AF84-155A-704C-91A8-5B98449F414B}" destId="{AE1CD4AA-EE1D-B24E-9360-C659A80D69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E0FE3-E2A3-4C17-A8A8-BF8AD1416D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F0C690-8508-4BB3-BEB1-D38052F3CA33}">
      <dgm:prSet custT="1"/>
      <dgm:spPr/>
      <dgm:t>
        <a:bodyPr/>
        <a:lstStyle/>
        <a:p>
          <a:r>
            <a:rPr lang="en-US" sz="2800" b="1"/>
            <a:t>What kind of relationship do our customers expect?</a:t>
          </a:r>
          <a:endParaRPr lang="en-US" sz="2800"/>
        </a:p>
      </dgm:t>
    </dgm:pt>
    <dgm:pt modelId="{BC54A081-2580-40DF-B37B-8FF2F9FCA566}" type="parTrans" cxnId="{DB0D0CE9-2A60-4FE2-BE75-EF9D48E85D9D}">
      <dgm:prSet/>
      <dgm:spPr/>
      <dgm:t>
        <a:bodyPr/>
        <a:lstStyle/>
        <a:p>
          <a:endParaRPr lang="en-US" sz="2000"/>
        </a:p>
      </dgm:t>
    </dgm:pt>
    <dgm:pt modelId="{192A15F3-8F20-4063-B445-DD486285B953}" type="sibTrans" cxnId="{DB0D0CE9-2A60-4FE2-BE75-EF9D48E85D9D}">
      <dgm:prSet/>
      <dgm:spPr/>
      <dgm:t>
        <a:bodyPr/>
        <a:lstStyle/>
        <a:p>
          <a:endParaRPr lang="en-US" sz="2000"/>
        </a:p>
      </dgm:t>
    </dgm:pt>
    <dgm:pt modelId="{C9C6ADBB-2179-4BAF-AA9B-311CD87D8C75}">
      <dgm:prSet custT="1"/>
      <dgm:spPr/>
      <dgm:t>
        <a:bodyPr/>
        <a:lstStyle/>
        <a:p>
          <a:r>
            <a:rPr lang="en-US" sz="2800" b="1"/>
            <a:t>Which relationships have we established?</a:t>
          </a:r>
          <a:endParaRPr lang="en-US" sz="2800"/>
        </a:p>
      </dgm:t>
    </dgm:pt>
    <dgm:pt modelId="{3352742F-45E8-43FD-9850-504D5C97D0FF}" type="parTrans" cxnId="{860D0081-941A-4B9B-8B78-964F5992D964}">
      <dgm:prSet/>
      <dgm:spPr/>
      <dgm:t>
        <a:bodyPr/>
        <a:lstStyle/>
        <a:p>
          <a:endParaRPr lang="en-US" sz="2000"/>
        </a:p>
      </dgm:t>
    </dgm:pt>
    <dgm:pt modelId="{83422894-CFD2-4BE2-9D53-D2F8B811BC8C}" type="sibTrans" cxnId="{860D0081-941A-4B9B-8B78-964F5992D964}">
      <dgm:prSet/>
      <dgm:spPr/>
      <dgm:t>
        <a:bodyPr/>
        <a:lstStyle/>
        <a:p>
          <a:endParaRPr lang="en-US" sz="2000"/>
        </a:p>
      </dgm:t>
    </dgm:pt>
    <dgm:pt modelId="{AE7E2836-C2F5-4A95-875D-1FD05E55C6AD}">
      <dgm:prSet custT="1"/>
      <dgm:spPr/>
      <dgm:t>
        <a:bodyPr/>
        <a:lstStyle/>
        <a:p>
          <a:r>
            <a:rPr lang="en-US" sz="2800" b="1"/>
            <a:t>Which relationships do we want to establish?</a:t>
          </a:r>
          <a:endParaRPr lang="en-US" sz="2800"/>
        </a:p>
      </dgm:t>
    </dgm:pt>
    <dgm:pt modelId="{EDC27671-0EC6-4395-BBAB-02F2F0B44641}" type="parTrans" cxnId="{919AB3CB-C0CA-4351-99C7-24DE645AC83A}">
      <dgm:prSet/>
      <dgm:spPr/>
      <dgm:t>
        <a:bodyPr/>
        <a:lstStyle/>
        <a:p>
          <a:endParaRPr lang="en-US" sz="2000"/>
        </a:p>
      </dgm:t>
    </dgm:pt>
    <dgm:pt modelId="{8722A4A6-5F53-4D33-BB3B-9E23EDA6783A}" type="sibTrans" cxnId="{919AB3CB-C0CA-4351-99C7-24DE645AC83A}">
      <dgm:prSet/>
      <dgm:spPr/>
      <dgm:t>
        <a:bodyPr/>
        <a:lstStyle/>
        <a:p>
          <a:endParaRPr lang="en-US" sz="2000"/>
        </a:p>
      </dgm:t>
    </dgm:pt>
    <dgm:pt modelId="{F974BFC6-32A0-4158-AD1C-31E37FC7FA81}">
      <dgm:prSet custT="1"/>
      <dgm:spPr/>
      <dgm:t>
        <a:bodyPr/>
        <a:lstStyle/>
        <a:p>
          <a:r>
            <a:rPr lang="en-US" sz="2800" b="1"/>
            <a:t>Which relationships work?</a:t>
          </a:r>
          <a:endParaRPr lang="en-US" sz="2800"/>
        </a:p>
      </dgm:t>
    </dgm:pt>
    <dgm:pt modelId="{A525EF01-8AD1-48C6-B2FD-B85045AD2D3D}" type="parTrans" cxnId="{FE4DFBD4-EA1A-4C14-AC18-A599D39CB2D0}">
      <dgm:prSet/>
      <dgm:spPr/>
      <dgm:t>
        <a:bodyPr/>
        <a:lstStyle/>
        <a:p>
          <a:endParaRPr lang="en-US" sz="2000"/>
        </a:p>
      </dgm:t>
    </dgm:pt>
    <dgm:pt modelId="{DEF33190-4559-4446-A054-625647CA8D56}" type="sibTrans" cxnId="{FE4DFBD4-EA1A-4C14-AC18-A599D39CB2D0}">
      <dgm:prSet/>
      <dgm:spPr/>
      <dgm:t>
        <a:bodyPr/>
        <a:lstStyle/>
        <a:p>
          <a:endParaRPr lang="en-US" sz="2000"/>
        </a:p>
      </dgm:t>
    </dgm:pt>
    <dgm:pt modelId="{9A69E8C3-6F74-40B5-9D23-95529D045668}">
      <dgm:prSet custT="1"/>
      <dgm:spPr/>
      <dgm:t>
        <a:bodyPr/>
        <a:lstStyle/>
        <a:p>
          <a:r>
            <a:rPr lang="en-US" sz="2800" b="1"/>
            <a:t>How costly are the relationships?</a:t>
          </a:r>
          <a:endParaRPr lang="en-US" sz="2800"/>
        </a:p>
      </dgm:t>
    </dgm:pt>
    <dgm:pt modelId="{5F31E275-EA13-4EEF-A137-BC2D5643375A}" type="parTrans" cxnId="{615D4317-0BC2-42E0-8B6E-31803AA6F1F6}">
      <dgm:prSet/>
      <dgm:spPr/>
      <dgm:t>
        <a:bodyPr/>
        <a:lstStyle/>
        <a:p>
          <a:endParaRPr lang="en-US" sz="2000"/>
        </a:p>
      </dgm:t>
    </dgm:pt>
    <dgm:pt modelId="{E157AF6C-36D5-41D4-A361-26804936A1BF}" type="sibTrans" cxnId="{615D4317-0BC2-42E0-8B6E-31803AA6F1F6}">
      <dgm:prSet/>
      <dgm:spPr/>
      <dgm:t>
        <a:bodyPr/>
        <a:lstStyle/>
        <a:p>
          <a:endParaRPr lang="en-US" sz="2000"/>
        </a:p>
      </dgm:t>
    </dgm:pt>
    <dgm:pt modelId="{B3DA5D95-5C88-DB48-A846-E51DD7790548}" type="pres">
      <dgm:prSet presAssocID="{ED2E0FE3-E2A3-4C17-A8A8-BF8AD1416D50}" presName="linear" presStyleCnt="0">
        <dgm:presLayoutVars>
          <dgm:animLvl val="lvl"/>
          <dgm:resizeHandles val="exact"/>
        </dgm:presLayoutVars>
      </dgm:prSet>
      <dgm:spPr/>
    </dgm:pt>
    <dgm:pt modelId="{F0A1C0DC-A1B2-874C-8DE0-0F2F31567E93}" type="pres">
      <dgm:prSet presAssocID="{CEF0C690-8508-4BB3-BEB1-D38052F3CA33}" presName="parentText" presStyleLbl="node1" presStyleIdx="0" presStyleCnt="5">
        <dgm:presLayoutVars>
          <dgm:chMax val="0"/>
          <dgm:bulletEnabled val="1"/>
        </dgm:presLayoutVars>
      </dgm:prSet>
      <dgm:spPr/>
    </dgm:pt>
    <dgm:pt modelId="{A09289A9-79EF-CC46-A732-DDC3C9398F0F}" type="pres">
      <dgm:prSet presAssocID="{192A15F3-8F20-4063-B445-DD486285B953}" presName="spacer" presStyleCnt="0"/>
      <dgm:spPr/>
    </dgm:pt>
    <dgm:pt modelId="{E0F971AC-9BA3-BA42-A0AD-D3412CD4866E}" type="pres">
      <dgm:prSet presAssocID="{C9C6ADBB-2179-4BAF-AA9B-311CD87D8C75}" presName="parentText" presStyleLbl="node1" presStyleIdx="1" presStyleCnt="5">
        <dgm:presLayoutVars>
          <dgm:chMax val="0"/>
          <dgm:bulletEnabled val="1"/>
        </dgm:presLayoutVars>
      </dgm:prSet>
      <dgm:spPr/>
    </dgm:pt>
    <dgm:pt modelId="{1E6E275A-A16C-0947-AD60-A814F7E4BE13}" type="pres">
      <dgm:prSet presAssocID="{83422894-CFD2-4BE2-9D53-D2F8B811BC8C}" presName="spacer" presStyleCnt="0"/>
      <dgm:spPr/>
    </dgm:pt>
    <dgm:pt modelId="{9C74F668-C708-4D4C-A87B-D1750687DAA5}" type="pres">
      <dgm:prSet presAssocID="{AE7E2836-C2F5-4A95-875D-1FD05E55C6AD}" presName="parentText" presStyleLbl="node1" presStyleIdx="2" presStyleCnt="5">
        <dgm:presLayoutVars>
          <dgm:chMax val="0"/>
          <dgm:bulletEnabled val="1"/>
        </dgm:presLayoutVars>
      </dgm:prSet>
      <dgm:spPr/>
    </dgm:pt>
    <dgm:pt modelId="{23FE9426-40D1-1245-BDA4-B5B6A8E1FC7C}" type="pres">
      <dgm:prSet presAssocID="{8722A4A6-5F53-4D33-BB3B-9E23EDA6783A}" presName="spacer" presStyleCnt="0"/>
      <dgm:spPr/>
    </dgm:pt>
    <dgm:pt modelId="{A971B509-6606-BC45-8251-A38A80438975}" type="pres">
      <dgm:prSet presAssocID="{F974BFC6-32A0-4158-AD1C-31E37FC7FA81}" presName="parentText" presStyleLbl="node1" presStyleIdx="3" presStyleCnt="5">
        <dgm:presLayoutVars>
          <dgm:chMax val="0"/>
          <dgm:bulletEnabled val="1"/>
        </dgm:presLayoutVars>
      </dgm:prSet>
      <dgm:spPr/>
    </dgm:pt>
    <dgm:pt modelId="{E59E6E0F-22BB-204C-B410-165B9E144594}" type="pres">
      <dgm:prSet presAssocID="{DEF33190-4559-4446-A054-625647CA8D56}" presName="spacer" presStyleCnt="0"/>
      <dgm:spPr/>
    </dgm:pt>
    <dgm:pt modelId="{919C04B7-8017-514F-8917-810C9B9154F5}" type="pres">
      <dgm:prSet presAssocID="{9A69E8C3-6F74-40B5-9D23-95529D045668}" presName="parentText" presStyleLbl="node1" presStyleIdx="4" presStyleCnt="5">
        <dgm:presLayoutVars>
          <dgm:chMax val="0"/>
          <dgm:bulletEnabled val="1"/>
        </dgm:presLayoutVars>
      </dgm:prSet>
      <dgm:spPr/>
    </dgm:pt>
  </dgm:ptLst>
  <dgm:cxnLst>
    <dgm:cxn modelId="{E9069303-7230-8946-A455-B2AB3339CEBB}" type="presOf" srcId="{C9C6ADBB-2179-4BAF-AA9B-311CD87D8C75}" destId="{E0F971AC-9BA3-BA42-A0AD-D3412CD4866E}" srcOrd="0" destOrd="0" presId="urn:microsoft.com/office/officeart/2005/8/layout/vList2"/>
    <dgm:cxn modelId="{C13C0E0B-9839-4D43-8334-B07C3D44D39D}" type="presOf" srcId="{F974BFC6-32A0-4158-AD1C-31E37FC7FA81}" destId="{A971B509-6606-BC45-8251-A38A80438975}" srcOrd="0" destOrd="0" presId="urn:microsoft.com/office/officeart/2005/8/layout/vList2"/>
    <dgm:cxn modelId="{615D4317-0BC2-42E0-8B6E-31803AA6F1F6}" srcId="{ED2E0FE3-E2A3-4C17-A8A8-BF8AD1416D50}" destId="{9A69E8C3-6F74-40B5-9D23-95529D045668}" srcOrd="4" destOrd="0" parTransId="{5F31E275-EA13-4EEF-A137-BC2D5643375A}" sibTransId="{E157AF6C-36D5-41D4-A361-26804936A1BF}"/>
    <dgm:cxn modelId="{53FE6146-7BF6-2E44-9F8C-D0CA44E4FF79}" type="presOf" srcId="{CEF0C690-8508-4BB3-BEB1-D38052F3CA33}" destId="{F0A1C0DC-A1B2-874C-8DE0-0F2F31567E93}" srcOrd="0" destOrd="0" presId="urn:microsoft.com/office/officeart/2005/8/layout/vList2"/>
    <dgm:cxn modelId="{860D0081-941A-4B9B-8B78-964F5992D964}" srcId="{ED2E0FE3-E2A3-4C17-A8A8-BF8AD1416D50}" destId="{C9C6ADBB-2179-4BAF-AA9B-311CD87D8C75}" srcOrd="1" destOrd="0" parTransId="{3352742F-45E8-43FD-9850-504D5C97D0FF}" sibTransId="{83422894-CFD2-4BE2-9D53-D2F8B811BC8C}"/>
    <dgm:cxn modelId="{8A0EA29D-5F06-0442-9AE0-57FEEDA1E9C3}" type="presOf" srcId="{AE7E2836-C2F5-4A95-875D-1FD05E55C6AD}" destId="{9C74F668-C708-4D4C-A87B-D1750687DAA5}" srcOrd="0" destOrd="0" presId="urn:microsoft.com/office/officeart/2005/8/layout/vList2"/>
    <dgm:cxn modelId="{B8682CBA-00AF-184C-8580-D9FA60753ED8}" type="presOf" srcId="{ED2E0FE3-E2A3-4C17-A8A8-BF8AD1416D50}" destId="{B3DA5D95-5C88-DB48-A846-E51DD7790548}" srcOrd="0" destOrd="0" presId="urn:microsoft.com/office/officeart/2005/8/layout/vList2"/>
    <dgm:cxn modelId="{552F16CB-4454-2A42-A2D5-D7081C181E5F}" type="presOf" srcId="{9A69E8C3-6F74-40B5-9D23-95529D045668}" destId="{919C04B7-8017-514F-8917-810C9B9154F5}" srcOrd="0" destOrd="0" presId="urn:microsoft.com/office/officeart/2005/8/layout/vList2"/>
    <dgm:cxn modelId="{919AB3CB-C0CA-4351-99C7-24DE645AC83A}" srcId="{ED2E0FE3-E2A3-4C17-A8A8-BF8AD1416D50}" destId="{AE7E2836-C2F5-4A95-875D-1FD05E55C6AD}" srcOrd="2" destOrd="0" parTransId="{EDC27671-0EC6-4395-BBAB-02F2F0B44641}" sibTransId="{8722A4A6-5F53-4D33-BB3B-9E23EDA6783A}"/>
    <dgm:cxn modelId="{FE4DFBD4-EA1A-4C14-AC18-A599D39CB2D0}" srcId="{ED2E0FE3-E2A3-4C17-A8A8-BF8AD1416D50}" destId="{F974BFC6-32A0-4158-AD1C-31E37FC7FA81}" srcOrd="3" destOrd="0" parTransId="{A525EF01-8AD1-48C6-B2FD-B85045AD2D3D}" sibTransId="{DEF33190-4559-4446-A054-625647CA8D56}"/>
    <dgm:cxn modelId="{DB0D0CE9-2A60-4FE2-BE75-EF9D48E85D9D}" srcId="{ED2E0FE3-E2A3-4C17-A8A8-BF8AD1416D50}" destId="{CEF0C690-8508-4BB3-BEB1-D38052F3CA33}" srcOrd="0" destOrd="0" parTransId="{BC54A081-2580-40DF-B37B-8FF2F9FCA566}" sibTransId="{192A15F3-8F20-4063-B445-DD486285B953}"/>
    <dgm:cxn modelId="{F5EB2617-4784-2C4E-A12D-7DF6D95FBF20}" type="presParOf" srcId="{B3DA5D95-5C88-DB48-A846-E51DD7790548}" destId="{F0A1C0DC-A1B2-874C-8DE0-0F2F31567E93}" srcOrd="0" destOrd="0" presId="urn:microsoft.com/office/officeart/2005/8/layout/vList2"/>
    <dgm:cxn modelId="{4BBF5A63-54AE-4B49-A1FE-6BF9F1A491A0}" type="presParOf" srcId="{B3DA5D95-5C88-DB48-A846-E51DD7790548}" destId="{A09289A9-79EF-CC46-A732-DDC3C9398F0F}" srcOrd="1" destOrd="0" presId="urn:microsoft.com/office/officeart/2005/8/layout/vList2"/>
    <dgm:cxn modelId="{04299D57-7BED-4145-84F3-8739CA5FA77A}" type="presParOf" srcId="{B3DA5D95-5C88-DB48-A846-E51DD7790548}" destId="{E0F971AC-9BA3-BA42-A0AD-D3412CD4866E}" srcOrd="2" destOrd="0" presId="urn:microsoft.com/office/officeart/2005/8/layout/vList2"/>
    <dgm:cxn modelId="{A5F292E9-4950-D447-9D86-E9A98543CE2C}" type="presParOf" srcId="{B3DA5D95-5C88-DB48-A846-E51DD7790548}" destId="{1E6E275A-A16C-0947-AD60-A814F7E4BE13}" srcOrd="3" destOrd="0" presId="urn:microsoft.com/office/officeart/2005/8/layout/vList2"/>
    <dgm:cxn modelId="{DCB400B7-B15D-E747-AEDB-3D1BDAF42E5E}" type="presParOf" srcId="{B3DA5D95-5C88-DB48-A846-E51DD7790548}" destId="{9C74F668-C708-4D4C-A87B-D1750687DAA5}" srcOrd="4" destOrd="0" presId="urn:microsoft.com/office/officeart/2005/8/layout/vList2"/>
    <dgm:cxn modelId="{3E134D97-D58C-4143-B5DB-4BF3D3594992}" type="presParOf" srcId="{B3DA5D95-5C88-DB48-A846-E51DD7790548}" destId="{23FE9426-40D1-1245-BDA4-B5B6A8E1FC7C}" srcOrd="5" destOrd="0" presId="urn:microsoft.com/office/officeart/2005/8/layout/vList2"/>
    <dgm:cxn modelId="{5D0F58AE-6A0F-6E43-B8F7-5E92D79250FB}" type="presParOf" srcId="{B3DA5D95-5C88-DB48-A846-E51DD7790548}" destId="{A971B509-6606-BC45-8251-A38A80438975}" srcOrd="6" destOrd="0" presId="urn:microsoft.com/office/officeart/2005/8/layout/vList2"/>
    <dgm:cxn modelId="{9725AF05-4D73-9843-997E-D5BC87979D06}" type="presParOf" srcId="{B3DA5D95-5C88-DB48-A846-E51DD7790548}" destId="{E59E6E0F-22BB-204C-B410-165B9E144594}" srcOrd="7" destOrd="0" presId="urn:microsoft.com/office/officeart/2005/8/layout/vList2"/>
    <dgm:cxn modelId="{DF831937-933C-A147-8CF9-1D4539936E8B}" type="presParOf" srcId="{B3DA5D95-5C88-DB48-A846-E51DD7790548}" destId="{919C04B7-8017-514F-8917-810C9B9154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849C5-3FE6-4005-8FA2-3C5B4857CE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EC674E-B2DF-4D62-8860-264EFC847654}">
      <dgm:prSet custT="1"/>
      <dgm:spPr/>
      <dgm:t>
        <a:bodyPr/>
        <a:lstStyle/>
        <a:p>
          <a:r>
            <a:rPr lang="en-US" sz="3200" dirty="0"/>
            <a:t>What Relationships do the Brown Family Farm customers want?</a:t>
          </a:r>
        </a:p>
      </dgm:t>
    </dgm:pt>
    <dgm:pt modelId="{628564A8-A09E-40AE-94E9-DDA5688B5157}" type="parTrans" cxnId="{57FF2045-B5FF-4046-A27C-D3C72E55D515}">
      <dgm:prSet/>
      <dgm:spPr/>
      <dgm:t>
        <a:bodyPr/>
        <a:lstStyle/>
        <a:p>
          <a:endParaRPr lang="en-US" sz="2400"/>
        </a:p>
      </dgm:t>
    </dgm:pt>
    <dgm:pt modelId="{88AEA4A2-B064-473A-9F97-E68F87F04483}" type="sibTrans" cxnId="{57FF2045-B5FF-4046-A27C-D3C72E55D515}">
      <dgm:prSet/>
      <dgm:spPr/>
      <dgm:t>
        <a:bodyPr/>
        <a:lstStyle/>
        <a:p>
          <a:endParaRPr lang="en-US" sz="2400"/>
        </a:p>
      </dgm:t>
    </dgm:pt>
    <dgm:pt modelId="{78A5B4AB-F9CA-4880-BA24-38D148E635B8}">
      <dgm:prSet custT="1"/>
      <dgm:spPr/>
      <dgm:t>
        <a:bodyPr/>
        <a:lstStyle/>
        <a:p>
          <a:r>
            <a:rPr lang="en-US" sz="3200"/>
            <a:t>Brainstorm on your worksheet individually</a:t>
          </a:r>
        </a:p>
      </dgm:t>
    </dgm:pt>
    <dgm:pt modelId="{227DEEC2-28C0-4BAF-90AF-274A37A40DED}" type="parTrans" cxnId="{1A9F6F96-490E-41A5-8C49-E625E66B6046}">
      <dgm:prSet/>
      <dgm:spPr/>
      <dgm:t>
        <a:bodyPr/>
        <a:lstStyle/>
        <a:p>
          <a:endParaRPr lang="en-US" sz="2400"/>
        </a:p>
      </dgm:t>
    </dgm:pt>
    <dgm:pt modelId="{A65EA887-8A1C-44A6-B97A-0975D13FD3F6}" type="sibTrans" cxnId="{1A9F6F96-490E-41A5-8C49-E625E66B6046}">
      <dgm:prSet/>
      <dgm:spPr/>
      <dgm:t>
        <a:bodyPr/>
        <a:lstStyle/>
        <a:p>
          <a:endParaRPr lang="en-US" sz="2400"/>
        </a:p>
      </dgm:t>
    </dgm:pt>
    <dgm:pt modelId="{8D0BF403-3A9C-41A6-87D3-D6B8CC315B14}">
      <dgm:prSet custT="1"/>
      <dgm:spPr/>
      <dgm:t>
        <a:bodyPr/>
        <a:lstStyle/>
        <a:p>
          <a:r>
            <a:rPr lang="en-US" sz="3200"/>
            <a:t>Share your ideas with your group and rank the top ideas</a:t>
          </a:r>
        </a:p>
      </dgm:t>
    </dgm:pt>
    <dgm:pt modelId="{B34CA759-F755-4108-8A4C-ADA430DFB6D0}" type="parTrans" cxnId="{A6305BA1-D7C6-4305-B430-38CDE4235612}">
      <dgm:prSet/>
      <dgm:spPr/>
      <dgm:t>
        <a:bodyPr/>
        <a:lstStyle/>
        <a:p>
          <a:endParaRPr lang="en-US" sz="2400"/>
        </a:p>
      </dgm:t>
    </dgm:pt>
    <dgm:pt modelId="{4C61E726-3C08-4150-8B5E-1F67ABCC5D96}" type="sibTrans" cxnId="{A6305BA1-D7C6-4305-B430-38CDE4235612}">
      <dgm:prSet/>
      <dgm:spPr/>
      <dgm:t>
        <a:bodyPr/>
        <a:lstStyle/>
        <a:p>
          <a:endParaRPr lang="en-US" sz="2400"/>
        </a:p>
      </dgm:t>
    </dgm:pt>
    <dgm:pt modelId="{D6728EC0-1B3B-4307-9467-97EDA8BE6E78}" type="pres">
      <dgm:prSet presAssocID="{8D1849C5-3FE6-4005-8FA2-3C5B4857CEF1}" presName="root" presStyleCnt="0">
        <dgm:presLayoutVars>
          <dgm:dir/>
          <dgm:resizeHandles val="exact"/>
        </dgm:presLayoutVars>
      </dgm:prSet>
      <dgm:spPr/>
    </dgm:pt>
    <dgm:pt modelId="{04F88443-3AED-4B40-9548-CE5717E49718}" type="pres">
      <dgm:prSet presAssocID="{F6EC674E-B2DF-4D62-8860-264EFC847654}" presName="compNode" presStyleCnt="0"/>
      <dgm:spPr/>
    </dgm:pt>
    <dgm:pt modelId="{B2632462-AA60-41AB-B5CE-B47B353CBB49}" type="pres">
      <dgm:prSet presAssocID="{F6EC674E-B2DF-4D62-8860-264EFC847654}" presName="bgRect" presStyleLbl="bgShp" presStyleIdx="0" presStyleCnt="3"/>
      <dgm:spPr/>
    </dgm:pt>
    <dgm:pt modelId="{824C6DB5-927F-4A84-90A8-0B7967772EA4}" type="pres">
      <dgm:prSet presAssocID="{F6EC674E-B2DF-4D62-8860-264EFC847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n"/>
        </a:ext>
      </dgm:extLst>
    </dgm:pt>
    <dgm:pt modelId="{784192F0-F732-4D79-B11E-EFB97B3BD663}" type="pres">
      <dgm:prSet presAssocID="{F6EC674E-B2DF-4D62-8860-264EFC847654}" presName="spaceRect" presStyleCnt="0"/>
      <dgm:spPr/>
    </dgm:pt>
    <dgm:pt modelId="{3F57D47E-6191-4A43-A479-C06658CCA8D3}" type="pres">
      <dgm:prSet presAssocID="{F6EC674E-B2DF-4D62-8860-264EFC847654}" presName="parTx" presStyleLbl="revTx" presStyleIdx="0" presStyleCnt="3">
        <dgm:presLayoutVars>
          <dgm:chMax val="0"/>
          <dgm:chPref val="0"/>
        </dgm:presLayoutVars>
      </dgm:prSet>
      <dgm:spPr/>
    </dgm:pt>
    <dgm:pt modelId="{56F68FD3-46D6-4B5D-93DC-B3FB14C07318}" type="pres">
      <dgm:prSet presAssocID="{88AEA4A2-B064-473A-9F97-E68F87F04483}" presName="sibTrans" presStyleCnt="0"/>
      <dgm:spPr/>
    </dgm:pt>
    <dgm:pt modelId="{ECEF210F-B105-48F7-8085-C0E1B8A8E6B3}" type="pres">
      <dgm:prSet presAssocID="{78A5B4AB-F9CA-4880-BA24-38D148E635B8}" presName="compNode" presStyleCnt="0"/>
      <dgm:spPr/>
    </dgm:pt>
    <dgm:pt modelId="{22D25AFC-04C3-4D54-8F89-D18A71F99CEA}" type="pres">
      <dgm:prSet presAssocID="{78A5B4AB-F9CA-4880-BA24-38D148E635B8}" presName="bgRect" presStyleLbl="bgShp" presStyleIdx="1" presStyleCnt="3"/>
      <dgm:spPr/>
    </dgm:pt>
    <dgm:pt modelId="{50067CEA-D31A-4894-A039-17FECE5D5BE6}" type="pres">
      <dgm:prSet presAssocID="{78A5B4AB-F9CA-4880-BA24-38D148E635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4B304FE-DAE3-46C8-9AB2-AC97B9D622B1}" type="pres">
      <dgm:prSet presAssocID="{78A5B4AB-F9CA-4880-BA24-38D148E635B8}" presName="spaceRect" presStyleCnt="0"/>
      <dgm:spPr/>
    </dgm:pt>
    <dgm:pt modelId="{5D5221A7-0EF8-4938-BADF-C1F477A3F445}" type="pres">
      <dgm:prSet presAssocID="{78A5B4AB-F9CA-4880-BA24-38D148E635B8}" presName="parTx" presStyleLbl="revTx" presStyleIdx="1" presStyleCnt="3">
        <dgm:presLayoutVars>
          <dgm:chMax val="0"/>
          <dgm:chPref val="0"/>
        </dgm:presLayoutVars>
      </dgm:prSet>
      <dgm:spPr/>
    </dgm:pt>
    <dgm:pt modelId="{B412EFD8-70F4-4185-8804-9A8B8B795F27}" type="pres">
      <dgm:prSet presAssocID="{A65EA887-8A1C-44A6-B97A-0975D13FD3F6}" presName="sibTrans" presStyleCnt="0"/>
      <dgm:spPr/>
    </dgm:pt>
    <dgm:pt modelId="{F34FC944-CCA6-4659-B754-0E1A7FF2A732}" type="pres">
      <dgm:prSet presAssocID="{8D0BF403-3A9C-41A6-87D3-D6B8CC315B14}" presName="compNode" presStyleCnt="0"/>
      <dgm:spPr/>
    </dgm:pt>
    <dgm:pt modelId="{74C4FF31-90CF-46FC-BFF9-3550E852CF1E}" type="pres">
      <dgm:prSet presAssocID="{8D0BF403-3A9C-41A6-87D3-D6B8CC315B14}" presName="bgRect" presStyleLbl="bgShp" presStyleIdx="2" presStyleCnt="3"/>
      <dgm:spPr/>
    </dgm:pt>
    <dgm:pt modelId="{A35B524F-856B-4CE7-8773-6C2B1F5E8DFC}" type="pres">
      <dgm:prSet presAssocID="{8D0BF403-3A9C-41A6-87D3-D6B8CC315B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BA157F76-C732-4518-867A-F675D1B888BC}" type="pres">
      <dgm:prSet presAssocID="{8D0BF403-3A9C-41A6-87D3-D6B8CC315B14}" presName="spaceRect" presStyleCnt="0"/>
      <dgm:spPr/>
    </dgm:pt>
    <dgm:pt modelId="{A47D1B5A-FEC4-4849-8E02-0DCDB2F99EB7}" type="pres">
      <dgm:prSet presAssocID="{8D0BF403-3A9C-41A6-87D3-D6B8CC315B14}" presName="parTx" presStyleLbl="revTx" presStyleIdx="2" presStyleCnt="3">
        <dgm:presLayoutVars>
          <dgm:chMax val="0"/>
          <dgm:chPref val="0"/>
        </dgm:presLayoutVars>
      </dgm:prSet>
      <dgm:spPr/>
    </dgm:pt>
  </dgm:ptLst>
  <dgm:cxnLst>
    <dgm:cxn modelId="{B2387426-20A7-4F4B-BF97-A49B75E7D06A}" type="presOf" srcId="{8D1849C5-3FE6-4005-8FA2-3C5B4857CEF1}" destId="{D6728EC0-1B3B-4307-9467-97EDA8BE6E78}" srcOrd="0" destOrd="0" presId="urn:microsoft.com/office/officeart/2018/2/layout/IconVerticalSolidList"/>
    <dgm:cxn modelId="{57FF2045-B5FF-4046-A27C-D3C72E55D515}" srcId="{8D1849C5-3FE6-4005-8FA2-3C5B4857CEF1}" destId="{F6EC674E-B2DF-4D62-8860-264EFC847654}" srcOrd="0" destOrd="0" parTransId="{628564A8-A09E-40AE-94E9-DDA5688B5157}" sibTransId="{88AEA4A2-B064-473A-9F97-E68F87F04483}"/>
    <dgm:cxn modelId="{89F4C149-B448-424F-871E-80FD367D4A2C}" type="presOf" srcId="{8D0BF403-3A9C-41A6-87D3-D6B8CC315B14}" destId="{A47D1B5A-FEC4-4849-8E02-0DCDB2F99EB7}" srcOrd="0" destOrd="0" presId="urn:microsoft.com/office/officeart/2018/2/layout/IconVerticalSolidList"/>
    <dgm:cxn modelId="{92674660-A068-46D0-92CE-EB1B310BF38F}" type="presOf" srcId="{78A5B4AB-F9CA-4880-BA24-38D148E635B8}" destId="{5D5221A7-0EF8-4938-BADF-C1F477A3F445}" srcOrd="0" destOrd="0" presId="urn:microsoft.com/office/officeart/2018/2/layout/IconVerticalSolidList"/>
    <dgm:cxn modelId="{1A9F6F96-490E-41A5-8C49-E625E66B6046}" srcId="{8D1849C5-3FE6-4005-8FA2-3C5B4857CEF1}" destId="{78A5B4AB-F9CA-4880-BA24-38D148E635B8}" srcOrd="1" destOrd="0" parTransId="{227DEEC2-28C0-4BAF-90AF-274A37A40DED}" sibTransId="{A65EA887-8A1C-44A6-B97A-0975D13FD3F6}"/>
    <dgm:cxn modelId="{A6305BA1-D7C6-4305-B430-38CDE4235612}" srcId="{8D1849C5-3FE6-4005-8FA2-3C5B4857CEF1}" destId="{8D0BF403-3A9C-41A6-87D3-D6B8CC315B14}" srcOrd="2" destOrd="0" parTransId="{B34CA759-F755-4108-8A4C-ADA430DFB6D0}" sibTransId="{4C61E726-3C08-4150-8B5E-1F67ABCC5D96}"/>
    <dgm:cxn modelId="{568509BA-D7F4-4AB9-9F96-924FE5B378C2}" type="presOf" srcId="{F6EC674E-B2DF-4D62-8860-264EFC847654}" destId="{3F57D47E-6191-4A43-A479-C06658CCA8D3}" srcOrd="0" destOrd="0" presId="urn:microsoft.com/office/officeart/2018/2/layout/IconVerticalSolidList"/>
    <dgm:cxn modelId="{337C49F9-C4F7-431F-8A4C-BC9A96A18A97}" type="presParOf" srcId="{D6728EC0-1B3B-4307-9467-97EDA8BE6E78}" destId="{04F88443-3AED-4B40-9548-CE5717E49718}" srcOrd="0" destOrd="0" presId="urn:microsoft.com/office/officeart/2018/2/layout/IconVerticalSolidList"/>
    <dgm:cxn modelId="{C12CB1F3-35A1-4600-AC0E-A74BC5B39635}" type="presParOf" srcId="{04F88443-3AED-4B40-9548-CE5717E49718}" destId="{B2632462-AA60-41AB-B5CE-B47B353CBB49}" srcOrd="0" destOrd="0" presId="urn:microsoft.com/office/officeart/2018/2/layout/IconVerticalSolidList"/>
    <dgm:cxn modelId="{4C8BF2BF-2509-4094-BB22-919817A7D4EA}" type="presParOf" srcId="{04F88443-3AED-4B40-9548-CE5717E49718}" destId="{824C6DB5-927F-4A84-90A8-0B7967772EA4}" srcOrd="1" destOrd="0" presId="urn:microsoft.com/office/officeart/2018/2/layout/IconVerticalSolidList"/>
    <dgm:cxn modelId="{54691673-41C3-4E65-B6CB-361EDA55506B}" type="presParOf" srcId="{04F88443-3AED-4B40-9548-CE5717E49718}" destId="{784192F0-F732-4D79-B11E-EFB97B3BD663}" srcOrd="2" destOrd="0" presId="urn:microsoft.com/office/officeart/2018/2/layout/IconVerticalSolidList"/>
    <dgm:cxn modelId="{925C8E97-F3D2-4E30-AB72-590F2FC439EB}" type="presParOf" srcId="{04F88443-3AED-4B40-9548-CE5717E49718}" destId="{3F57D47E-6191-4A43-A479-C06658CCA8D3}" srcOrd="3" destOrd="0" presId="urn:microsoft.com/office/officeart/2018/2/layout/IconVerticalSolidList"/>
    <dgm:cxn modelId="{C2854C02-222C-4EB8-AE1E-FE43A9E4DC54}" type="presParOf" srcId="{D6728EC0-1B3B-4307-9467-97EDA8BE6E78}" destId="{56F68FD3-46D6-4B5D-93DC-B3FB14C07318}" srcOrd="1" destOrd="0" presId="urn:microsoft.com/office/officeart/2018/2/layout/IconVerticalSolidList"/>
    <dgm:cxn modelId="{E6BCF6B7-DA70-40FA-B31D-BBC86860233E}" type="presParOf" srcId="{D6728EC0-1B3B-4307-9467-97EDA8BE6E78}" destId="{ECEF210F-B105-48F7-8085-C0E1B8A8E6B3}" srcOrd="2" destOrd="0" presId="urn:microsoft.com/office/officeart/2018/2/layout/IconVerticalSolidList"/>
    <dgm:cxn modelId="{C0D77802-32AA-4FCB-872A-CD0EC6636F41}" type="presParOf" srcId="{ECEF210F-B105-48F7-8085-C0E1B8A8E6B3}" destId="{22D25AFC-04C3-4D54-8F89-D18A71F99CEA}" srcOrd="0" destOrd="0" presId="urn:microsoft.com/office/officeart/2018/2/layout/IconVerticalSolidList"/>
    <dgm:cxn modelId="{8CF66747-E3E0-46AD-B25A-1C7AEA376755}" type="presParOf" srcId="{ECEF210F-B105-48F7-8085-C0E1B8A8E6B3}" destId="{50067CEA-D31A-4894-A039-17FECE5D5BE6}" srcOrd="1" destOrd="0" presId="urn:microsoft.com/office/officeart/2018/2/layout/IconVerticalSolidList"/>
    <dgm:cxn modelId="{7D76CB39-19BE-4C9A-A7B8-9D460695C56A}" type="presParOf" srcId="{ECEF210F-B105-48F7-8085-C0E1B8A8E6B3}" destId="{74B304FE-DAE3-46C8-9AB2-AC97B9D622B1}" srcOrd="2" destOrd="0" presId="urn:microsoft.com/office/officeart/2018/2/layout/IconVerticalSolidList"/>
    <dgm:cxn modelId="{55E546DA-69B9-4CA9-8BFF-512C396711D5}" type="presParOf" srcId="{ECEF210F-B105-48F7-8085-C0E1B8A8E6B3}" destId="{5D5221A7-0EF8-4938-BADF-C1F477A3F445}" srcOrd="3" destOrd="0" presId="urn:microsoft.com/office/officeart/2018/2/layout/IconVerticalSolidList"/>
    <dgm:cxn modelId="{A2BACABF-1A7C-4416-BA52-EDA4168E7A95}" type="presParOf" srcId="{D6728EC0-1B3B-4307-9467-97EDA8BE6E78}" destId="{B412EFD8-70F4-4185-8804-9A8B8B795F27}" srcOrd="3" destOrd="0" presId="urn:microsoft.com/office/officeart/2018/2/layout/IconVerticalSolidList"/>
    <dgm:cxn modelId="{27E166F2-B8B2-4EB3-8A5A-7B57B916E62F}" type="presParOf" srcId="{D6728EC0-1B3B-4307-9467-97EDA8BE6E78}" destId="{F34FC944-CCA6-4659-B754-0E1A7FF2A732}" srcOrd="4" destOrd="0" presId="urn:microsoft.com/office/officeart/2018/2/layout/IconVerticalSolidList"/>
    <dgm:cxn modelId="{33A08FD5-C565-46D6-95AC-3B392C55E79A}" type="presParOf" srcId="{F34FC944-CCA6-4659-B754-0E1A7FF2A732}" destId="{74C4FF31-90CF-46FC-BFF9-3550E852CF1E}" srcOrd="0" destOrd="0" presId="urn:microsoft.com/office/officeart/2018/2/layout/IconVerticalSolidList"/>
    <dgm:cxn modelId="{172B6F10-4A93-464F-9430-458808243BCE}" type="presParOf" srcId="{F34FC944-CCA6-4659-B754-0E1A7FF2A732}" destId="{A35B524F-856B-4CE7-8773-6C2B1F5E8DFC}" srcOrd="1" destOrd="0" presId="urn:microsoft.com/office/officeart/2018/2/layout/IconVerticalSolidList"/>
    <dgm:cxn modelId="{F3FF75A6-2E8C-4B3A-9333-429E58F707B1}" type="presParOf" srcId="{F34FC944-CCA6-4659-B754-0E1A7FF2A732}" destId="{BA157F76-C732-4518-867A-F675D1B888BC}" srcOrd="2" destOrd="0" presId="urn:microsoft.com/office/officeart/2018/2/layout/IconVerticalSolidList"/>
    <dgm:cxn modelId="{659914CF-7829-45B4-9EC2-3162A45FAAE8}" type="presParOf" srcId="{F34FC944-CCA6-4659-B754-0E1A7FF2A732}" destId="{A47D1B5A-FEC4-4849-8E02-0DCDB2F99E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A7E5A-BB5E-4A2E-A14C-896D5033558C}"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4AF20C08-0203-40D2-B5AF-D35407A72D98}">
      <dgm:prSet/>
      <dgm:spPr/>
      <dgm:t>
        <a:bodyPr/>
        <a:lstStyle/>
        <a:p>
          <a:r>
            <a:rPr lang="en-US"/>
            <a:t>Describes how a company </a:t>
          </a:r>
          <a:r>
            <a:rPr lang="en-US" u="sng"/>
            <a:t>communicates </a:t>
          </a:r>
          <a:r>
            <a:rPr lang="en-US"/>
            <a:t>with and </a:t>
          </a:r>
          <a:r>
            <a:rPr lang="en-US" u="sng"/>
            <a:t>reaches </a:t>
          </a:r>
          <a:r>
            <a:rPr lang="en-US"/>
            <a:t>its </a:t>
          </a:r>
          <a:r>
            <a:rPr lang="en-US" b="1"/>
            <a:t>customer segments </a:t>
          </a:r>
          <a:r>
            <a:rPr lang="en-US"/>
            <a:t>to </a:t>
          </a:r>
          <a:r>
            <a:rPr lang="en-US" u="sng"/>
            <a:t>deliver</a:t>
          </a:r>
          <a:r>
            <a:rPr lang="en-US"/>
            <a:t> a </a:t>
          </a:r>
          <a:r>
            <a:rPr lang="en-US" b="1"/>
            <a:t>value proposition</a:t>
          </a:r>
          <a:r>
            <a:rPr lang="en-US"/>
            <a:t>.</a:t>
          </a:r>
        </a:p>
      </dgm:t>
    </dgm:pt>
    <dgm:pt modelId="{26985CA6-6DBE-4754-9458-825C23D15CE3}" type="parTrans" cxnId="{E7FE17C4-42E0-4332-BDD0-F4F2E7DC2027}">
      <dgm:prSet/>
      <dgm:spPr/>
      <dgm:t>
        <a:bodyPr/>
        <a:lstStyle/>
        <a:p>
          <a:endParaRPr lang="en-US"/>
        </a:p>
      </dgm:t>
    </dgm:pt>
    <dgm:pt modelId="{A91FD5D6-EA20-4FE4-B36D-BC5266588954}" type="sibTrans" cxnId="{E7FE17C4-42E0-4332-BDD0-F4F2E7DC2027}">
      <dgm:prSet/>
      <dgm:spPr/>
      <dgm:t>
        <a:bodyPr/>
        <a:lstStyle/>
        <a:p>
          <a:endParaRPr lang="en-US"/>
        </a:p>
      </dgm:t>
    </dgm:pt>
    <dgm:pt modelId="{9172A469-D552-4F82-AE72-F6472DA7C767}">
      <dgm:prSet/>
      <dgm:spPr/>
      <dgm:t>
        <a:bodyPr/>
        <a:lstStyle/>
        <a:p>
          <a:r>
            <a:rPr lang="en-US" i="1"/>
            <a:t>Communication</a:t>
          </a:r>
          <a:r>
            <a:rPr lang="en-US"/>
            <a:t>, </a:t>
          </a:r>
          <a:r>
            <a:rPr lang="en-US" i="1"/>
            <a:t>distribution</a:t>
          </a:r>
          <a:r>
            <a:rPr lang="en-US"/>
            <a:t>, and </a:t>
          </a:r>
          <a:r>
            <a:rPr lang="en-US" i="1"/>
            <a:t>sales</a:t>
          </a:r>
          <a:r>
            <a:rPr lang="en-US"/>
            <a:t> channels create the interface with customers.</a:t>
          </a:r>
        </a:p>
      </dgm:t>
    </dgm:pt>
    <dgm:pt modelId="{02A68580-5B13-4004-926D-CD72A8D1F2F7}" type="parTrans" cxnId="{032125F2-85C4-4891-BCE0-DACD8E0E9B22}">
      <dgm:prSet/>
      <dgm:spPr/>
      <dgm:t>
        <a:bodyPr/>
        <a:lstStyle/>
        <a:p>
          <a:endParaRPr lang="en-US"/>
        </a:p>
      </dgm:t>
    </dgm:pt>
    <dgm:pt modelId="{E2287637-6C2C-4E99-947C-F400C9BDF85E}" type="sibTrans" cxnId="{032125F2-85C4-4891-BCE0-DACD8E0E9B22}">
      <dgm:prSet/>
      <dgm:spPr/>
      <dgm:t>
        <a:bodyPr/>
        <a:lstStyle/>
        <a:p>
          <a:endParaRPr lang="en-US"/>
        </a:p>
      </dgm:t>
    </dgm:pt>
    <dgm:pt modelId="{3EE47CCC-7E6B-4A09-9F1B-414894913840}">
      <dgm:prSet/>
      <dgm:spPr/>
      <dgm:t>
        <a:bodyPr/>
        <a:lstStyle/>
        <a:p>
          <a:r>
            <a:rPr lang="en-US" dirty="0"/>
            <a:t>Channels are </a:t>
          </a:r>
          <a:r>
            <a:rPr lang="en-US" b="1" dirty="0"/>
            <a:t>touch points </a:t>
          </a:r>
          <a:r>
            <a:rPr lang="en-US" dirty="0"/>
            <a:t>and play an important role in the customer experience.</a:t>
          </a:r>
        </a:p>
      </dgm:t>
    </dgm:pt>
    <dgm:pt modelId="{8B75B9C5-E491-49F4-BC21-417F1EC459BE}" type="parTrans" cxnId="{4D14405D-94CE-4A3F-BFC3-B3DBD0CAFA00}">
      <dgm:prSet/>
      <dgm:spPr/>
      <dgm:t>
        <a:bodyPr/>
        <a:lstStyle/>
        <a:p>
          <a:endParaRPr lang="en-US"/>
        </a:p>
      </dgm:t>
    </dgm:pt>
    <dgm:pt modelId="{24890AB7-BF39-41E3-A317-6ED101EF28F2}" type="sibTrans" cxnId="{4D14405D-94CE-4A3F-BFC3-B3DBD0CAFA00}">
      <dgm:prSet/>
      <dgm:spPr/>
      <dgm:t>
        <a:bodyPr/>
        <a:lstStyle/>
        <a:p>
          <a:endParaRPr lang="en-US"/>
        </a:p>
      </dgm:t>
    </dgm:pt>
    <dgm:pt modelId="{5D0ADBDC-87E4-514D-AF7F-A8AE5C58ADFA}" type="pres">
      <dgm:prSet presAssocID="{AD7A7E5A-BB5E-4A2E-A14C-896D5033558C}" presName="vert0" presStyleCnt="0">
        <dgm:presLayoutVars>
          <dgm:dir/>
          <dgm:animOne val="branch"/>
          <dgm:animLvl val="lvl"/>
        </dgm:presLayoutVars>
      </dgm:prSet>
      <dgm:spPr/>
    </dgm:pt>
    <dgm:pt modelId="{C9870B5E-08E1-F646-B9A3-23420C793CED}" type="pres">
      <dgm:prSet presAssocID="{4AF20C08-0203-40D2-B5AF-D35407A72D98}" presName="thickLine" presStyleLbl="alignNode1" presStyleIdx="0" presStyleCnt="3"/>
      <dgm:spPr/>
    </dgm:pt>
    <dgm:pt modelId="{6B99C1D6-284C-8246-ABB5-EE10182D325C}" type="pres">
      <dgm:prSet presAssocID="{4AF20C08-0203-40D2-B5AF-D35407A72D98}" presName="horz1" presStyleCnt="0"/>
      <dgm:spPr/>
    </dgm:pt>
    <dgm:pt modelId="{3C7FB99A-E914-DD4A-BA1B-6FAEC2A2538D}" type="pres">
      <dgm:prSet presAssocID="{4AF20C08-0203-40D2-B5AF-D35407A72D98}" presName="tx1" presStyleLbl="revTx" presStyleIdx="0" presStyleCnt="3"/>
      <dgm:spPr/>
    </dgm:pt>
    <dgm:pt modelId="{272F9C4C-5BDD-4540-8712-A360D8BF6F9C}" type="pres">
      <dgm:prSet presAssocID="{4AF20C08-0203-40D2-B5AF-D35407A72D98}" presName="vert1" presStyleCnt="0"/>
      <dgm:spPr/>
    </dgm:pt>
    <dgm:pt modelId="{9DA993AD-49CC-5140-B15A-938B4CBB3A5F}" type="pres">
      <dgm:prSet presAssocID="{9172A469-D552-4F82-AE72-F6472DA7C767}" presName="thickLine" presStyleLbl="alignNode1" presStyleIdx="1" presStyleCnt="3"/>
      <dgm:spPr/>
    </dgm:pt>
    <dgm:pt modelId="{C080A4A7-CED2-3546-B537-F1BFA9D91977}" type="pres">
      <dgm:prSet presAssocID="{9172A469-D552-4F82-AE72-F6472DA7C767}" presName="horz1" presStyleCnt="0"/>
      <dgm:spPr/>
    </dgm:pt>
    <dgm:pt modelId="{D7090F0C-0F43-2F46-8AB1-E34148E1398A}" type="pres">
      <dgm:prSet presAssocID="{9172A469-D552-4F82-AE72-F6472DA7C767}" presName="tx1" presStyleLbl="revTx" presStyleIdx="1" presStyleCnt="3"/>
      <dgm:spPr/>
    </dgm:pt>
    <dgm:pt modelId="{4A8B355B-AEE6-4947-AEE6-DA95E814D4BA}" type="pres">
      <dgm:prSet presAssocID="{9172A469-D552-4F82-AE72-F6472DA7C767}" presName="vert1" presStyleCnt="0"/>
      <dgm:spPr/>
    </dgm:pt>
    <dgm:pt modelId="{7C1A2113-89DD-E740-BF7E-4967F918C72D}" type="pres">
      <dgm:prSet presAssocID="{3EE47CCC-7E6B-4A09-9F1B-414894913840}" presName="thickLine" presStyleLbl="alignNode1" presStyleIdx="2" presStyleCnt="3"/>
      <dgm:spPr/>
    </dgm:pt>
    <dgm:pt modelId="{5ADEECAE-21C9-C647-9D95-5C8FB91E6D7B}" type="pres">
      <dgm:prSet presAssocID="{3EE47CCC-7E6B-4A09-9F1B-414894913840}" presName="horz1" presStyleCnt="0"/>
      <dgm:spPr/>
    </dgm:pt>
    <dgm:pt modelId="{A4F80872-E949-AF4C-A88A-D235E266240E}" type="pres">
      <dgm:prSet presAssocID="{3EE47CCC-7E6B-4A09-9F1B-414894913840}" presName="tx1" presStyleLbl="revTx" presStyleIdx="2" presStyleCnt="3"/>
      <dgm:spPr/>
    </dgm:pt>
    <dgm:pt modelId="{8CDF36DD-482E-BE4B-9722-A8029C56E195}" type="pres">
      <dgm:prSet presAssocID="{3EE47CCC-7E6B-4A09-9F1B-414894913840}" presName="vert1" presStyleCnt="0"/>
      <dgm:spPr/>
    </dgm:pt>
  </dgm:ptLst>
  <dgm:cxnLst>
    <dgm:cxn modelId="{E27A5344-7AFC-8640-ACC5-61E9F7AA4151}" type="presOf" srcId="{4AF20C08-0203-40D2-B5AF-D35407A72D98}" destId="{3C7FB99A-E914-DD4A-BA1B-6FAEC2A2538D}" srcOrd="0" destOrd="0" presId="urn:microsoft.com/office/officeart/2008/layout/LinedList"/>
    <dgm:cxn modelId="{4D14405D-94CE-4A3F-BFC3-B3DBD0CAFA00}" srcId="{AD7A7E5A-BB5E-4A2E-A14C-896D5033558C}" destId="{3EE47CCC-7E6B-4A09-9F1B-414894913840}" srcOrd="2" destOrd="0" parTransId="{8B75B9C5-E491-49F4-BC21-417F1EC459BE}" sibTransId="{24890AB7-BF39-41E3-A317-6ED101EF28F2}"/>
    <dgm:cxn modelId="{7F783185-19F9-CE40-B2E8-0096BA1B3426}" type="presOf" srcId="{9172A469-D552-4F82-AE72-F6472DA7C767}" destId="{D7090F0C-0F43-2F46-8AB1-E34148E1398A}" srcOrd="0" destOrd="0" presId="urn:microsoft.com/office/officeart/2008/layout/LinedList"/>
    <dgm:cxn modelId="{99D60089-5BA3-2A4A-BA69-B768D12DA636}" type="presOf" srcId="{3EE47CCC-7E6B-4A09-9F1B-414894913840}" destId="{A4F80872-E949-AF4C-A88A-D235E266240E}" srcOrd="0" destOrd="0" presId="urn:microsoft.com/office/officeart/2008/layout/LinedList"/>
    <dgm:cxn modelId="{D42D71A9-5E31-B144-8BAD-B497A4E80242}" type="presOf" srcId="{AD7A7E5A-BB5E-4A2E-A14C-896D5033558C}" destId="{5D0ADBDC-87E4-514D-AF7F-A8AE5C58ADFA}" srcOrd="0" destOrd="0" presId="urn:microsoft.com/office/officeart/2008/layout/LinedList"/>
    <dgm:cxn modelId="{E7FE17C4-42E0-4332-BDD0-F4F2E7DC2027}" srcId="{AD7A7E5A-BB5E-4A2E-A14C-896D5033558C}" destId="{4AF20C08-0203-40D2-B5AF-D35407A72D98}" srcOrd="0" destOrd="0" parTransId="{26985CA6-6DBE-4754-9458-825C23D15CE3}" sibTransId="{A91FD5D6-EA20-4FE4-B36D-BC5266588954}"/>
    <dgm:cxn modelId="{032125F2-85C4-4891-BCE0-DACD8E0E9B22}" srcId="{AD7A7E5A-BB5E-4A2E-A14C-896D5033558C}" destId="{9172A469-D552-4F82-AE72-F6472DA7C767}" srcOrd="1" destOrd="0" parTransId="{02A68580-5B13-4004-926D-CD72A8D1F2F7}" sibTransId="{E2287637-6C2C-4E99-947C-F400C9BDF85E}"/>
    <dgm:cxn modelId="{753AD1B3-B6CB-1544-A30C-5CCED92E438D}" type="presParOf" srcId="{5D0ADBDC-87E4-514D-AF7F-A8AE5C58ADFA}" destId="{C9870B5E-08E1-F646-B9A3-23420C793CED}" srcOrd="0" destOrd="0" presId="urn:microsoft.com/office/officeart/2008/layout/LinedList"/>
    <dgm:cxn modelId="{7C6AD1D6-8652-2C46-9FEE-0EA0C9D78ABF}" type="presParOf" srcId="{5D0ADBDC-87E4-514D-AF7F-A8AE5C58ADFA}" destId="{6B99C1D6-284C-8246-ABB5-EE10182D325C}" srcOrd="1" destOrd="0" presId="urn:microsoft.com/office/officeart/2008/layout/LinedList"/>
    <dgm:cxn modelId="{F35E03B5-EAD3-BE4A-9AEF-AFAE46F99527}" type="presParOf" srcId="{6B99C1D6-284C-8246-ABB5-EE10182D325C}" destId="{3C7FB99A-E914-DD4A-BA1B-6FAEC2A2538D}" srcOrd="0" destOrd="0" presId="urn:microsoft.com/office/officeart/2008/layout/LinedList"/>
    <dgm:cxn modelId="{6B0CC33F-9752-DA4C-B243-FEDDC4BB4535}" type="presParOf" srcId="{6B99C1D6-284C-8246-ABB5-EE10182D325C}" destId="{272F9C4C-5BDD-4540-8712-A360D8BF6F9C}" srcOrd="1" destOrd="0" presId="urn:microsoft.com/office/officeart/2008/layout/LinedList"/>
    <dgm:cxn modelId="{61AAFE86-B315-3040-8D2E-C5222EDBAD42}" type="presParOf" srcId="{5D0ADBDC-87E4-514D-AF7F-A8AE5C58ADFA}" destId="{9DA993AD-49CC-5140-B15A-938B4CBB3A5F}" srcOrd="2" destOrd="0" presId="urn:microsoft.com/office/officeart/2008/layout/LinedList"/>
    <dgm:cxn modelId="{58617C64-990B-C442-86AC-DFB6ED473D44}" type="presParOf" srcId="{5D0ADBDC-87E4-514D-AF7F-A8AE5C58ADFA}" destId="{C080A4A7-CED2-3546-B537-F1BFA9D91977}" srcOrd="3" destOrd="0" presId="urn:microsoft.com/office/officeart/2008/layout/LinedList"/>
    <dgm:cxn modelId="{927064C0-75CB-F34C-AE9A-B39B2266CED3}" type="presParOf" srcId="{C080A4A7-CED2-3546-B537-F1BFA9D91977}" destId="{D7090F0C-0F43-2F46-8AB1-E34148E1398A}" srcOrd="0" destOrd="0" presId="urn:microsoft.com/office/officeart/2008/layout/LinedList"/>
    <dgm:cxn modelId="{A3AF9F10-136B-8E49-A5B3-32ED41907BED}" type="presParOf" srcId="{C080A4A7-CED2-3546-B537-F1BFA9D91977}" destId="{4A8B355B-AEE6-4947-AEE6-DA95E814D4BA}" srcOrd="1" destOrd="0" presId="urn:microsoft.com/office/officeart/2008/layout/LinedList"/>
    <dgm:cxn modelId="{D807EEB3-A955-E04B-BEA1-92ED04EEC875}" type="presParOf" srcId="{5D0ADBDC-87E4-514D-AF7F-A8AE5C58ADFA}" destId="{7C1A2113-89DD-E740-BF7E-4967F918C72D}" srcOrd="4" destOrd="0" presId="urn:microsoft.com/office/officeart/2008/layout/LinedList"/>
    <dgm:cxn modelId="{4558681B-5C88-144C-9649-8B94A61E18BA}" type="presParOf" srcId="{5D0ADBDC-87E4-514D-AF7F-A8AE5C58ADFA}" destId="{5ADEECAE-21C9-C647-9D95-5C8FB91E6D7B}" srcOrd="5" destOrd="0" presId="urn:microsoft.com/office/officeart/2008/layout/LinedList"/>
    <dgm:cxn modelId="{48498036-24D6-5D47-AC2C-F2C8A1B48D9E}" type="presParOf" srcId="{5ADEECAE-21C9-C647-9D95-5C8FB91E6D7B}" destId="{A4F80872-E949-AF4C-A88A-D235E266240E}" srcOrd="0" destOrd="0" presId="urn:microsoft.com/office/officeart/2008/layout/LinedList"/>
    <dgm:cxn modelId="{4AAD5F3A-1329-2F46-8660-4FE98A9FFAC5}" type="presParOf" srcId="{5ADEECAE-21C9-C647-9D95-5C8FB91E6D7B}" destId="{8CDF36DD-482E-BE4B-9722-A8029C56E1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E24244-8272-4E2F-8D2D-9B25890B619A}"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5EF0AAA5-29C2-4905-9206-043A07D76A2E}">
      <dgm:prSet/>
      <dgm:spPr/>
      <dgm:t>
        <a:bodyPr/>
        <a:lstStyle/>
        <a:p>
          <a:pPr>
            <a:defRPr b="1"/>
          </a:pPr>
          <a:r>
            <a:rPr lang="en-US"/>
            <a:t>Awareness</a:t>
          </a:r>
        </a:p>
      </dgm:t>
    </dgm:pt>
    <dgm:pt modelId="{DF8D7F46-C628-461E-9436-DCE90971F4CE}" type="parTrans" cxnId="{4192DE4E-48E9-4285-B76B-A9038D5B0F14}">
      <dgm:prSet/>
      <dgm:spPr/>
      <dgm:t>
        <a:bodyPr/>
        <a:lstStyle/>
        <a:p>
          <a:endParaRPr lang="en-US"/>
        </a:p>
      </dgm:t>
    </dgm:pt>
    <dgm:pt modelId="{5DC8116A-8CB7-4FDC-9B67-CB0142B88A42}" type="sibTrans" cxnId="{4192DE4E-48E9-4285-B76B-A9038D5B0F14}">
      <dgm:prSet/>
      <dgm:spPr/>
      <dgm:t>
        <a:bodyPr/>
        <a:lstStyle/>
        <a:p>
          <a:endParaRPr lang="en-US"/>
        </a:p>
      </dgm:t>
    </dgm:pt>
    <dgm:pt modelId="{3FDF5ACE-BC5C-4A21-989F-F0CCF578D644}">
      <dgm:prSet/>
      <dgm:spPr/>
      <dgm:t>
        <a:bodyPr/>
        <a:lstStyle/>
        <a:p>
          <a:r>
            <a:rPr lang="en-US"/>
            <a:t>Raise awareness among customers about a company’s products and services</a:t>
          </a:r>
        </a:p>
      </dgm:t>
    </dgm:pt>
    <dgm:pt modelId="{3DB55451-8DC6-495B-954D-057A1F2A9D6E}" type="parTrans" cxnId="{5906AF90-C9AC-4FEA-BCF1-4849AB48FD54}">
      <dgm:prSet/>
      <dgm:spPr/>
      <dgm:t>
        <a:bodyPr/>
        <a:lstStyle/>
        <a:p>
          <a:endParaRPr lang="en-US"/>
        </a:p>
      </dgm:t>
    </dgm:pt>
    <dgm:pt modelId="{2B1E1C1B-9FBF-42E1-8A04-F19F9F4303C4}" type="sibTrans" cxnId="{5906AF90-C9AC-4FEA-BCF1-4849AB48FD54}">
      <dgm:prSet/>
      <dgm:spPr/>
      <dgm:t>
        <a:bodyPr/>
        <a:lstStyle/>
        <a:p>
          <a:endParaRPr lang="en-US"/>
        </a:p>
      </dgm:t>
    </dgm:pt>
    <dgm:pt modelId="{CF455972-890E-4895-9E2A-5C0D1AB61D5E}">
      <dgm:prSet/>
      <dgm:spPr/>
      <dgm:t>
        <a:bodyPr/>
        <a:lstStyle/>
        <a:p>
          <a:pPr>
            <a:defRPr b="1"/>
          </a:pPr>
          <a:r>
            <a:rPr lang="en-US"/>
            <a:t>Evaluation</a:t>
          </a:r>
        </a:p>
      </dgm:t>
    </dgm:pt>
    <dgm:pt modelId="{1DD4F75C-DE07-4EAC-A906-289E22D3125E}" type="parTrans" cxnId="{16B3B74B-AA9F-4D71-9435-D2D83792A5CF}">
      <dgm:prSet/>
      <dgm:spPr/>
      <dgm:t>
        <a:bodyPr/>
        <a:lstStyle/>
        <a:p>
          <a:endParaRPr lang="en-US"/>
        </a:p>
      </dgm:t>
    </dgm:pt>
    <dgm:pt modelId="{E970FBE1-5D90-4F69-B169-A5F4780C6ABA}" type="sibTrans" cxnId="{16B3B74B-AA9F-4D71-9435-D2D83792A5CF}">
      <dgm:prSet/>
      <dgm:spPr/>
      <dgm:t>
        <a:bodyPr/>
        <a:lstStyle/>
        <a:p>
          <a:endParaRPr lang="en-US"/>
        </a:p>
      </dgm:t>
    </dgm:pt>
    <dgm:pt modelId="{8F2F6749-B2F3-481D-8298-8AE6B0FD4471}">
      <dgm:prSet/>
      <dgm:spPr/>
      <dgm:t>
        <a:bodyPr/>
        <a:lstStyle/>
        <a:p>
          <a:r>
            <a:rPr lang="en-US"/>
            <a:t>Help customers evaluate a company’s Value Proposition</a:t>
          </a:r>
        </a:p>
      </dgm:t>
    </dgm:pt>
    <dgm:pt modelId="{F4CCE01A-57CC-49D4-9840-86090142E768}" type="parTrans" cxnId="{93E9AA0C-0D8E-43F8-9938-9F1C61B2C839}">
      <dgm:prSet/>
      <dgm:spPr/>
      <dgm:t>
        <a:bodyPr/>
        <a:lstStyle/>
        <a:p>
          <a:endParaRPr lang="en-US"/>
        </a:p>
      </dgm:t>
    </dgm:pt>
    <dgm:pt modelId="{2A33BF18-DA47-4C35-B440-245162ED8743}" type="sibTrans" cxnId="{93E9AA0C-0D8E-43F8-9938-9F1C61B2C839}">
      <dgm:prSet/>
      <dgm:spPr/>
      <dgm:t>
        <a:bodyPr/>
        <a:lstStyle/>
        <a:p>
          <a:endParaRPr lang="en-US"/>
        </a:p>
      </dgm:t>
    </dgm:pt>
    <dgm:pt modelId="{B761AEE1-C81A-47BC-84CC-E032F36F49D7}">
      <dgm:prSet/>
      <dgm:spPr/>
      <dgm:t>
        <a:bodyPr/>
        <a:lstStyle/>
        <a:p>
          <a:pPr>
            <a:defRPr b="1"/>
          </a:pPr>
          <a:r>
            <a:rPr lang="en-US"/>
            <a:t>Purchase</a:t>
          </a:r>
        </a:p>
      </dgm:t>
    </dgm:pt>
    <dgm:pt modelId="{69812D0D-1D76-4A24-A62D-6C9CF2E45E66}" type="parTrans" cxnId="{8974BAEF-5600-40C8-A00A-68D59CC8B713}">
      <dgm:prSet/>
      <dgm:spPr/>
      <dgm:t>
        <a:bodyPr/>
        <a:lstStyle/>
        <a:p>
          <a:endParaRPr lang="en-US"/>
        </a:p>
      </dgm:t>
    </dgm:pt>
    <dgm:pt modelId="{10E05DC3-2889-4EA2-95FF-3F9FFB6F4303}" type="sibTrans" cxnId="{8974BAEF-5600-40C8-A00A-68D59CC8B713}">
      <dgm:prSet/>
      <dgm:spPr/>
      <dgm:t>
        <a:bodyPr/>
        <a:lstStyle/>
        <a:p>
          <a:endParaRPr lang="en-US"/>
        </a:p>
      </dgm:t>
    </dgm:pt>
    <dgm:pt modelId="{85CD8355-6832-439B-B6B8-3527DA1BF58D}">
      <dgm:prSet/>
      <dgm:spPr/>
      <dgm:t>
        <a:bodyPr/>
        <a:lstStyle/>
        <a:p>
          <a:r>
            <a:rPr lang="en-US"/>
            <a:t>Allow customers to purchase specific products and services</a:t>
          </a:r>
        </a:p>
      </dgm:t>
    </dgm:pt>
    <dgm:pt modelId="{CEBE8777-8F01-4D1C-8307-5196A6CE4D23}" type="parTrans" cxnId="{C28F7039-5B87-4E3E-8D02-57B36D81D291}">
      <dgm:prSet/>
      <dgm:spPr/>
      <dgm:t>
        <a:bodyPr/>
        <a:lstStyle/>
        <a:p>
          <a:endParaRPr lang="en-US"/>
        </a:p>
      </dgm:t>
    </dgm:pt>
    <dgm:pt modelId="{6C09A7A6-C485-4516-BB01-93BAFDEA4BAF}" type="sibTrans" cxnId="{C28F7039-5B87-4E3E-8D02-57B36D81D291}">
      <dgm:prSet/>
      <dgm:spPr/>
      <dgm:t>
        <a:bodyPr/>
        <a:lstStyle/>
        <a:p>
          <a:endParaRPr lang="en-US"/>
        </a:p>
      </dgm:t>
    </dgm:pt>
    <dgm:pt modelId="{1958AD6D-1207-43B7-B8F1-A6D8DDA3DAF3}">
      <dgm:prSet/>
      <dgm:spPr/>
      <dgm:t>
        <a:bodyPr/>
        <a:lstStyle/>
        <a:p>
          <a:pPr>
            <a:defRPr b="1"/>
          </a:pPr>
          <a:r>
            <a:rPr lang="en-US"/>
            <a:t>Delivery</a:t>
          </a:r>
        </a:p>
      </dgm:t>
    </dgm:pt>
    <dgm:pt modelId="{C442C998-D23D-4775-9C1A-393C98FBD35C}" type="parTrans" cxnId="{A5F79FE9-CEE7-4F0C-B49D-DC1760399C23}">
      <dgm:prSet/>
      <dgm:spPr/>
      <dgm:t>
        <a:bodyPr/>
        <a:lstStyle/>
        <a:p>
          <a:endParaRPr lang="en-US"/>
        </a:p>
      </dgm:t>
    </dgm:pt>
    <dgm:pt modelId="{F538F5EE-EC21-4760-87E1-3C952E3318DA}" type="sibTrans" cxnId="{A5F79FE9-CEE7-4F0C-B49D-DC1760399C23}">
      <dgm:prSet/>
      <dgm:spPr/>
      <dgm:t>
        <a:bodyPr/>
        <a:lstStyle/>
        <a:p>
          <a:endParaRPr lang="en-US"/>
        </a:p>
      </dgm:t>
    </dgm:pt>
    <dgm:pt modelId="{ACACEC6F-A9E7-4466-B6DA-2531FF58E238}">
      <dgm:prSet/>
      <dgm:spPr/>
      <dgm:t>
        <a:bodyPr/>
        <a:lstStyle/>
        <a:p>
          <a:r>
            <a:rPr lang="en-US"/>
            <a:t>Delivers a value proposition to the customer</a:t>
          </a:r>
        </a:p>
      </dgm:t>
    </dgm:pt>
    <dgm:pt modelId="{B12C665A-4589-4262-A6CD-3F4BC1C5BB82}" type="parTrans" cxnId="{BB0DE84F-8756-478D-968A-CB696D34A5BC}">
      <dgm:prSet/>
      <dgm:spPr/>
      <dgm:t>
        <a:bodyPr/>
        <a:lstStyle/>
        <a:p>
          <a:endParaRPr lang="en-US"/>
        </a:p>
      </dgm:t>
    </dgm:pt>
    <dgm:pt modelId="{B73C8411-CFD4-48E9-AB30-8A951A80BAFF}" type="sibTrans" cxnId="{BB0DE84F-8756-478D-968A-CB696D34A5BC}">
      <dgm:prSet/>
      <dgm:spPr/>
      <dgm:t>
        <a:bodyPr/>
        <a:lstStyle/>
        <a:p>
          <a:endParaRPr lang="en-US"/>
        </a:p>
      </dgm:t>
    </dgm:pt>
    <dgm:pt modelId="{E7366EB2-786B-4F94-82E9-F983919EB361}">
      <dgm:prSet/>
      <dgm:spPr/>
      <dgm:t>
        <a:bodyPr/>
        <a:lstStyle/>
        <a:p>
          <a:pPr>
            <a:defRPr b="1"/>
          </a:pPr>
          <a:r>
            <a:rPr lang="en-US" dirty="0"/>
            <a:t>After Sales</a:t>
          </a:r>
        </a:p>
      </dgm:t>
    </dgm:pt>
    <dgm:pt modelId="{63B29CA8-615E-4917-9AF7-C4EA514753CC}" type="parTrans" cxnId="{DCE9DC29-B4D0-40FC-B273-DC7CB9029F57}">
      <dgm:prSet/>
      <dgm:spPr/>
      <dgm:t>
        <a:bodyPr/>
        <a:lstStyle/>
        <a:p>
          <a:endParaRPr lang="en-US"/>
        </a:p>
      </dgm:t>
    </dgm:pt>
    <dgm:pt modelId="{FC3A6E11-A55A-4CC6-AFBE-83135C375E3E}" type="sibTrans" cxnId="{DCE9DC29-B4D0-40FC-B273-DC7CB9029F57}">
      <dgm:prSet/>
      <dgm:spPr/>
      <dgm:t>
        <a:bodyPr/>
        <a:lstStyle/>
        <a:p>
          <a:endParaRPr lang="en-US"/>
        </a:p>
      </dgm:t>
    </dgm:pt>
    <dgm:pt modelId="{80BF7A7E-7FE6-4261-8E01-65AEE741C3E1}">
      <dgm:prSet/>
      <dgm:spPr/>
      <dgm:t>
        <a:bodyPr/>
        <a:lstStyle/>
        <a:p>
          <a:r>
            <a:rPr lang="en-US"/>
            <a:t>Provide post-purchase customer support</a:t>
          </a:r>
        </a:p>
      </dgm:t>
    </dgm:pt>
    <dgm:pt modelId="{6B5753F9-4402-4FFD-9343-9BB59610BBC0}" type="parTrans" cxnId="{8B7215CF-4F76-4585-876A-754BD63F28AC}">
      <dgm:prSet/>
      <dgm:spPr/>
      <dgm:t>
        <a:bodyPr/>
        <a:lstStyle/>
        <a:p>
          <a:endParaRPr lang="en-US"/>
        </a:p>
      </dgm:t>
    </dgm:pt>
    <dgm:pt modelId="{E023C1E9-C460-4E38-8B4A-82841988DD92}" type="sibTrans" cxnId="{8B7215CF-4F76-4585-876A-754BD63F28AC}">
      <dgm:prSet/>
      <dgm:spPr/>
      <dgm:t>
        <a:bodyPr/>
        <a:lstStyle/>
        <a:p>
          <a:endParaRPr lang="en-US"/>
        </a:p>
      </dgm:t>
    </dgm:pt>
    <dgm:pt modelId="{96343F50-553E-B04F-B75C-4ACA4CEB3160}" type="pres">
      <dgm:prSet presAssocID="{8BE24244-8272-4E2F-8D2D-9B25890B619A}" presName="vert0" presStyleCnt="0">
        <dgm:presLayoutVars>
          <dgm:dir/>
          <dgm:animOne val="branch"/>
          <dgm:animLvl val="lvl"/>
        </dgm:presLayoutVars>
      </dgm:prSet>
      <dgm:spPr/>
    </dgm:pt>
    <dgm:pt modelId="{A7946B48-6D0E-EC44-BACD-EFDCF243AFDC}" type="pres">
      <dgm:prSet presAssocID="{5EF0AAA5-29C2-4905-9206-043A07D76A2E}" presName="thickLine" presStyleLbl="alignNode1" presStyleIdx="0" presStyleCnt="5"/>
      <dgm:spPr/>
    </dgm:pt>
    <dgm:pt modelId="{1AB83A14-44CF-0A44-8C8A-559A60A38E20}" type="pres">
      <dgm:prSet presAssocID="{5EF0AAA5-29C2-4905-9206-043A07D76A2E}" presName="horz1" presStyleCnt="0"/>
      <dgm:spPr/>
    </dgm:pt>
    <dgm:pt modelId="{209060BF-E83A-0842-8826-F8155FCD62C5}" type="pres">
      <dgm:prSet presAssocID="{5EF0AAA5-29C2-4905-9206-043A07D76A2E}" presName="tx1" presStyleLbl="revTx" presStyleIdx="0" presStyleCnt="10"/>
      <dgm:spPr/>
    </dgm:pt>
    <dgm:pt modelId="{F51A1A3B-BF55-744C-9FB9-75A777EC63C1}" type="pres">
      <dgm:prSet presAssocID="{5EF0AAA5-29C2-4905-9206-043A07D76A2E}" presName="vert1" presStyleCnt="0"/>
      <dgm:spPr/>
    </dgm:pt>
    <dgm:pt modelId="{5C89DE0D-A742-814C-9EC0-58B719680ECE}" type="pres">
      <dgm:prSet presAssocID="{3FDF5ACE-BC5C-4A21-989F-F0CCF578D644}" presName="vertSpace2a" presStyleCnt="0"/>
      <dgm:spPr/>
    </dgm:pt>
    <dgm:pt modelId="{4626DE12-48E4-394B-9898-2650F9269A8D}" type="pres">
      <dgm:prSet presAssocID="{3FDF5ACE-BC5C-4A21-989F-F0CCF578D644}" presName="horz2" presStyleCnt="0"/>
      <dgm:spPr/>
    </dgm:pt>
    <dgm:pt modelId="{1DC6EF04-8256-F04D-9AE3-32395914F303}" type="pres">
      <dgm:prSet presAssocID="{3FDF5ACE-BC5C-4A21-989F-F0CCF578D644}" presName="horzSpace2" presStyleCnt="0"/>
      <dgm:spPr/>
    </dgm:pt>
    <dgm:pt modelId="{031A413A-3050-5648-AE06-3F4EB6DC0840}" type="pres">
      <dgm:prSet presAssocID="{3FDF5ACE-BC5C-4A21-989F-F0CCF578D644}" presName="tx2" presStyleLbl="revTx" presStyleIdx="1" presStyleCnt="10"/>
      <dgm:spPr/>
    </dgm:pt>
    <dgm:pt modelId="{619BC0FE-EDD9-CF41-A697-80956131D55C}" type="pres">
      <dgm:prSet presAssocID="{3FDF5ACE-BC5C-4A21-989F-F0CCF578D644}" presName="vert2" presStyleCnt="0"/>
      <dgm:spPr/>
    </dgm:pt>
    <dgm:pt modelId="{805D0534-389D-0745-B69E-AA77F36B37C7}" type="pres">
      <dgm:prSet presAssocID="{3FDF5ACE-BC5C-4A21-989F-F0CCF578D644}" presName="thinLine2b" presStyleLbl="callout" presStyleIdx="0" presStyleCnt="5"/>
      <dgm:spPr/>
    </dgm:pt>
    <dgm:pt modelId="{EB356D19-524E-9343-9363-502B6BF9FDF2}" type="pres">
      <dgm:prSet presAssocID="{3FDF5ACE-BC5C-4A21-989F-F0CCF578D644}" presName="vertSpace2b" presStyleCnt="0"/>
      <dgm:spPr/>
    </dgm:pt>
    <dgm:pt modelId="{15C2D3EA-3B1A-744A-AD22-76927E64EDD9}" type="pres">
      <dgm:prSet presAssocID="{CF455972-890E-4895-9E2A-5C0D1AB61D5E}" presName="thickLine" presStyleLbl="alignNode1" presStyleIdx="1" presStyleCnt="5"/>
      <dgm:spPr/>
    </dgm:pt>
    <dgm:pt modelId="{3CC974DA-6F5E-5544-B7BE-745D3052F79D}" type="pres">
      <dgm:prSet presAssocID="{CF455972-890E-4895-9E2A-5C0D1AB61D5E}" presName="horz1" presStyleCnt="0"/>
      <dgm:spPr/>
    </dgm:pt>
    <dgm:pt modelId="{537CF0A3-6F74-F542-AA73-0F650C17EA74}" type="pres">
      <dgm:prSet presAssocID="{CF455972-890E-4895-9E2A-5C0D1AB61D5E}" presName="tx1" presStyleLbl="revTx" presStyleIdx="2" presStyleCnt="10"/>
      <dgm:spPr/>
    </dgm:pt>
    <dgm:pt modelId="{5915FE7C-C0C6-B641-936F-49CB836D7704}" type="pres">
      <dgm:prSet presAssocID="{CF455972-890E-4895-9E2A-5C0D1AB61D5E}" presName="vert1" presStyleCnt="0"/>
      <dgm:spPr/>
    </dgm:pt>
    <dgm:pt modelId="{29498266-EBF3-D141-8482-36EE245FA02A}" type="pres">
      <dgm:prSet presAssocID="{8F2F6749-B2F3-481D-8298-8AE6B0FD4471}" presName="vertSpace2a" presStyleCnt="0"/>
      <dgm:spPr/>
    </dgm:pt>
    <dgm:pt modelId="{7DD17E4C-24CC-EB44-8A6B-FBB726D19B2E}" type="pres">
      <dgm:prSet presAssocID="{8F2F6749-B2F3-481D-8298-8AE6B0FD4471}" presName="horz2" presStyleCnt="0"/>
      <dgm:spPr/>
    </dgm:pt>
    <dgm:pt modelId="{6D45EBF7-0DD4-654C-8EE8-2F942BAC24C6}" type="pres">
      <dgm:prSet presAssocID="{8F2F6749-B2F3-481D-8298-8AE6B0FD4471}" presName="horzSpace2" presStyleCnt="0"/>
      <dgm:spPr/>
    </dgm:pt>
    <dgm:pt modelId="{363A7890-52EE-0A40-A9CD-ED2EF6C9345E}" type="pres">
      <dgm:prSet presAssocID="{8F2F6749-B2F3-481D-8298-8AE6B0FD4471}" presName="tx2" presStyleLbl="revTx" presStyleIdx="3" presStyleCnt="10"/>
      <dgm:spPr/>
    </dgm:pt>
    <dgm:pt modelId="{822EA70D-58BA-ED42-B0FC-FF3F4A8DEED6}" type="pres">
      <dgm:prSet presAssocID="{8F2F6749-B2F3-481D-8298-8AE6B0FD4471}" presName="vert2" presStyleCnt="0"/>
      <dgm:spPr/>
    </dgm:pt>
    <dgm:pt modelId="{6ECAC7D5-D3C7-994C-A05E-12516455A161}" type="pres">
      <dgm:prSet presAssocID="{8F2F6749-B2F3-481D-8298-8AE6B0FD4471}" presName="thinLine2b" presStyleLbl="callout" presStyleIdx="1" presStyleCnt="5"/>
      <dgm:spPr/>
    </dgm:pt>
    <dgm:pt modelId="{4918847B-2E4B-3F4E-B07F-4E918EE78058}" type="pres">
      <dgm:prSet presAssocID="{8F2F6749-B2F3-481D-8298-8AE6B0FD4471}" presName="vertSpace2b" presStyleCnt="0"/>
      <dgm:spPr/>
    </dgm:pt>
    <dgm:pt modelId="{20E0EE8E-5241-1B4A-8434-071033FC3084}" type="pres">
      <dgm:prSet presAssocID="{B761AEE1-C81A-47BC-84CC-E032F36F49D7}" presName="thickLine" presStyleLbl="alignNode1" presStyleIdx="2" presStyleCnt="5"/>
      <dgm:spPr/>
    </dgm:pt>
    <dgm:pt modelId="{A355B622-CF6C-D04E-B604-DBB90DF626FB}" type="pres">
      <dgm:prSet presAssocID="{B761AEE1-C81A-47BC-84CC-E032F36F49D7}" presName="horz1" presStyleCnt="0"/>
      <dgm:spPr/>
    </dgm:pt>
    <dgm:pt modelId="{473B5B3F-3FAD-014A-B143-8497AF2B6FF1}" type="pres">
      <dgm:prSet presAssocID="{B761AEE1-C81A-47BC-84CC-E032F36F49D7}" presName="tx1" presStyleLbl="revTx" presStyleIdx="4" presStyleCnt="10"/>
      <dgm:spPr/>
    </dgm:pt>
    <dgm:pt modelId="{40844054-9992-8344-8E1B-4DB88BEF3D05}" type="pres">
      <dgm:prSet presAssocID="{B761AEE1-C81A-47BC-84CC-E032F36F49D7}" presName="vert1" presStyleCnt="0"/>
      <dgm:spPr/>
    </dgm:pt>
    <dgm:pt modelId="{F9D09B30-08CE-1A4E-9035-09C8BBD12F3A}" type="pres">
      <dgm:prSet presAssocID="{85CD8355-6832-439B-B6B8-3527DA1BF58D}" presName="vertSpace2a" presStyleCnt="0"/>
      <dgm:spPr/>
    </dgm:pt>
    <dgm:pt modelId="{FAC84E66-7317-ED44-902A-A137FA881B14}" type="pres">
      <dgm:prSet presAssocID="{85CD8355-6832-439B-B6B8-3527DA1BF58D}" presName="horz2" presStyleCnt="0"/>
      <dgm:spPr/>
    </dgm:pt>
    <dgm:pt modelId="{0CD6D932-9DF7-7F4F-8E98-3F3A48FB83D4}" type="pres">
      <dgm:prSet presAssocID="{85CD8355-6832-439B-B6B8-3527DA1BF58D}" presName="horzSpace2" presStyleCnt="0"/>
      <dgm:spPr/>
    </dgm:pt>
    <dgm:pt modelId="{E9FCB875-24FF-F84A-9A52-C94F9F3E3259}" type="pres">
      <dgm:prSet presAssocID="{85CD8355-6832-439B-B6B8-3527DA1BF58D}" presName="tx2" presStyleLbl="revTx" presStyleIdx="5" presStyleCnt="10"/>
      <dgm:spPr/>
    </dgm:pt>
    <dgm:pt modelId="{E9774E93-246D-0642-AE19-C690961E34D2}" type="pres">
      <dgm:prSet presAssocID="{85CD8355-6832-439B-B6B8-3527DA1BF58D}" presName="vert2" presStyleCnt="0"/>
      <dgm:spPr/>
    </dgm:pt>
    <dgm:pt modelId="{F3C09B69-E636-8C43-8CB9-E081ED695CE2}" type="pres">
      <dgm:prSet presAssocID="{85CD8355-6832-439B-B6B8-3527DA1BF58D}" presName="thinLine2b" presStyleLbl="callout" presStyleIdx="2" presStyleCnt="5"/>
      <dgm:spPr/>
    </dgm:pt>
    <dgm:pt modelId="{A1DF3E7C-67FA-E349-AB36-428370832C67}" type="pres">
      <dgm:prSet presAssocID="{85CD8355-6832-439B-B6B8-3527DA1BF58D}" presName="vertSpace2b" presStyleCnt="0"/>
      <dgm:spPr/>
    </dgm:pt>
    <dgm:pt modelId="{51B1C820-B6E3-8B4B-8B8A-379EF2D38B98}" type="pres">
      <dgm:prSet presAssocID="{1958AD6D-1207-43B7-B8F1-A6D8DDA3DAF3}" presName="thickLine" presStyleLbl="alignNode1" presStyleIdx="3" presStyleCnt="5"/>
      <dgm:spPr/>
    </dgm:pt>
    <dgm:pt modelId="{B7153C6B-0117-F04A-845A-9CEBC71D88ED}" type="pres">
      <dgm:prSet presAssocID="{1958AD6D-1207-43B7-B8F1-A6D8DDA3DAF3}" presName="horz1" presStyleCnt="0"/>
      <dgm:spPr/>
    </dgm:pt>
    <dgm:pt modelId="{F1F596B6-5FAF-8640-BEE1-4C62D2164689}" type="pres">
      <dgm:prSet presAssocID="{1958AD6D-1207-43B7-B8F1-A6D8DDA3DAF3}" presName="tx1" presStyleLbl="revTx" presStyleIdx="6" presStyleCnt="10"/>
      <dgm:spPr/>
    </dgm:pt>
    <dgm:pt modelId="{1E521DC9-4654-2342-B705-D6D8567A5F12}" type="pres">
      <dgm:prSet presAssocID="{1958AD6D-1207-43B7-B8F1-A6D8DDA3DAF3}" presName="vert1" presStyleCnt="0"/>
      <dgm:spPr/>
    </dgm:pt>
    <dgm:pt modelId="{383C8568-96B0-7941-A7BD-3A5B1EA5BDF8}" type="pres">
      <dgm:prSet presAssocID="{ACACEC6F-A9E7-4466-B6DA-2531FF58E238}" presName="vertSpace2a" presStyleCnt="0"/>
      <dgm:spPr/>
    </dgm:pt>
    <dgm:pt modelId="{26ACD917-E369-534B-8BCC-18ED3902B764}" type="pres">
      <dgm:prSet presAssocID="{ACACEC6F-A9E7-4466-B6DA-2531FF58E238}" presName="horz2" presStyleCnt="0"/>
      <dgm:spPr/>
    </dgm:pt>
    <dgm:pt modelId="{935D1BB2-1EE9-E944-84F4-55597DFE8A3F}" type="pres">
      <dgm:prSet presAssocID="{ACACEC6F-A9E7-4466-B6DA-2531FF58E238}" presName="horzSpace2" presStyleCnt="0"/>
      <dgm:spPr/>
    </dgm:pt>
    <dgm:pt modelId="{12F5B660-C33F-D848-9941-25BE02EF81E8}" type="pres">
      <dgm:prSet presAssocID="{ACACEC6F-A9E7-4466-B6DA-2531FF58E238}" presName="tx2" presStyleLbl="revTx" presStyleIdx="7" presStyleCnt="10"/>
      <dgm:spPr/>
    </dgm:pt>
    <dgm:pt modelId="{04CF58E0-36C9-A54A-BF9E-AB2131CC21B4}" type="pres">
      <dgm:prSet presAssocID="{ACACEC6F-A9E7-4466-B6DA-2531FF58E238}" presName="vert2" presStyleCnt="0"/>
      <dgm:spPr/>
    </dgm:pt>
    <dgm:pt modelId="{9FBB12FA-64C1-7744-8484-7356AECA497C}" type="pres">
      <dgm:prSet presAssocID="{ACACEC6F-A9E7-4466-B6DA-2531FF58E238}" presName="thinLine2b" presStyleLbl="callout" presStyleIdx="3" presStyleCnt="5"/>
      <dgm:spPr/>
    </dgm:pt>
    <dgm:pt modelId="{505EF1CA-EB74-B846-8C80-4F1A5514661A}" type="pres">
      <dgm:prSet presAssocID="{ACACEC6F-A9E7-4466-B6DA-2531FF58E238}" presName="vertSpace2b" presStyleCnt="0"/>
      <dgm:spPr/>
    </dgm:pt>
    <dgm:pt modelId="{545CBFC4-A10A-CF4A-9229-B169578C08A1}" type="pres">
      <dgm:prSet presAssocID="{E7366EB2-786B-4F94-82E9-F983919EB361}" presName="thickLine" presStyleLbl="alignNode1" presStyleIdx="4" presStyleCnt="5"/>
      <dgm:spPr/>
    </dgm:pt>
    <dgm:pt modelId="{0CA0A4E1-A72E-6045-9B61-9E79A10074C6}" type="pres">
      <dgm:prSet presAssocID="{E7366EB2-786B-4F94-82E9-F983919EB361}" presName="horz1" presStyleCnt="0"/>
      <dgm:spPr/>
    </dgm:pt>
    <dgm:pt modelId="{929E8552-32CB-A646-9D58-B5701D2045AE}" type="pres">
      <dgm:prSet presAssocID="{E7366EB2-786B-4F94-82E9-F983919EB361}" presName="tx1" presStyleLbl="revTx" presStyleIdx="8" presStyleCnt="10"/>
      <dgm:spPr/>
    </dgm:pt>
    <dgm:pt modelId="{4F4CAF39-7E45-E94D-84A7-95958CBF0DB5}" type="pres">
      <dgm:prSet presAssocID="{E7366EB2-786B-4F94-82E9-F983919EB361}" presName="vert1" presStyleCnt="0"/>
      <dgm:spPr/>
    </dgm:pt>
    <dgm:pt modelId="{8074A8D3-C285-2946-9F36-8F80F038C65B}" type="pres">
      <dgm:prSet presAssocID="{80BF7A7E-7FE6-4261-8E01-65AEE741C3E1}" presName="vertSpace2a" presStyleCnt="0"/>
      <dgm:spPr/>
    </dgm:pt>
    <dgm:pt modelId="{CC27FD86-5800-C446-B776-ECD5F2A5B12B}" type="pres">
      <dgm:prSet presAssocID="{80BF7A7E-7FE6-4261-8E01-65AEE741C3E1}" presName="horz2" presStyleCnt="0"/>
      <dgm:spPr/>
    </dgm:pt>
    <dgm:pt modelId="{0C623337-7665-1B4C-BE95-86311D4A483F}" type="pres">
      <dgm:prSet presAssocID="{80BF7A7E-7FE6-4261-8E01-65AEE741C3E1}" presName="horzSpace2" presStyleCnt="0"/>
      <dgm:spPr/>
    </dgm:pt>
    <dgm:pt modelId="{7A73AEED-94AB-E540-8F7F-8BA7942D4106}" type="pres">
      <dgm:prSet presAssocID="{80BF7A7E-7FE6-4261-8E01-65AEE741C3E1}" presName="tx2" presStyleLbl="revTx" presStyleIdx="9" presStyleCnt="10"/>
      <dgm:spPr/>
    </dgm:pt>
    <dgm:pt modelId="{2805A1EB-02AE-EB44-A717-F5CB8539F0A0}" type="pres">
      <dgm:prSet presAssocID="{80BF7A7E-7FE6-4261-8E01-65AEE741C3E1}" presName="vert2" presStyleCnt="0"/>
      <dgm:spPr/>
    </dgm:pt>
    <dgm:pt modelId="{EB0D554C-319F-9944-9D56-17E3FE94A779}" type="pres">
      <dgm:prSet presAssocID="{80BF7A7E-7FE6-4261-8E01-65AEE741C3E1}" presName="thinLine2b" presStyleLbl="callout" presStyleIdx="4" presStyleCnt="5"/>
      <dgm:spPr/>
    </dgm:pt>
    <dgm:pt modelId="{BF71D8E2-EE8B-F347-B23F-7A2A5825F3DE}" type="pres">
      <dgm:prSet presAssocID="{80BF7A7E-7FE6-4261-8E01-65AEE741C3E1}" presName="vertSpace2b" presStyleCnt="0"/>
      <dgm:spPr/>
    </dgm:pt>
  </dgm:ptLst>
  <dgm:cxnLst>
    <dgm:cxn modelId="{EAE55807-38D3-634F-B1AE-7DE908B45ABD}" type="presOf" srcId="{80BF7A7E-7FE6-4261-8E01-65AEE741C3E1}" destId="{7A73AEED-94AB-E540-8F7F-8BA7942D4106}" srcOrd="0" destOrd="0" presId="urn:microsoft.com/office/officeart/2008/layout/LinedList"/>
    <dgm:cxn modelId="{93E9AA0C-0D8E-43F8-9938-9F1C61B2C839}" srcId="{CF455972-890E-4895-9E2A-5C0D1AB61D5E}" destId="{8F2F6749-B2F3-481D-8298-8AE6B0FD4471}" srcOrd="0" destOrd="0" parTransId="{F4CCE01A-57CC-49D4-9840-86090142E768}" sibTransId="{2A33BF18-DA47-4C35-B440-245162ED8743}"/>
    <dgm:cxn modelId="{7D43ED0C-4C8E-0343-B616-DE79AA8793FF}" type="presOf" srcId="{E7366EB2-786B-4F94-82E9-F983919EB361}" destId="{929E8552-32CB-A646-9D58-B5701D2045AE}" srcOrd="0" destOrd="0" presId="urn:microsoft.com/office/officeart/2008/layout/LinedList"/>
    <dgm:cxn modelId="{129BDD12-31E4-F14B-8903-4DFF073B589C}" type="presOf" srcId="{CF455972-890E-4895-9E2A-5C0D1AB61D5E}" destId="{537CF0A3-6F74-F542-AA73-0F650C17EA74}" srcOrd="0" destOrd="0" presId="urn:microsoft.com/office/officeart/2008/layout/LinedList"/>
    <dgm:cxn modelId="{C838EC18-BB74-6141-992B-76052ACD9C70}" type="presOf" srcId="{5EF0AAA5-29C2-4905-9206-043A07D76A2E}" destId="{209060BF-E83A-0842-8826-F8155FCD62C5}" srcOrd="0" destOrd="0" presId="urn:microsoft.com/office/officeart/2008/layout/LinedList"/>
    <dgm:cxn modelId="{DCE9DC29-B4D0-40FC-B273-DC7CB9029F57}" srcId="{8BE24244-8272-4E2F-8D2D-9B25890B619A}" destId="{E7366EB2-786B-4F94-82E9-F983919EB361}" srcOrd="4" destOrd="0" parTransId="{63B29CA8-615E-4917-9AF7-C4EA514753CC}" sibTransId="{FC3A6E11-A55A-4CC6-AFBE-83135C375E3E}"/>
    <dgm:cxn modelId="{5CAABC30-40B1-7143-BCE4-CCEE82D6619B}" type="presOf" srcId="{85CD8355-6832-439B-B6B8-3527DA1BF58D}" destId="{E9FCB875-24FF-F84A-9A52-C94F9F3E3259}" srcOrd="0" destOrd="0" presId="urn:microsoft.com/office/officeart/2008/layout/LinedList"/>
    <dgm:cxn modelId="{C28F7039-5B87-4E3E-8D02-57B36D81D291}" srcId="{B761AEE1-C81A-47BC-84CC-E032F36F49D7}" destId="{85CD8355-6832-439B-B6B8-3527DA1BF58D}" srcOrd="0" destOrd="0" parTransId="{CEBE8777-8F01-4D1C-8307-5196A6CE4D23}" sibTransId="{6C09A7A6-C485-4516-BB01-93BAFDEA4BAF}"/>
    <dgm:cxn modelId="{16B3B74B-AA9F-4D71-9435-D2D83792A5CF}" srcId="{8BE24244-8272-4E2F-8D2D-9B25890B619A}" destId="{CF455972-890E-4895-9E2A-5C0D1AB61D5E}" srcOrd="1" destOrd="0" parTransId="{1DD4F75C-DE07-4EAC-A906-289E22D3125E}" sibTransId="{E970FBE1-5D90-4F69-B169-A5F4780C6ABA}"/>
    <dgm:cxn modelId="{C1FEF74D-36AD-4A45-9D1C-17177396F2A7}" type="presOf" srcId="{1958AD6D-1207-43B7-B8F1-A6D8DDA3DAF3}" destId="{F1F596B6-5FAF-8640-BEE1-4C62D2164689}" srcOrd="0" destOrd="0" presId="urn:microsoft.com/office/officeart/2008/layout/LinedList"/>
    <dgm:cxn modelId="{4192DE4E-48E9-4285-B76B-A9038D5B0F14}" srcId="{8BE24244-8272-4E2F-8D2D-9B25890B619A}" destId="{5EF0AAA5-29C2-4905-9206-043A07D76A2E}" srcOrd="0" destOrd="0" parTransId="{DF8D7F46-C628-461E-9436-DCE90971F4CE}" sibTransId="{5DC8116A-8CB7-4FDC-9B67-CB0142B88A42}"/>
    <dgm:cxn modelId="{BB0DE84F-8756-478D-968A-CB696D34A5BC}" srcId="{1958AD6D-1207-43B7-B8F1-A6D8DDA3DAF3}" destId="{ACACEC6F-A9E7-4466-B6DA-2531FF58E238}" srcOrd="0" destOrd="0" parTransId="{B12C665A-4589-4262-A6CD-3F4BC1C5BB82}" sibTransId="{B73C8411-CFD4-48E9-AB30-8A951A80BAFF}"/>
    <dgm:cxn modelId="{3E192761-5296-1A47-9A48-13E48777E02C}" type="presOf" srcId="{3FDF5ACE-BC5C-4A21-989F-F0CCF578D644}" destId="{031A413A-3050-5648-AE06-3F4EB6DC0840}" srcOrd="0" destOrd="0" presId="urn:microsoft.com/office/officeart/2008/layout/LinedList"/>
    <dgm:cxn modelId="{3868988C-8EF6-634F-800A-CC2F0FCDC3BE}" type="presOf" srcId="{ACACEC6F-A9E7-4466-B6DA-2531FF58E238}" destId="{12F5B660-C33F-D848-9941-25BE02EF81E8}" srcOrd="0" destOrd="0" presId="urn:microsoft.com/office/officeart/2008/layout/LinedList"/>
    <dgm:cxn modelId="{5906AF90-C9AC-4FEA-BCF1-4849AB48FD54}" srcId="{5EF0AAA5-29C2-4905-9206-043A07D76A2E}" destId="{3FDF5ACE-BC5C-4A21-989F-F0CCF578D644}" srcOrd="0" destOrd="0" parTransId="{3DB55451-8DC6-495B-954D-057A1F2A9D6E}" sibTransId="{2B1E1C1B-9FBF-42E1-8A04-F19F9F4303C4}"/>
    <dgm:cxn modelId="{D89376B1-64B5-B348-B9B9-A6EA1FF42F6D}" type="presOf" srcId="{B761AEE1-C81A-47BC-84CC-E032F36F49D7}" destId="{473B5B3F-3FAD-014A-B143-8497AF2B6FF1}" srcOrd="0" destOrd="0" presId="urn:microsoft.com/office/officeart/2008/layout/LinedList"/>
    <dgm:cxn modelId="{8B7215CF-4F76-4585-876A-754BD63F28AC}" srcId="{E7366EB2-786B-4F94-82E9-F983919EB361}" destId="{80BF7A7E-7FE6-4261-8E01-65AEE741C3E1}" srcOrd="0" destOrd="0" parTransId="{6B5753F9-4402-4FFD-9343-9BB59610BBC0}" sibTransId="{E023C1E9-C460-4E38-8B4A-82841988DD92}"/>
    <dgm:cxn modelId="{809CF1DE-CD24-2949-A45F-177A72CA66D9}" type="presOf" srcId="{8F2F6749-B2F3-481D-8298-8AE6B0FD4471}" destId="{363A7890-52EE-0A40-A9CD-ED2EF6C9345E}" srcOrd="0" destOrd="0" presId="urn:microsoft.com/office/officeart/2008/layout/LinedList"/>
    <dgm:cxn modelId="{A5F79FE9-CEE7-4F0C-B49D-DC1760399C23}" srcId="{8BE24244-8272-4E2F-8D2D-9B25890B619A}" destId="{1958AD6D-1207-43B7-B8F1-A6D8DDA3DAF3}" srcOrd="3" destOrd="0" parTransId="{C442C998-D23D-4775-9C1A-393C98FBD35C}" sibTransId="{F538F5EE-EC21-4760-87E1-3C952E3318DA}"/>
    <dgm:cxn modelId="{8974BAEF-5600-40C8-A00A-68D59CC8B713}" srcId="{8BE24244-8272-4E2F-8D2D-9B25890B619A}" destId="{B761AEE1-C81A-47BC-84CC-E032F36F49D7}" srcOrd="2" destOrd="0" parTransId="{69812D0D-1D76-4A24-A62D-6C9CF2E45E66}" sibTransId="{10E05DC3-2889-4EA2-95FF-3F9FFB6F4303}"/>
    <dgm:cxn modelId="{5D21CCF3-AF1E-084E-9712-889273DF9D50}" type="presOf" srcId="{8BE24244-8272-4E2F-8D2D-9B25890B619A}" destId="{96343F50-553E-B04F-B75C-4ACA4CEB3160}" srcOrd="0" destOrd="0" presId="urn:microsoft.com/office/officeart/2008/layout/LinedList"/>
    <dgm:cxn modelId="{F9ACA02F-FCC6-2F42-BE72-9949C12D36C0}" type="presParOf" srcId="{96343F50-553E-B04F-B75C-4ACA4CEB3160}" destId="{A7946B48-6D0E-EC44-BACD-EFDCF243AFDC}" srcOrd="0" destOrd="0" presId="urn:microsoft.com/office/officeart/2008/layout/LinedList"/>
    <dgm:cxn modelId="{9BF26A10-3CCA-6843-B954-09765AEFDC64}" type="presParOf" srcId="{96343F50-553E-B04F-B75C-4ACA4CEB3160}" destId="{1AB83A14-44CF-0A44-8C8A-559A60A38E20}" srcOrd="1" destOrd="0" presId="urn:microsoft.com/office/officeart/2008/layout/LinedList"/>
    <dgm:cxn modelId="{9D528414-3B02-4B43-8983-068991371CD3}" type="presParOf" srcId="{1AB83A14-44CF-0A44-8C8A-559A60A38E20}" destId="{209060BF-E83A-0842-8826-F8155FCD62C5}" srcOrd="0" destOrd="0" presId="urn:microsoft.com/office/officeart/2008/layout/LinedList"/>
    <dgm:cxn modelId="{16A59105-D89C-B449-8384-9C84394EE282}" type="presParOf" srcId="{1AB83A14-44CF-0A44-8C8A-559A60A38E20}" destId="{F51A1A3B-BF55-744C-9FB9-75A777EC63C1}" srcOrd="1" destOrd="0" presId="urn:microsoft.com/office/officeart/2008/layout/LinedList"/>
    <dgm:cxn modelId="{60646AF2-D2B6-5B41-B6BA-DA24F54F7BE8}" type="presParOf" srcId="{F51A1A3B-BF55-744C-9FB9-75A777EC63C1}" destId="{5C89DE0D-A742-814C-9EC0-58B719680ECE}" srcOrd="0" destOrd="0" presId="urn:microsoft.com/office/officeart/2008/layout/LinedList"/>
    <dgm:cxn modelId="{9D726511-8993-904F-83A2-27F784BCCD9B}" type="presParOf" srcId="{F51A1A3B-BF55-744C-9FB9-75A777EC63C1}" destId="{4626DE12-48E4-394B-9898-2650F9269A8D}" srcOrd="1" destOrd="0" presId="urn:microsoft.com/office/officeart/2008/layout/LinedList"/>
    <dgm:cxn modelId="{624B881A-8D1F-0A4C-80C1-C13A3F2A79DD}" type="presParOf" srcId="{4626DE12-48E4-394B-9898-2650F9269A8D}" destId="{1DC6EF04-8256-F04D-9AE3-32395914F303}" srcOrd="0" destOrd="0" presId="urn:microsoft.com/office/officeart/2008/layout/LinedList"/>
    <dgm:cxn modelId="{BB13AC44-3B4D-104F-9C05-AF9504FB241A}" type="presParOf" srcId="{4626DE12-48E4-394B-9898-2650F9269A8D}" destId="{031A413A-3050-5648-AE06-3F4EB6DC0840}" srcOrd="1" destOrd="0" presId="urn:microsoft.com/office/officeart/2008/layout/LinedList"/>
    <dgm:cxn modelId="{9CD01655-D510-6A42-82FB-4603B8D30D8F}" type="presParOf" srcId="{4626DE12-48E4-394B-9898-2650F9269A8D}" destId="{619BC0FE-EDD9-CF41-A697-80956131D55C}" srcOrd="2" destOrd="0" presId="urn:microsoft.com/office/officeart/2008/layout/LinedList"/>
    <dgm:cxn modelId="{1F8E2921-6689-1940-A018-B770709E317C}" type="presParOf" srcId="{F51A1A3B-BF55-744C-9FB9-75A777EC63C1}" destId="{805D0534-389D-0745-B69E-AA77F36B37C7}" srcOrd="2" destOrd="0" presId="urn:microsoft.com/office/officeart/2008/layout/LinedList"/>
    <dgm:cxn modelId="{AD8E221F-F807-D148-AD21-640EEC7515C7}" type="presParOf" srcId="{F51A1A3B-BF55-744C-9FB9-75A777EC63C1}" destId="{EB356D19-524E-9343-9363-502B6BF9FDF2}" srcOrd="3" destOrd="0" presId="urn:microsoft.com/office/officeart/2008/layout/LinedList"/>
    <dgm:cxn modelId="{AC05F2E7-3B06-1B45-ABCB-434CDAA4CC12}" type="presParOf" srcId="{96343F50-553E-B04F-B75C-4ACA4CEB3160}" destId="{15C2D3EA-3B1A-744A-AD22-76927E64EDD9}" srcOrd="2" destOrd="0" presId="urn:microsoft.com/office/officeart/2008/layout/LinedList"/>
    <dgm:cxn modelId="{8713C593-FA9F-F34F-A8B0-8170FC9578C3}" type="presParOf" srcId="{96343F50-553E-B04F-B75C-4ACA4CEB3160}" destId="{3CC974DA-6F5E-5544-B7BE-745D3052F79D}" srcOrd="3" destOrd="0" presId="urn:microsoft.com/office/officeart/2008/layout/LinedList"/>
    <dgm:cxn modelId="{6AB73096-55E2-BD4D-9C16-A47827657DBA}" type="presParOf" srcId="{3CC974DA-6F5E-5544-B7BE-745D3052F79D}" destId="{537CF0A3-6F74-F542-AA73-0F650C17EA74}" srcOrd="0" destOrd="0" presId="urn:microsoft.com/office/officeart/2008/layout/LinedList"/>
    <dgm:cxn modelId="{C622B809-16A3-7B4F-8AB2-3D0AB044D1B6}" type="presParOf" srcId="{3CC974DA-6F5E-5544-B7BE-745D3052F79D}" destId="{5915FE7C-C0C6-B641-936F-49CB836D7704}" srcOrd="1" destOrd="0" presId="urn:microsoft.com/office/officeart/2008/layout/LinedList"/>
    <dgm:cxn modelId="{47EAD9C9-81DC-3549-9A5B-132B08247EAC}" type="presParOf" srcId="{5915FE7C-C0C6-B641-936F-49CB836D7704}" destId="{29498266-EBF3-D141-8482-36EE245FA02A}" srcOrd="0" destOrd="0" presId="urn:microsoft.com/office/officeart/2008/layout/LinedList"/>
    <dgm:cxn modelId="{2C8204F3-F411-B54E-A585-573BF8902029}" type="presParOf" srcId="{5915FE7C-C0C6-B641-936F-49CB836D7704}" destId="{7DD17E4C-24CC-EB44-8A6B-FBB726D19B2E}" srcOrd="1" destOrd="0" presId="urn:microsoft.com/office/officeart/2008/layout/LinedList"/>
    <dgm:cxn modelId="{2E88682D-FE82-E34A-891E-5AF6847CCC4C}" type="presParOf" srcId="{7DD17E4C-24CC-EB44-8A6B-FBB726D19B2E}" destId="{6D45EBF7-0DD4-654C-8EE8-2F942BAC24C6}" srcOrd="0" destOrd="0" presId="urn:microsoft.com/office/officeart/2008/layout/LinedList"/>
    <dgm:cxn modelId="{C0C9C10B-A413-C34E-B88B-7AF42E99FF25}" type="presParOf" srcId="{7DD17E4C-24CC-EB44-8A6B-FBB726D19B2E}" destId="{363A7890-52EE-0A40-A9CD-ED2EF6C9345E}" srcOrd="1" destOrd="0" presId="urn:microsoft.com/office/officeart/2008/layout/LinedList"/>
    <dgm:cxn modelId="{8072D087-D9A9-D646-80FF-90085E6160BE}" type="presParOf" srcId="{7DD17E4C-24CC-EB44-8A6B-FBB726D19B2E}" destId="{822EA70D-58BA-ED42-B0FC-FF3F4A8DEED6}" srcOrd="2" destOrd="0" presId="urn:microsoft.com/office/officeart/2008/layout/LinedList"/>
    <dgm:cxn modelId="{E76BC406-5353-6B4B-967E-BA7AE5B5E52C}" type="presParOf" srcId="{5915FE7C-C0C6-B641-936F-49CB836D7704}" destId="{6ECAC7D5-D3C7-994C-A05E-12516455A161}" srcOrd="2" destOrd="0" presId="urn:microsoft.com/office/officeart/2008/layout/LinedList"/>
    <dgm:cxn modelId="{9D68993A-FD2C-2444-A43F-6E9E9CCE0578}" type="presParOf" srcId="{5915FE7C-C0C6-B641-936F-49CB836D7704}" destId="{4918847B-2E4B-3F4E-B07F-4E918EE78058}" srcOrd="3" destOrd="0" presId="urn:microsoft.com/office/officeart/2008/layout/LinedList"/>
    <dgm:cxn modelId="{AEE63881-34CE-C947-9D1D-44D8E89016C6}" type="presParOf" srcId="{96343F50-553E-B04F-B75C-4ACA4CEB3160}" destId="{20E0EE8E-5241-1B4A-8434-071033FC3084}" srcOrd="4" destOrd="0" presId="urn:microsoft.com/office/officeart/2008/layout/LinedList"/>
    <dgm:cxn modelId="{2EAFFB38-E7AF-F649-908B-558C4074DC0A}" type="presParOf" srcId="{96343F50-553E-B04F-B75C-4ACA4CEB3160}" destId="{A355B622-CF6C-D04E-B604-DBB90DF626FB}" srcOrd="5" destOrd="0" presId="urn:microsoft.com/office/officeart/2008/layout/LinedList"/>
    <dgm:cxn modelId="{ACF5B3B2-F71E-5D4D-AF4F-168A278DA99D}" type="presParOf" srcId="{A355B622-CF6C-D04E-B604-DBB90DF626FB}" destId="{473B5B3F-3FAD-014A-B143-8497AF2B6FF1}" srcOrd="0" destOrd="0" presId="urn:microsoft.com/office/officeart/2008/layout/LinedList"/>
    <dgm:cxn modelId="{84A9EF6D-2111-4E40-BDE3-0626AE2A684F}" type="presParOf" srcId="{A355B622-CF6C-D04E-B604-DBB90DF626FB}" destId="{40844054-9992-8344-8E1B-4DB88BEF3D05}" srcOrd="1" destOrd="0" presId="urn:microsoft.com/office/officeart/2008/layout/LinedList"/>
    <dgm:cxn modelId="{AF6622B1-D285-F24E-A1B1-249A01E7CCAE}" type="presParOf" srcId="{40844054-9992-8344-8E1B-4DB88BEF3D05}" destId="{F9D09B30-08CE-1A4E-9035-09C8BBD12F3A}" srcOrd="0" destOrd="0" presId="urn:microsoft.com/office/officeart/2008/layout/LinedList"/>
    <dgm:cxn modelId="{86D661C2-E5EB-3D49-95A9-B643A69E91F7}" type="presParOf" srcId="{40844054-9992-8344-8E1B-4DB88BEF3D05}" destId="{FAC84E66-7317-ED44-902A-A137FA881B14}" srcOrd="1" destOrd="0" presId="urn:microsoft.com/office/officeart/2008/layout/LinedList"/>
    <dgm:cxn modelId="{B4BE3BAD-4B8B-6E4A-8F10-0196B3671D4C}" type="presParOf" srcId="{FAC84E66-7317-ED44-902A-A137FA881B14}" destId="{0CD6D932-9DF7-7F4F-8E98-3F3A48FB83D4}" srcOrd="0" destOrd="0" presId="urn:microsoft.com/office/officeart/2008/layout/LinedList"/>
    <dgm:cxn modelId="{49D5B0DC-4983-9944-AB13-8E5396718D71}" type="presParOf" srcId="{FAC84E66-7317-ED44-902A-A137FA881B14}" destId="{E9FCB875-24FF-F84A-9A52-C94F9F3E3259}" srcOrd="1" destOrd="0" presId="urn:microsoft.com/office/officeart/2008/layout/LinedList"/>
    <dgm:cxn modelId="{C19002D5-C128-504A-8FFE-C936F0FC5741}" type="presParOf" srcId="{FAC84E66-7317-ED44-902A-A137FA881B14}" destId="{E9774E93-246D-0642-AE19-C690961E34D2}" srcOrd="2" destOrd="0" presId="urn:microsoft.com/office/officeart/2008/layout/LinedList"/>
    <dgm:cxn modelId="{8894B0F5-8A8C-1948-BBC0-D5F79B54C735}" type="presParOf" srcId="{40844054-9992-8344-8E1B-4DB88BEF3D05}" destId="{F3C09B69-E636-8C43-8CB9-E081ED695CE2}" srcOrd="2" destOrd="0" presId="urn:microsoft.com/office/officeart/2008/layout/LinedList"/>
    <dgm:cxn modelId="{7DEBC204-D6B7-1D44-8090-3D961124BF15}" type="presParOf" srcId="{40844054-9992-8344-8E1B-4DB88BEF3D05}" destId="{A1DF3E7C-67FA-E349-AB36-428370832C67}" srcOrd="3" destOrd="0" presId="urn:microsoft.com/office/officeart/2008/layout/LinedList"/>
    <dgm:cxn modelId="{4CF52C79-615F-E340-A102-41D82D8B0217}" type="presParOf" srcId="{96343F50-553E-B04F-B75C-4ACA4CEB3160}" destId="{51B1C820-B6E3-8B4B-8B8A-379EF2D38B98}" srcOrd="6" destOrd="0" presId="urn:microsoft.com/office/officeart/2008/layout/LinedList"/>
    <dgm:cxn modelId="{C12356B0-AB72-E94E-953E-B9469E8A42BF}" type="presParOf" srcId="{96343F50-553E-B04F-B75C-4ACA4CEB3160}" destId="{B7153C6B-0117-F04A-845A-9CEBC71D88ED}" srcOrd="7" destOrd="0" presId="urn:microsoft.com/office/officeart/2008/layout/LinedList"/>
    <dgm:cxn modelId="{98B002D8-537D-8D48-B5F8-CA6D75EFE3B8}" type="presParOf" srcId="{B7153C6B-0117-F04A-845A-9CEBC71D88ED}" destId="{F1F596B6-5FAF-8640-BEE1-4C62D2164689}" srcOrd="0" destOrd="0" presId="urn:microsoft.com/office/officeart/2008/layout/LinedList"/>
    <dgm:cxn modelId="{B2D6EA9A-E973-6148-8A19-27672142FF4B}" type="presParOf" srcId="{B7153C6B-0117-F04A-845A-9CEBC71D88ED}" destId="{1E521DC9-4654-2342-B705-D6D8567A5F12}" srcOrd="1" destOrd="0" presId="urn:microsoft.com/office/officeart/2008/layout/LinedList"/>
    <dgm:cxn modelId="{4EEE8A88-EE09-3C4B-BE0A-BF0CE03460FA}" type="presParOf" srcId="{1E521DC9-4654-2342-B705-D6D8567A5F12}" destId="{383C8568-96B0-7941-A7BD-3A5B1EA5BDF8}" srcOrd="0" destOrd="0" presId="urn:microsoft.com/office/officeart/2008/layout/LinedList"/>
    <dgm:cxn modelId="{060CA551-1543-134A-98D7-22CE8A162C6D}" type="presParOf" srcId="{1E521DC9-4654-2342-B705-D6D8567A5F12}" destId="{26ACD917-E369-534B-8BCC-18ED3902B764}" srcOrd="1" destOrd="0" presId="urn:microsoft.com/office/officeart/2008/layout/LinedList"/>
    <dgm:cxn modelId="{01F223ED-C277-4249-844D-6B7CAEA93130}" type="presParOf" srcId="{26ACD917-E369-534B-8BCC-18ED3902B764}" destId="{935D1BB2-1EE9-E944-84F4-55597DFE8A3F}" srcOrd="0" destOrd="0" presId="urn:microsoft.com/office/officeart/2008/layout/LinedList"/>
    <dgm:cxn modelId="{7738FDE3-122A-4542-B379-869134C82936}" type="presParOf" srcId="{26ACD917-E369-534B-8BCC-18ED3902B764}" destId="{12F5B660-C33F-D848-9941-25BE02EF81E8}" srcOrd="1" destOrd="0" presId="urn:microsoft.com/office/officeart/2008/layout/LinedList"/>
    <dgm:cxn modelId="{CB622499-196D-1E4B-B4A8-46D6B3DF92CA}" type="presParOf" srcId="{26ACD917-E369-534B-8BCC-18ED3902B764}" destId="{04CF58E0-36C9-A54A-BF9E-AB2131CC21B4}" srcOrd="2" destOrd="0" presId="urn:microsoft.com/office/officeart/2008/layout/LinedList"/>
    <dgm:cxn modelId="{925714EB-2AE0-DD4F-B182-4AE6AFCE7C83}" type="presParOf" srcId="{1E521DC9-4654-2342-B705-D6D8567A5F12}" destId="{9FBB12FA-64C1-7744-8484-7356AECA497C}" srcOrd="2" destOrd="0" presId="urn:microsoft.com/office/officeart/2008/layout/LinedList"/>
    <dgm:cxn modelId="{EB80E6F7-2F90-A24E-A763-FCB87710299F}" type="presParOf" srcId="{1E521DC9-4654-2342-B705-D6D8567A5F12}" destId="{505EF1CA-EB74-B846-8C80-4F1A5514661A}" srcOrd="3" destOrd="0" presId="urn:microsoft.com/office/officeart/2008/layout/LinedList"/>
    <dgm:cxn modelId="{51F06533-D39E-3444-89CA-1BECB04C9543}" type="presParOf" srcId="{96343F50-553E-B04F-B75C-4ACA4CEB3160}" destId="{545CBFC4-A10A-CF4A-9229-B169578C08A1}" srcOrd="8" destOrd="0" presId="urn:microsoft.com/office/officeart/2008/layout/LinedList"/>
    <dgm:cxn modelId="{AB022159-54FB-3145-931E-77722E93371A}" type="presParOf" srcId="{96343F50-553E-B04F-B75C-4ACA4CEB3160}" destId="{0CA0A4E1-A72E-6045-9B61-9E79A10074C6}" srcOrd="9" destOrd="0" presId="urn:microsoft.com/office/officeart/2008/layout/LinedList"/>
    <dgm:cxn modelId="{4E17C711-4939-0F4D-9C0A-07D40884FF3A}" type="presParOf" srcId="{0CA0A4E1-A72E-6045-9B61-9E79A10074C6}" destId="{929E8552-32CB-A646-9D58-B5701D2045AE}" srcOrd="0" destOrd="0" presId="urn:microsoft.com/office/officeart/2008/layout/LinedList"/>
    <dgm:cxn modelId="{20BD5600-E559-DA4B-B08C-4D34F90EC5F1}" type="presParOf" srcId="{0CA0A4E1-A72E-6045-9B61-9E79A10074C6}" destId="{4F4CAF39-7E45-E94D-84A7-95958CBF0DB5}" srcOrd="1" destOrd="0" presId="urn:microsoft.com/office/officeart/2008/layout/LinedList"/>
    <dgm:cxn modelId="{F28282F6-44EC-E142-B4B9-0E4A89700C39}" type="presParOf" srcId="{4F4CAF39-7E45-E94D-84A7-95958CBF0DB5}" destId="{8074A8D3-C285-2946-9F36-8F80F038C65B}" srcOrd="0" destOrd="0" presId="urn:microsoft.com/office/officeart/2008/layout/LinedList"/>
    <dgm:cxn modelId="{AC8EAFDD-9FF8-E94E-A412-4D8F4D39080C}" type="presParOf" srcId="{4F4CAF39-7E45-E94D-84A7-95958CBF0DB5}" destId="{CC27FD86-5800-C446-B776-ECD5F2A5B12B}" srcOrd="1" destOrd="0" presId="urn:microsoft.com/office/officeart/2008/layout/LinedList"/>
    <dgm:cxn modelId="{4E53C752-F853-2E4A-BBD5-E9E1CD36BE80}" type="presParOf" srcId="{CC27FD86-5800-C446-B776-ECD5F2A5B12B}" destId="{0C623337-7665-1B4C-BE95-86311D4A483F}" srcOrd="0" destOrd="0" presId="urn:microsoft.com/office/officeart/2008/layout/LinedList"/>
    <dgm:cxn modelId="{2E929FE7-244D-0B44-A164-74431A12215C}" type="presParOf" srcId="{CC27FD86-5800-C446-B776-ECD5F2A5B12B}" destId="{7A73AEED-94AB-E540-8F7F-8BA7942D4106}" srcOrd="1" destOrd="0" presId="urn:microsoft.com/office/officeart/2008/layout/LinedList"/>
    <dgm:cxn modelId="{0FA7567B-FB4E-3E47-8034-EA469F39FDDA}" type="presParOf" srcId="{CC27FD86-5800-C446-B776-ECD5F2A5B12B}" destId="{2805A1EB-02AE-EB44-A717-F5CB8539F0A0}" srcOrd="2" destOrd="0" presId="urn:microsoft.com/office/officeart/2008/layout/LinedList"/>
    <dgm:cxn modelId="{E5D3783C-8C78-534D-A8F9-6027601E4929}" type="presParOf" srcId="{4F4CAF39-7E45-E94D-84A7-95958CBF0DB5}" destId="{EB0D554C-319F-9944-9D56-17E3FE94A779}" srcOrd="2" destOrd="0" presId="urn:microsoft.com/office/officeart/2008/layout/LinedList"/>
    <dgm:cxn modelId="{1084B519-ED6F-D041-B5E4-AEDF916D8623}" type="presParOf" srcId="{4F4CAF39-7E45-E94D-84A7-95958CBF0DB5}" destId="{BF71D8E2-EE8B-F347-B23F-7A2A5825F3DE}" srcOrd="3" destOrd="0" presId="urn:microsoft.com/office/officeart/2008/layout/LinedList"/>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1849C5-3FE6-4005-8FA2-3C5B4857CE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EC674E-B2DF-4D62-8860-264EFC847654}">
      <dgm:prSet custT="1"/>
      <dgm:spPr/>
      <dgm:t>
        <a:bodyPr/>
        <a:lstStyle/>
        <a:p>
          <a:r>
            <a:rPr lang="en-US" sz="3200"/>
            <a:t>What channels does the Brown Family Farm need to reach its customers?</a:t>
          </a:r>
        </a:p>
      </dgm:t>
    </dgm:pt>
    <dgm:pt modelId="{628564A8-A09E-40AE-94E9-DDA5688B5157}" type="parTrans" cxnId="{57FF2045-B5FF-4046-A27C-D3C72E55D515}">
      <dgm:prSet/>
      <dgm:spPr/>
      <dgm:t>
        <a:bodyPr/>
        <a:lstStyle/>
        <a:p>
          <a:endParaRPr lang="en-US" sz="2400"/>
        </a:p>
      </dgm:t>
    </dgm:pt>
    <dgm:pt modelId="{88AEA4A2-B064-473A-9F97-E68F87F04483}" type="sibTrans" cxnId="{57FF2045-B5FF-4046-A27C-D3C72E55D515}">
      <dgm:prSet/>
      <dgm:spPr/>
      <dgm:t>
        <a:bodyPr/>
        <a:lstStyle/>
        <a:p>
          <a:endParaRPr lang="en-US" sz="2400"/>
        </a:p>
      </dgm:t>
    </dgm:pt>
    <dgm:pt modelId="{78A5B4AB-F9CA-4880-BA24-38D148E635B8}">
      <dgm:prSet custT="1"/>
      <dgm:spPr/>
      <dgm:t>
        <a:bodyPr/>
        <a:lstStyle/>
        <a:p>
          <a:r>
            <a:rPr lang="en-US" sz="3200"/>
            <a:t>Brainstorm on your worksheet individually</a:t>
          </a:r>
        </a:p>
      </dgm:t>
    </dgm:pt>
    <dgm:pt modelId="{227DEEC2-28C0-4BAF-90AF-274A37A40DED}" type="parTrans" cxnId="{1A9F6F96-490E-41A5-8C49-E625E66B6046}">
      <dgm:prSet/>
      <dgm:spPr/>
      <dgm:t>
        <a:bodyPr/>
        <a:lstStyle/>
        <a:p>
          <a:endParaRPr lang="en-US" sz="2400"/>
        </a:p>
      </dgm:t>
    </dgm:pt>
    <dgm:pt modelId="{A65EA887-8A1C-44A6-B97A-0975D13FD3F6}" type="sibTrans" cxnId="{1A9F6F96-490E-41A5-8C49-E625E66B6046}">
      <dgm:prSet/>
      <dgm:spPr/>
      <dgm:t>
        <a:bodyPr/>
        <a:lstStyle/>
        <a:p>
          <a:endParaRPr lang="en-US" sz="2400"/>
        </a:p>
      </dgm:t>
    </dgm:pt>
    <dgm:pt modelId="{8D0BF403-3A9C-41A6-87D3-D6B8CC315B14}">
      <dgm:prSet custT="1"/>
      <dgm:spPr/>
      <dgm:t>
        <a:bodyPr/>
        <a:lstStyle/>
        <a:p>
          <a:r>
            <a:rPr lang="en-US" sz="3200"/>
            <a:t>Share your ideas with your group and rank the top ideas</a:t>
          </a:r>
        </a:p>
      </dgm:t>
    </dgm:pt>
    <dgm:pt modelId="{B34CA759-F755-4108-8A4C-ADA430DFB6D0}" type="parTrans" cxnId="{A6305BA1-D7C6-4305-B430-38CDE4235612}">
      <dgm:prSet/>
      <dgm:spPr/>
      <dgm:t>
        <a:bodyPr/>
        <a:lstStyle/>
        <a:p>
          <a:endParaRPr lang="en-US" sz="2400"/>
        </a:p>
      </dgm:t>
    </dgm:pt>
    <dgm:pt modelId="{4C61E726-3C08-4150-8B5E-1F67ABCC5D96}" type="sibTrans" cxnId="{A6305BA1-D7C6-4305-B430-38CDE4235612}">
      <dgm:prSet/>
      <dgm:spPr/>
      <dgm:t>
        <a:bodyPr/>
        <a:lstStyle/>
        <a:p>
          <a:endParaRPr lang="en-US" sz="2400"/>
        </a:p>
      </dgm:t>
    </dgm:pt>
    <dgm:pt modelId="{D6728EC0-1B3B-4307-9467-97EDA8BE6E78}" type="pres">
      <dgm:prSet presAssocID="{8D1849C5-3FE6-4005-8FA2-3C5B4857CEF1}" presName="root" presStyleCnt="0">
        <dgm:presLayoutVars>
          <dgm:dir/>
          <dgm:resizeHandles val="exact"/>
        </dgm:presLayoutVars>
      </dgm:prSet>
      <dgm:spPr/>
    </dgm:pt>
    <dgm:pt modelId="{04F88443-3AED-4B40-9548-CE5717E49718}" type="pres">
      <dgm:prSet presAssocID="{F6EC674E-B2DF-4D62-8860-264EFC847654}" presName="compNode" presStyleCnt="0"/>
      <dgm:spPr/>
    </dgm:pt>
    <dgm:pt modelId="{B2632462-AA60-41AB-B5CE-B47B353CBB49}" type="pres">
      <dgm:prSet presAssocID="{F6EC674E-B2DF-4D62-8860-264EFC847654}" presName="bgRect" presStyleLbl="bgShp" presStyleIdx="0" presStyleCnt="3"/>
      <dgm:spPr/>
    </dgm:pt>
    <dgm:pt modelId="{824C6DB5-927F-4A84-90A8-0B7967772EA4}" type="pres">
      <dgm:prSet presAssocID="{F6EC674E-B2DF-4D62-8860-264EFC8476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n"/>
        </a:ext>
      </dgm:extLst>
    </dgm:pt>
    <dgm:pt modelId="{784192F0-F732-4D79-B11E-EFB97B3BD663}" type="pres">
      <dgm:prSet presAssocID="{F6EC674E-B2DF-4D62-8860-264EFC847654}" presName="spaceRect" presStyleCnt="0"/>
      <dgm:spPr/>
    </dgm:pt>
    <dgm:pt modelId="{3F57D47E-6191-4A43-A479-C06658CCA8D3}" type="pres">
      <dgm:prSet presAssocID="{F6EC674E-B2DF-4D62-8860-264EFC847654}" presName="parTx" presStyleLbl="revTx" presStyleIdx="0" presStyleCnt="3">
        <dgm:presLayoutVars>
          <dgm:chMax val="0"/>
          <dgm:chPref val="0"/>
        </dgm:presLayoutVars>
      </dgm:prSet>
      <dgm:spPr/>
    </dgm:pt>
    <dgm:pt modelId="{56F68FD3-46D6-4B5D-93DC-B3FB14C07318}" type="pres">
      <dgm:prSet presAssocID="{88AEA4A2-B064-473A-9F97-E68F87F04483}" presName="sibTrans" presStyleCnt="0"/>
      <dgm:spPr/>
    </dgm:pt>
    <dgm:pt modelId="{ECEF210F-B105-48F7-8085-C0E1B8A8E6B3}" type="pres">
      <dgm:prSet presAssocID="{78A5B4AB-F9CA-4880-BA24-38D148E635B8}" presName="compNode" presStyleCnt="0"/>
      <dgm:spPr/>
    </dgm:pt>
    <dgm:pt modelId="{22D25AFC-04C3-4D54-8F89-D18A71F99CEA}" type="pres">
      <dgm:prSet presAssocID="{78A5B4AB-F9CA-4880-BA24-38D148E635B8}" presName="bgRect" presStyleLbl="bgShp" presStyleIdx="1" presStyleCnt="3"/>
      <dgm:spPr/>
    </dgm:pt>
    <dgm:pt modelId="{50067CEA-D31A-4894-A039-17FECE5D5BE6}" type="pres">
      <dgm:prSet presAssocID="{78A5B4AB-F9CA-4880-BA24-38D148E635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4B304FE-DAE3-46C8-9AB2-AC97B9D622B1}" type="pres">
      <dgm:prSet presAssocID="{78A5B4AB-F9CA-4880-BA24-38D148E635B8}" presName="spaceRect" presStyleCnt="0"/>
      <dgm:spPr/>
    </dgm:pt>
    <dgm:pt modelId="{5D5221A7-0EF8-4938-BADF-C1F477A3F445}" type="pres">
      <dgm:prSet presAssocID="{78A5B4AB-F9CA-4880-BA24-38D148E635B8}" presName="parTx" presStyleLbl="revTx" presStyleIdx="1" presStyleCnt="3">
        <dgm:presLayoutVars>
          <dgm:chMax val="0"/>
          <dgm:chPref val="0"/>
        </dgm:presLayoutVars>
      </dgm:prSet>
      <dgm:spPr/>
    </dgm:pt>
    <dgm:pt modelId="{B412EFD8-70F4-4185-8804-9A8B8B795F27}" type="pres">
      <dgm:prSet presAssocID="{A65EA887-8A1C-44A6-B97A-0975D13FD3F6}" presName="sibTrans" presStyleCnt="0"/>
      <dgm:spPr/>
    </dgm:pt>
    <dgm:pt modelId="{F34FC944-CCA6-4659-B754-0E1A7FF2A732}" type="pres">
      <dgm:prSet presAssocID="{8D0BF403-3A9C-41A6-87D3-D6B8CC315B14}" presName="compNode" presStyleCnt="0"/>
      <dgm:spPr/>
    </dgm:pt>
    <dgm:pt modelId="{74C4FF31-90CF-46FC-BFF9-3550E852CF1E}" type="pres">
      <dgm:prSet presAssocID="{8D0BF403-3A9C-41A6-87D3-D6B8CC315B14}" presName="bgRect" presStyleLbl="bgShp" presStyleIdx="2" presStyleCnt="3"/>
      <dgm:spPr/>
    </dgm:pt>
    <dgm:pt modelId="{A35B524F-856B-4CE7-8773-6C2B1F5E8DFC}" type="pres">
      <dgm:prSet presAssocID="{8D0BF403-3A9C-41A6-87D3-D6B8CC315B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BA157F76-C732-4518-867A-F675D1B888BC}" type="pres">
      <dgm:prSet presAssocID="{8D0BF403-3A9C-41A6-87D3-D6B8CC315B14}" presName="spaceRect" presStyleCnt="0"/>
      <dgm:spPr/>
    </dgm:pt>
    <dgm:pt modelId="{A47D1B5A-FEC4-4849-8E02-0DCDB2F99EB7}" type="pres">
      <dgm:prSet presAssocID="{8D0BF403-3A9C-41A6-87D3-D6B8CC315B14}" presName="parTx" presStyleLbl="revTx" presStyleIdx="2" presStyleCnt="3">
        <dgm:presLayoutVars>
          <dgm:chMax val="0"/>
          <dgm:chPref val="0"/>
        </dgm:presLayoutVars>
      </dgm:prSet>
      <dgm:spPr/>
    </dgm:pt>
  </dgm:ptLst>
  <dgm:cxnLst>
    <dgm:cxn modelId="{B2387426-20A7-4F4B-BF97-A49B75E7D06A}" type="presOf" srcId="{8D1849C5-3FE6-4005-8FA2-3C5B4857CEF1}" destId="{D6728EC0-1B3B-4307-9467-97EDA8BE6E78}" srcOrd="0" destOrd="0" presId="urn:microsoft.com/office/officeart/2018/2/layout/IconVerticalSolidList"/>
    <dgm:cxn modelId="{57FF2045-B5FF-4046-A27C-D3C72E55D515}" srcId="{8D1849C5-3FE6-4005-8FA2-3C5B4857CEF1}" destId="{F6EC674E-B2DF-4D62-8860-264EFC847654}" srcOrd="0" destOrd="0" parTransId="{628564A8-A09E-40AE-94E9-DDA5688B5157}" sibTransId="{88AEA4A2-B064-473A-9F97-E68F87F04483}"/>
    <dgm:cxn modelId="{89F4C149-B448-424F-871E-80FD367D4A2C}" type="presOf" srcId="{8D0BF403-3A9C-41A6-87D3-D6B8CC315B14}" destId="{A47D1B5A-FEC4-4849-8E02-0DCDB2F99EB7}" srcOrd="0" destOrd="0" presId="urn:microsoft.com/office/officeart/2018/2/layout/IconVerticalSolidList"/>
    <dgm:cxn modelId="{92674660-A068-46D0-92CE-EB1B310BF38F}" type="presOf" srcId="{78A5B4AB-F9CA-4880-BA24-38D148E635B8}" destId="{5D5221A7-0EF8-4938-BADF-C1F477A3F445}" srcOrd="0" destOrd="0" presId="urn:microsoft.com/office/officeart/2018/2/layout/IconVerticalSolidList"/>
    <dgm:cxn modelId="{1A9F6F96-490E-41A5-8C49-E625E66B6046}" srcId="{8D1849C5-3FE6-4005-8FA2-3C5B4857CEF1}" destId="{78A5B4AB-F9CA-4880-BA24-38D148E635B8}" srcOrd="1" destOrd="0" parTransId="{227DEEC2-28C0-4BAF-90AF-274A37A40DED}" sibTransId="{A65EA887-8A1C-44A6-B97A-0975D13FD3F6}"/>
    <dgm:cxn modelId="{A6305BA1-D7C6-4305-B430-38CDE4235612}" srcId="{8D1849C5-3FE6-4005-8FA2-3C5B4857CEF1}" destId="{8D0BF403-3A9C-41A6-87D3-D6B8CC315B14}" srcOrd="2" destOrd="0" parTransId="{B34CA759-F755-4108-8A4C-ADA430DFB6D0}" sibTransId="{4C61E726-3C08-4150-8B5E-1F67ABCC5D96}"/>
    <dgm:cxn modelId="{568509BA-D7F4-4AB9-9F96-924FE5B378C2}" type="presOf" srcId="{F6EC674E-B2DF-4D62-8860-264EFC847654}" destId="{3F57D47E-6191-4A43-A479-C06658CCA8D3}" srcOrd="0" destOrd="0" presId="urn:microsoft.com/office/officeart/2018/2/layout/IconVerticalSolidList"/>
    <dgm:cxn modelId="{337C49F9-C4F7-431F-8A4C-BC9A96A18A97}" type="presParOf" srcId="{D6728EC0-1B3B-4307-9467-97EDA8BE6E78}" destId="{04F88443-3AED-4B40-9548-CE5717E49718}" srcOrd="0" destOrd="0" presId="urn:microsoft.com/office/officeart/2018/2/layout/IconVerticalSolidList"/>
    <dgm:cxn modelId="{C12CB1F3-35A1-4600-AC0E-A74BC5B39635}" type="presParOf" srcId="{04F88443-3AED-4B40-9548-CE5717E49718}" destId="{B2632462-AA60-41AB-B5CE-B47B353CBB49}" srcOrd="0" destOrd="0" presId="urn:microsoft.com/office/officeart/2018/2/layout/IconVerticalSolidList"/>
    <dgm:cxn modelId="{4C8BF2BF-2509-4094-BB22-919817A7D4EA}" type="presParOf" srcId="{04F88443-3AED-4B40-9548-CE5717E49718}" destId="{824C6DB5-927F-4A84-90A8-0B7967772EA4}" srcOrd="1" destOrd="0" presId="urn:microsoft.com/office/officeart/2018/2/layout/IconVerticalSolidList"/>
    <dgm:cxn modelId="{54691673-41C3-4E65-B6CB-361EDA55506B}" type="presParOf" srcId="{04F88443-3AED-4B40-9548-CE5717E49718}" destId="{784192F0-F732-4D79-B11E-EFB97B3BD663}" srcOrd="2" destOrd="0" presId="urn:microsoft.com/office/officeart/2018/2/layout/IconVerticalSolidList"/>
    <dgm:cxn modelId="{925C8E97-F3D2-4E30-AB72-590F2FC439EB}" type="presParOf" srcId="{04F88443-3AED-4B40-9548-CE5717E49718}" destId="{3F57D47E-6191-4A43-A479-C06658CCA8D3}" srcOrd="3" destOrd="0" presId="urn:microsoft.com/office/officeart/2018/2/layout/IconVerticalSolidList"/>
    <dgm:cxn modelId="{C2854C02-222C-4EB8-AE1E-FE43A9E4DC54}" type="presParOf" srcId="{D6728EC0-1B3B-4307-9467-97EDA8BE6E78}" destId="{56F68FD3-46D6-4B5D-93DC-B3FB14C07318}" srcOrd="1" destOrd="0" presId="urn:microsoft.com/office/officeart/2018/2/layout/IconVerticalSolidList"/>
    <dgm:cxn modelId="{E6BCF6B7-DA70-40FA-B31D-BBC86860233E}" type="presParOf" srcId="{D6728EC0-1B3B-4307-9467-97EDA8BE6E78}" destId="{ECEF210F-B105-48F7-8085-C0E1B8A8E6B3}" srcOrd="2" destOrd="0" presId="urn:microsoft.com/office/officeart/2018/2/layout/IconVerticalSolidList"/>
    <dgm:cxn modelId="{C0D77802-32AA-4FCB-872A-CD0EC6636F41}" type="presParOf" srcId="{ECEF210F-B105-48F7-8085-C0E1B8A8E6B3}" destId="{22D25AFC-04C3-4D54-8F89-D18A71F99CEA}" srcOrd="0" destOrd="0" presId="urn:microsoft.com/office/officeart/2018/2/layout/IconVerticalSolidList"/>
    <dgm:cxn modelId="{8CF66747-E3E0-46AD-B25A-1C7AEA376755}" type="presParOf" srcId="{ECEF210F-B105-48F7-8085-C0E1B8A8E6B3}" destId="{50067CEA-D31A-4894-A039-17FECE5D5BE6}" srcOrd="1" destOrd="0" presId="urn:microsoft.com/office/officeart/2018/2/layout/IconVerticalSolidList"/>
    <dgm:cxn modelId="{7D76CB39-19BE-4C9A-A7B8-9D460695C56A}" type="presParOf" srcId="{ECEF210F-B105-48F7-8085-C0E1B8A8E6B3}" destId="{74B304FE-DAE3-46C8-9AB2-AC97B9D622B1}" srcOrd="2" destOrd="0" presId="urn:microsoft.com/office/officeart/2018/2/layout/IconVerticalSolidList"/>
    <dgm:cxn modelId="{55E546DA-69B9-4CA9-8BFF-512C396711D5}" type="presParOf" srcId="{ECEF210F-B105-48F7-8085-C0E1B8A8E6B3}" destId="{5D5221A7-0EF8-4938-BADF-C1F477A3F445}" srcOrd="3" destOrd="0" presId="urn:microsoft.com/office/officeart/2018/2/layout/IconVerticalSolidList"/>
    <dgm:cxn modelId="{A2BACABF-1A7C-4416-BA52-EDA4168E7A95}" type="presParOf" srcId="{D6728EC0-1B3B-4307-9467-97EDA8BE6E78}" destId="{B412EFD8-70F4-4185-8804-9A8B8B795F27}" srcOrd="3" destOrd="0" presId="urn:microsoft.com/office/officeart/2018/2/layout/IconVerticalSolidList"/>
    <dgm:cxn modelId="{27E166F2-B8B2-4EB3-8A5A-7B57B916E62F}" type="presParOf" srcId="{D6728EC0-1B3B-4307-9467-97EDA8BE6E78}" destId="{F34FC944-CCA6-4659-B754-0E1A7FF2A732}" srcOrd="4" destOrd="0" presId="urn:microsoft.com/office/officeart/2018/2/layout/IconVerticalSolidList"/>
    <dgm:cxn modelId="{33A08FD5-C565-46D6-95AC-3B392C55E79A}" type="presParOf" srcId="{F34FC944-CCA6-4659-B754-0E1A7FF2A732}" destId="{74C4FF31-90CF-46FC-BFF9-3550E852CF1E}" srcOrd="0" destOrd="0" presId="urn:microsoft.com/office/officeart/2018/2/layout/IconVerticalSolidList"/>
    <dgm:cxn modelId="{172B6F10-4A93-464F-9430-458808243BCE}" type="presParOf" srcId="{F34FC944-CCA6-4659-B754-0E1A7FF2A732}" destId="{A35B524F-856B-4CE7-8773-6C2B1F5E8DFC}" srcOrd="1" destOrd="0" presId="urn:microsoft.com/office/officeart/2018/2/layout/IconVerticalSolidList"/>
    <dgm:cxn modelId="{F3FF75A6-2E8C-4B3A-9333-429E58F707B1}" type="presParOf" srcId="{F34FC944-CCA6-4659-B754-0E1A7FF2A732}" destId="{BA157F76-C732-4518-867A-F675D1B888BC}" srcOrd="2" destOrd="0" presId="urn:microsoft.com/office/officeart/2018/2/layout/IconVerticalSolidList"/>
    <dgm:cxn modelId="{659914CF-7829-45B4-9EC2-3162A45FAAE8}" type="presParOf" srcId="{F34FC944-CCA6-4659-B754-0E1A7FF2A732}" destId="{A47D1B5A-FEC4-4849-8E02-0DCDB2F99E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23EC-3E6E-5B41-ABE0-41E7CEBDFD12}">
      <dsp:nvSpPr>
        <dsp:cNvPr id="0" name=""/>
        <dsp:cNvSpPr/>
      </dsp:nvSpPr>
      <dsp:spPr>
        <a:xfrm>
          <a:off x="0" y="3217511"/>
          <a:ext cx="7104549" cy="211103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Driven by the following motivations:</a:t>
          </a:r>
        </a:p>
      </dsp:txBody>
      <dsp:txXfrm>
        <a:off x="0" y="3217511"/>
        <a:ext cx="7104549" cy="1139959"/>
      </dsp:txXfrm>
    </dsp:sp>
    <dsp:sp modelId="{766ABA96-B684-0A40-8D25-9EC051896ECE}">
      <dsp:nvSpPr>
        <dsp:cNvPr id="0" name=""/>
        <dsp:cNvSpPr/>
      </dsp:nvSpPr>
      <dsp:spPr>
        <a:xfrm>
          <a:off x="3469" y="4315250"/>
          <a:ext cx="2365870" cy="97107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Customer acquisition</a:t>
          </a:r>
        </a:p>
      </dsp:txBody>
      <dsp:txXfrm>
        <a:off x="3469" y="4315250"/>
        <a:ext cx="2365870" cy="971076"/>
      </dsp:txXfrm>
    </dsp:sp>
    <dsp:sp modelId="{B31A579D-FE53-9C43-B694-8E34B327F0BD}">
      <dsp:nvSpPr>
        <dsp:cNvPr id="0" name=""/>
        <dsp:cNvSpPr/>
      </dsp:nvSpPr>
      <dsp:spPr>
        <a:xfrm>
          <a:off x="2369339" y="4315250"/>
          <a:ext cx="2365870" cy="971076"/>
        </a:xfrm>
        <a:prstGeom prst="rect">
          <a:avLst/>
        </a:prstGeom>
        <a:solidFill>
          <a:schemeClr val="accent2">
            <a:tint val="40000"/>
            <a:alpha val="90000"/>
            <a:hueOff val="3367362"/>
            <a:satOff val="-31116"/>
            <a:lumOff val="-3508"/>
            <a:alphaOff val="0"/>
          </a:schemeClr>
        </a:solidFill>
        <a:ln w="10795" cap="flat" cmpd="sng" algn="ctr">
          <a:solidFill>
            <a:schemeClr val="accent2">
              <a:tint val="40000"/>
              <a:alpha val="90000"/>
              <a:hueOff val="3367362"/>
              <a:satOff val="-31116"/>
              <a:lumOff val="-3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Customer retention</a:t>
          </a:r>
        </a:p>
      </dsp:txBody>
      <dsp:txXfrm>
        <a:off x="2369339" y="4315250"/>
        <a:ext cx="2365870" cy="971076"/>
      </dsp:txXfrm>
    </dsp:sp>
    <dsp:sp modelId="{CA66BECD-1838-574B-9D37-EBBC252CBF75}">
      <dsp:nvSpPr>
        <dsp:cNvPr id="0" name=""/>
        <dsp:cNvSpPr/>
      </dsp:nvSpPr>
      <dsp:spPr>
        <a:xfrm>
          <a:off x="4735209" y="4315250"/>
          <a:ext cx="2365870" cy="971076"/>
        </a:xfrm>
        <a:prstGeom prst="rect">
          <a:avLst/>
        </a:prstGeom>
        <a:solidFill>
          <a:schemeClr val="accent2">
            <a:tint val="40000"/>
            <a:alpha val="90000"/>
            <a:hueOff val="6734724"/>
            <a:satOff val="-62232"/>
            <a:lumOff val="-7015"/>
            <a:alphaOff val="0"/>
          </a:schemeClr>
        </a:solidFill>
        <a:ln w="10795" cap="flat" cmpd="sng" algn="ctr">
          <a:solidFill>
            <a:schemeClr val="accent2">
              <a:tint val="40000"/>
              <a:alpha val="90000"/>
              <a:hueOff val="6734724"/>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Boosting sales/upselling </a:t>
          </a:r>
        </a:p>
      </dsp:txBody>
      <dsp:txXfrm>
        <a:off x="4735209" y="4315250"/>
        <a:ext cx="2365870" cy="971076"/>
      </dsp:txXfrm>
    </dsp:sp>
    <dsp:sp modelId="{AE1CD4AA-EE1D-B24E-9360-C659A80D6988}">
      <dsp:nvSpPr>
        <dsp:cNvPr id="0" name=""/>
        <dsp:cNvSpPr/>
      </dsp:nvSpPr>
      <dsp:spPr>
        <a:xfrm rot="10800000">
          <a:off x="0" y="2403"/>
          <a:ext cx="7104549" cy="3246773"/>
        </a:xfrm>
        <a:prstGeom prst="upArrowCallout">
          <a:avLst/>
        </a:prstGeom>
        <a:solidFill>
          <a:schemeClr val="accent2">
            <a:hueOff val="6443612"/>
            <a:satOff val="-18493"/>
            <a:lumOff val="-2960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Describes the types of relationships a company establishes with specific Customer Segments</a:t>
          </a:r>
        </a:p>
      </dsp:txBody>
      <dsp:txXfrm rot="10800000">
        <a:off x="0" y="2403"/>
        <a:ext cx="7104549" cy="2109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1C0DC-A1B2-874C-8DE0-0F2F31567E93}">
      <dsp:nvSpPr>
        <dsp:cNvPr id="0" name=""/>
        <dsp:cNvSpPr/>
      </dsp:nvSpPr>
      <dsp:spPr>
        <a:xfrm>
          <a:off x="0" y="1594"/>
          <a:ext cx="4352980" cy="102009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What kind of relationship do our customers expect?</a:t>
          </a:r>
          <a:endParaRPr lang="en-US" sz="2800" kern="1200"/>
        </a:p>
      </dsp:txBody>
      <dsp:txXfrm>
        <a:off x="49797" y="51391"/>
        <a:ext cx="4253386" cy="920499"/>
      </dsp:txXfrm>
    </dsp:sp>
    <dsp:sp modelId="{E0F971AC-9BA3-BA42-A0AD-D3412CD4866E}">
      <dsp:nvSpPr>
        <dsp:cNvPr id="0" name=""/>
        <dsp:cNvSpPr/>
      </dsp:nvSpPr>
      <dsp:spPr>
        <a:xfrm>
          <a:off x="0" y="1034766"/>
          <a:ext cx="4352980" cy="102009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Which relationships have we established?</a:t>
          </a:r>
          <a:endParaRPr lang="en-US" sz="2800" kern="1200"/>
        </a:p>
      </dsp:txBody>
      <dsp:txXfrm>
        <a:off x="49797" y="1084563"/>
        <a:ext cx="4253386" cy="920499"/>
      </dsp:txXfrm>
    </dsp:sp>
    <dsp:sp modelId="{9C74F668-C708-4D4C-A87B-D1750687DAA5}">
      <dsp:nvSpPr>
        <dsp:cNvPr id="0" name=""/>
        <dsp:cNvSpPr/>
      </dsp:nvSpPr>
      <dsp:spPr>
        <a:xfrm>
          <a:off x="0" y="2067938"/>
          <a:ext cx="4352980" cy="102009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Which relationships do we want to establish?</a:t>
          </a:r>
          <a:endParaRPr lang="en-US" sz="2800" kern="1200"/>
        </a:p>
      </dsp:txBody>
      <dsp:txXfrm>
        <a:off x="49797" y="2117735"/>
        <a:ext cx="4253386" cy="920499"/>
      </dsp:txXfrm>
    </dsp:sp>
    <dsp:sp modelId="{A971B509-6606-BC45-8251-A38A80438975}">
      <dsp:nvSpPr>
        <dsp:cNvPr id="0" name=""/>
        <dsp:cNvSpPr/>
      </dsp:nvSpPr>
      <dsp:spPr>
        <a:xfrm>
          <a:off x="0" y="3101110"/>
          <a:ext cx="4352980" cy="102009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Which relationships work?</a:t>
          </a:r>
          <a:endParaRPr lang="en-US" sz="2800" kern="1200"/>
        </a:p>
      </dsp:txBody>
      <dsp:txXfrm>
        <a:off x="49797" y="3150907"/>
        <a:ext cx="4253386" cy="920499"/>
      </dsp:txXfrm>
    </dsp:sp>
    <dsp:sp modelId="{919C04B7-8017-514F-8917-810C9B9154F5}">
      <dsp:nvSpPr>
        <dsp:cNvPr id="0" name=""/>
        <dsp:cNvSpPr/>
      </dsp:nvSpPr>
      <dsp:spPr>
        <a:xfrm>
          <a:off x="0" y="4134282"/>
          <a:ext cx="4352980" cy="102009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How costly are the relationships?</a:t>
          </a:r>
          <a:endParaRPr lang="en-US" sz="2800" kern="1200"/>
        </a:p>
      </dsp:txBody>
      <dsp:txXfrm>
        <a:off x="49797" y="4184079"/>
        <a:ext cx="4253386" cy="920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32462-AA60-41AB-B5CE-B47B353CBB49}">
      <dsp:nvSpPr>
        <dsp:cNvPr id="0" name=""/>
        <dsp:cNvSpPr/>
      </dsp:nvSpPr>
      <dsp:spPr>
        <a:xfrm>
          <a:off x="0" y="4472"/>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C6DB5-927F-4A84-90A8-0B7967772EA4}">
      <dsp:nvSpPr>
        <dsp:cNvPr id="0" name=""/>
        <dsp:cNvSpPr/>
      </dsp:nvSpPr>
      <dsp:spPr>
        <a:xfrm>
          <a:off x="463418" y="349163"/>
          <a:ext cx="843402" cy="8425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7D47E-6191-4A43-A479-C06658CCA8D3}">
      <dsp:nvSpPr>
        <dsp:cNvPr id="0" name=""/>
        <dsp:cNvSpPr/>
      </dsp:nvSpPr>
      <dsp:spPr>
        <a:xfrm>
          <a:off x="1770240" y="4472"/>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dirty="0"/>
            <a:t>What Relationships do the Brown Family Farm customers want?</a:t>
          </a:r>
        </a:p>
      </dsp:txBody>
      <dsp:txXfrm>
        <a:off x="1770240" y="4472"/>
        <a:ext cx="5241316" cy="1533459"/>
      </dsp:txXfrm>
    </dsp:sp>
    <dsp:sp modelId="{22D25AFC-04C3-4D54-8F89-D18A71F99CEA}">
      <dsp:nvSpPr>
        <dsp:cNvPr id="0" name=""/>
        <dsp:cNvSpPr/>
      </dsp:nvSpPr>
      <dsp:spPr>
        <a:xfrm>
          <a:off x="0" y="1898746"/>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67CEA-D31A-4894-A039-17FECE5D5BE6}">
      <dsp:nvSpPr>
        <dsp:cNvPr id="0" name=""/>
        <dsp:cNvSpPr/>
      </dsp:nvSpPr>
      <dsp:spPr>
        <a:xfrm>
          <a:off x="463418" y="2243437"/>
          <a:ext cx="843402" cy="8425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5221A7-0EF8-4938-BADF-C1F477A3F445}">
      <dsp:nvSpPr>
        <dsp:cNvPr id="0" name=""/>
        <dsp:cNvSpPr/>
      </dsp:nvSpPr>
      <dsp:spPr>
        <a:xfrm>
          <a:off x="1770240" y="1898746"/>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a:t>Brainstorm on your worksheet individually</a:t>
          </a:r>
        </a:p>
      </dsp:txBody>
      <dsp:txXfrm>
        <a:off x="1770240" y="1898746"/>
        <a:ext cx="5241316" cy="1533459"/>
      </dsp:txXfrm>
    </dsp:sp>
    <dsp:sp modelId="{74C4FF31-90CF-46FC-BFF9-3550E852CF1E}">
      <dsp:nvSpPr>
        <dsp:cNvPr id="0" name=""/>
        <dsp:cNvSpPr/>
      </dsp:nvSpPr>
      <dsp:spPr>
        <a:xfrm>
          <a:off x="0" y="3793020"/>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B524F-856B-4CE7-8773-6C2B1F5E8DFC}">
      <dsp:nvSpPr>
        <dsp:cNvPr id="0" name=""/>
        <dsp:cNvSpPr/>
      </dsp:nvSpPr>
      <dsp:spPr>
        <a:xfrm>
          <a:off x="463418" y="4137711"/>
          <a:ext cx="843402" cy="8425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D1B5A-FEC4-4849-8E02-0DCDB2F99EB7}">
      <dsp:nvSpPr>
        <dsp:cNvPr id="0" name=""/>
        <dsp:cNvSpPr/>
      </dsp:nvSpPr>
      <dsp:spPr>
        <a:xfrm>
          <a:off x="1770240" y="3793020"/>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a:t>Share your ideas with your group and rank the top ideas</a:t>
          </a:r>
        </a:p>
      </dsp:txBody>
      <dsp:txXfrm>
        <a:off x="1770240" y="3793020"/>
        <a:ext cx="5241316" cy="1533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0B5E-08E1-F646-B9A3-23420C793CED}">
      <dsp:nvSpPr>
        <dsp:cNvPr id="0" name=""/>
        <dsp:cNvSpPr/>
      </dsp:nvSpPr>
      <dsp:spPr>
        <a:xfrm>
          <a:off x="0" y="2484"/>
          <a:ext cx="7992833"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3C7FB99A-E914-DD4A-BA1B-6FAEC2A2538D}">
      <dsp:nvSpPr>
        <dsp:cNvPr id="0" name=""/>
        <dsp:cNvSpPr/>
      </dsp:nvSpPr>
      <dsp:spPr>
        <a:xfrm>
          <a:off x="0" y="2484"/>
          <a:ext cx="7992833"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Describes how a company </a:t>
          </a:r>
          <a:r>
            <a:rPr lang="en-US" sz="3400" u="sng" kern="1200"/>
            <a:t>communicates </a:t>
          </a:r>
          <a:r>
            <a:rPr lang="en-US" sz="3400" kern="1200"/>
            <a:t>with and </a:t>
          </a:r>
          <a:r>
            <a:rPr lang="en-US" sz="3400" u="sng" kern="1200"/>
            <a:t>reaches </a:t>
          </a:r>
          <a:r>
            <a:rPr lang="en-US" sz="3400" kern="1200"/>
            <a:t>its </a:t>
          </a:r>
          <a:r>
            <a:rPr lang="en-US" sz="3400" b="1" kern="1200"/>
            <a:t>customer segments </a:t>
          </a:r>
          <a:r>
            <a:rPr lang="en-US" sz="3400" kern="1200"/>
            <a:t>to </a:t>
          </a:r>
          <a:r>
            <a:rPr lang="en-US" sz="3400" u="sng" kern="1200"/>
            <a:t>deliver</a:t>
          </a:r>
          <a:r>
            <a:rPr lang="en-US" sz="3400" kern="1200"/>
            <a:t> a </a:t>
          </a:r>
          <a:r>
            <a:rPr lang="en-US" sz="3400" b="1" kern="1200"/>
            <a:t>value proposition</a:t>
          </a:r>
          <a:r>
            <a:rPr lang="en-US" sz="3400" kern="1200"/>
            <a:t>.</a:t>
          </a:r>
        </a:p>
      </dsp:txBody>
      <dsp:txXfrm>
        <a:off x="0" y="2484"/>
        <a:ext cx="7992833" cy="1694118"/>
      </dsp:txXfrm>
    </dsp:sp>
    <dsp:sp modelId="{9DA993AD-49CC-5140-B15A-938B4CBB3A5F}">
      <dsp:nvSpPr>
        <dsp:cNvPr id="0" name=""/>
        <dsp:cNvSpPr/>
      </dsp:nvSpPr>
      <dsp:spPr>
        <a:xfrm>
          <a:off x="0" y="1696602"/>
          <a:ext cx="7992833" cy="0"/>
        </a:xfrm>
        <a:prstGeom prst="line">
          <a:avLst/>
        </a:prstGeom>
        <a:solidFill>
          <a:schemeClr val="accent2">
            <a:hueOff val="3221806"/>
            <a:satOff val="-9246"/>
            <a:lumOff val="-14805"/>
            <a:alphaOff val="0"/>
          </a:schemeClr>
        </a:solidFill>
        <a:ln w="9525" cap="flat" cmpd="sng" algn="ctr">
          <a:solidFill>
            <a:schemeClr val="accent2">
              <a:hueOff val="3221806"/>
              <a:satOff val="-9246"/>
              <a:lumOff val="-14805"/>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D7090F0C-0F43-2F46-8AB1-E34148E1398A}">
      <dsp:nvSpPr>
        <dsp:cNvPr id="0" name=""/>
        <dsp:cNvSpPr/>
      </dsp:nvSpPr>
      <dsp:spPr>
        <a:xfrm>
          <a:off x="0" y="1696602"/>
          <a:ext cx="7992833"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i="1" kern="1200"/>
            <a:t>Communication</a:t>
          </a:r>
          <a:r>
            <a:rPr lang="en-US" sz="3400" kern="1200"/>
            <a:t>, </a:t>
          </a:r>
          <a:r>
            <a:rPr lang="en-US" sz="3400" i="1" kern="1200"/>
            <a:t>distribution</a:t>
          </a:r>
          <a:r>
            <a:rPr lang="en-US" sz="3400" kern="1200"/>
            <a:t>, and </a:t>
          </a:r>
          <a:r>
            <a:rPr lang="en-US" sz="3400" i="1" kern="1200"/>
            <a:t>sales</a:t>
          </a:r>
          <a:r>
            <a:rPr lang="en-US" sz="3400" kern="1200"/>
            <a:t> channels create the interface with customers.</a:t>
          </a:r>
        </a:p>
      </dsp:txBody>
      <dsp:txXfrm>
        <a:off x="0" y="1696602"/>
        <a:ext cx="7992833" cy="1694118"/>
      </dsp:txXfrm>
    </dsp:sp>
    <dsp:sp modelId="{7C1A2113-89DD-E740-BF7E-4967F918C72D}">
      <dsp:nvSpPr>
        <dsp:cNvPr id="0" name=""/>
        <dsp:cNvSpPr/>
      </dsp:nvSpPr>
      <dsp:spPr>
        <a:xfrm>
          <a:off x="0" y="3390721"/>
          <a:ext cx="7992833" cy="0"/>
        </a:xfrm>
        <a:prstGeom prst="line">
          <a:avLst/>
        </a:prstGeom>
        <a:solidFill>
          <a:schemeClr val="accent2">
            <a:hueOff val="6443612"/>
            <a:satOff val="-18493"/>
            <a:lumOff val="-29609"/>
            <a:alphaOff val="0"/>
          </a:schemeClr>
        </a:solidFill>
        <a:ln w="9525" cap="flat" cmpd="sng" algn="ctr">
          <a:solidFill>
            <a:schemeClr val="accent2">
              <a:hueOff val="6443612"/>
              <a:satOff val="-18493"/>
              <a:lumOff val="-29609"/>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4F80872-E949-AF4C-A88A-D235E266240E}">
      <dsp:nvSpPr>
        <dsp:cNvPr id="0" name=""/>
        <dsp:cNvSpPr/>
      </dsp:nvSpPr>
      <dsp:spPr>
        <a:xfrm>
          <a:off x="0" y="3390721"/>
          <a:ext cx="7992833"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Channels are </a:t>
          </a:r>
          <a:r>
            <a:rPr lang="en-US" sz="3400" b="1" kern="1200" dirty="0"/>
            <a:t>touch points </a:t>
          </a:r>
          <a:r>
            <a:rPr lang="en-US" sz="3400" kern="1200" dirty="0"/>
            <a:t>and play an important role in the customer experience.</a:t>
          </a:r>
        </a:p>
      </dsp:txBody>
      <dsp:txXfrm>
        <a:off x="0" y="3390721"/>
        <a:ext cx="7992833" cy="1694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46B48-6D0E-EC44-BACD-EFDCF243AFDC}">
      <dsp:nvSpPr>
        <dsp:cNvPr id="0" name=""/>
        <dsp:cNvSpPr/>
      </dsp:nvSpPr>
      <dsp:spPr>
        <a:xfrm>
          <a:off x="0" y="621"/>
          <a:ext cx="7728267"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209060BF-E83A-0842-8826-F8155FCD62C5}">
      <dsp:nvSpPr>
        <dsp:cNvPr id="0" name=""/>
        <dsp:cNvSpPr/>
      </dsp:nvSpPr>
      <dsp:spPr>
        <a:xfrm>
          <a:off x="0" y="621"/>
          <a:ext cx="1545653"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US" sz="2300" kern="1200"/>
            <a:t>Awareness</a:t>
          </a:r>
        </a:p>
      </dsp:txBody>
      <dsp:txXfrm>
        <a:off x="0" y="621"/>
        <a:ext cx="1545653" cy="1017216"/>
      </dsp:txXfrm>
    </dsp:sp>
    <dsp:sp modelId="{031A413A-3050-5648-AE06-3F4EB6DC0840}">
      <dsp:nvSpPr>
        <dsp:cNvPr id="0" name=""/>
        <dsp:cNvSpPr/>
      </dsp:nvSpPr>
      <dsp:spPr>
        <a:xfrm>
          <a:off x="1661577" y="46812"/>
          <a:ext cx="6066689" cy="92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Raise awareness among customers about a company’s products and services</a:t>
          </a:r>
        </a:p>
      </dsp:txBody>
      <dsp:txXfrm>
        <a:off x="1661577" y="46812"/>
        <a:ext cx="6066689" cy="923839"/>
      </dsp:txXfrm>
    </dsp:sp>
    <dsp:sp modelId="{805D0534-389D-0745-B69E-AA77F36B37C7}">
      <dsp:nvSpPr>
        <dsp:cNvPr id="0" name=""/>
        <dsp:cNvSpPr/>
      </dsp:nvSpPr>
      <dsp:spPr>
        <a:xfrm>
          <a:off x="1545653" y="970652"/>
          <a:ext cx="6182613"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5C2D3EA-3B1A-744A-AD22-76927E64EDD9}">
      <dsp:nvSpPr>
        <dsp:cNvPr id="0" name=""/>
        <dsp:cNvSpPr/>
      </dsp:nvSpPr>
      <dsp:spPr>
        <a:xfrm>
          <a:off x="0" y="1017837"/>
          <a:ext cx="7728267" cy="0"/>
        </a:xfrm>
        <a:prstGeom prst="line">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537CF0A3-6F74-F542-AA73-0F650C17EA74}">
      <dsp:nvSpPr>
        <dsp:cNvPr id="0" name=""/>
        <dsp:cNvSpPr/>
      </dsp:nvSpPr>
      <dsp:spPr>
        <a:xfrm>
          <a:off x="0" y="1017837"/>
          <a:ext cx="1545653"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US" sz="2300" kern="1200"/>
            <a:t>Evaluation</a:t>
          </a:r>
        </a:p>
      </dsp:txBody>
      <dsp:txXfrm>
        <a:off x="0" y="1017837"/>
        <a:ext cx="1545653" cy="1017216"/>
      </dsp:txXfrm>
    </dsp:sp>
    <dsp:sp modelId="{363A7890-52EE-0A40-A9CD-ED2EF6C9345E}">
      <dsp:nvSpPr>
        <dsp:cNvPr id="0" name=""/>
        <dsp:cNvSpPr/>
      </dsp:nvSpPr>
      <dsp:spPr>
        <a:xfrm>
          <a:off x="1661577" y="1064029"/>
          <a:ext cx="6066689" cy="92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Help customers evaluate a company’s Value Proposition</a:t>
          </a:r>
        </a:p>
      </dsp:txBody>
      <dsp:txXfrm>
        <a:off x="1661577" y="1064029"/>
        <a:ext cx="6066689" cy="923839"/>
      </dsp:txXfrm>
    </dsp:sp>
    <dsp:sp modelId="{6ECAC7D5-D3C7-994C-A05E-12516455A161}">
      <dsp:nvSpPr>
        <dsp:cNvPr id="0" name=""/>
        <dsp:cNvSpPr/>
      </dsp:nvSpPr>
      <dsp:spPr>
        <a:xfrm>
          <a:off x="1545653" y="1987868"/>
          <a:ext cx="6182613"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0E0EE8E-5241-1B4A-8434-071033FC3084}">
      <dsp:nvSpPr>
        <dsp:cNvPr id="0" name=""/>
        <dsp:cNvSpPr/>
      </dsp:nvSpPr>
      <dsp:spPr>
        <a:xfrm>
          <a:off x="0" y="2035053"/>
          <a:ext cx="7728267" cy="0"/>
        </a:xfrm>
        <a:prstGeom prst="lin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473B5B3F-3FAD-014A-B143-8497AF2B6FF1}">
      <dsp:nvSpPr>
        <dsp:cNvPr id="0" name=""/>
        <dsp:cNvSpPr/>
      </dsp:nvSpPr>
      <dsp:spPr>
        <a:xfrm>
          <a:off x="0" y="2035053"/>
          <a:ext cx="1545653"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US" sz="2300" kern="1200"/>
            <a:t>Purchase</a:t>
          </a:r>
        </a:p>
      </dsp:txBody>
      <dsp:txXfrm>
        <a:off x="0" y="2035053"/>
        <a:ext cx="1545653" cy="1017216"/>
      </dsp:txXfrm>
    </dsp:sp>
    <dsp:sp modelId="{E9FCB875-24FF-F84A-9A52-C94F9F3E3259}">
      <dsp:nvSpPr>
        <dsp:cNvPr id="0" name=""/>
        <dsp:cNvSpPr/>
      </dsp:nvSpPr>
      <dsp:spPr>
        <a:xfrm>
          <a:off x="1661577" y="2081245"/>
          <a:ext cx="6066689" cy="92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Allow customers to purchase specific products and services</a:t>
          </a:r>
        </a:p>
      </dsp:txBody>
      <dsp:txXfrm>
        <a:off x="1661577" y="2081245"/>
        <a:ext cx="6066689" cy="923839"/>
      </dsp:txXfrm>
    </dsp:sp>
    <dsp:sp modelId="{F3C09B69-E636-8C43-8CB9-E081ED695CE2}">
      <dsp:nvSpPr>
        <dsp:cNvPr id="0" name=""/>
        <dsp:cNvSpPr/>
      </dsp:nvSpPr>
      <dsp:spPr>
        <a:xfrm>
          <a:off x="1545653" y="3005084"/>
          <a:ext cx="6182613"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1B1C820-B6E3-8B4B-8B8A-379EF2D38B98}">
      <dsp:nvSpPr>
        <dsp:cNvPr id="0" name=""/>
        <dsp:cNvSpPr/>
      </dsp:nvSpPr>
      <dsp:spPr>
        <a:xfrm>
          <a:off x="0" y="3052270"/>
          <a:ext cx="7728267" cy="0"/>
        </a:xfrm>
        <a:prstGeom prst="line">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F1F596B6-5FAF-8640-BEE1-4C62D2164689}">
      <dsp:nvSpPr>
        <dsp:cNvPr id="0" name=""/>
        <dsp:cNvSpPr/>
      </dsp:nvSpPr>
      <dsp:spPr>
        <a:xfrm>
          <a:off x="0" y="3052270"/>
          <a:ext cx="1545653"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US" sz="2300" kern="1200"/>
            <a:t>Delivery</a:t>
          </a:r>
        </a:p>
      </dsp:txBody>
      <dsp:txXfrm>
        <a:off x="0" y="3052270"/>
        <a:ext cx="1545653" cy="1017216"/>
      </dsp:txXfrm>
    </dsp:sp>
    <dsp:sp modelId="{12F5B660-C33F-D848-9941-25BE02EF81E8}">
      <dsp:nvSpPr>
        <dsp:cNvPr id="0" name=""/>
        <dsp:cNvSpPr/>
      </dsp:nvSpPr>
      <dsp:spPr>
        <a:xfrm>
          <a:off x="1661577" y="3098462"/>
          <a:ext cx="6066689" cy="92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Delivers a value proposition to the customer</a:t>
          </a:r>
        </a:p>
      </dsp:txBody>
      <dsp:txXfrm>
        <a:off x="1661577" y="3098462"/>
        <a:ext cx="6066689" cy="923839"/>
      </dsp:txXfrm>
    </dsp:sp>
    <dsp:sp modelId="{9FBB12FA-64C1-7744-8484-7356AECA497C}">
      <dsp:nvSpPr>
        <dsp:cNvPr id="0" name=""/>
        <dsp:cNvSpPr/>
      </dsp:nvSpPr>
      <dsp:spPr>
        <a:xfrm>
          <a:off x="1545653" y="4022301"/>
          <a:ext cx="6182613"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45CBFC4-A10A-CF4A-9229-B169578C08A1}">
      <dsp:nvSpPr>
        <dsp:cNvPr id="0" name=""/>
        <dsp:cNvSpPr/>
      </dsp:nvSpPr>
      <dsp:spPr>
        <a:xfrm>
          <a:off x="0" y="4069486"/>
          <a:ext cx="7728267" cy="0"/>
        </a:xfrm>
        <a:prstGeom prst="line">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929E8552-32CB-A646-9D58-B5701D2045AE}">
      <dsp:nvSpPr>
        <dsp:cNvPr id="0" name=""/>
        <dsp:cNvSpPr/>
      </dsp:nvSpPr>
      <dsp:spPr>
        <a:xfrm>
          <a:off x="0" y="4069486"/>
          <a:ext cx="1545653" cy="101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US" sz="2300" kern="1200" dirty="0"/>
            <a:t>After Sales</a:t>
          </a:r>
        </a:p>
      </dsp:txBody>
      <dsp:txXfrm>
        <a:off x="0" y="4069486"/>
        <a:ext cx="1545653" cy="1017216"/>
      </dsp:txXfrm>
    </dsp:sp>
    <dsp:sp modelId="{7A73AEED-94AB-E540-8F7F-8BA7942D4106}">
      <dsp:nvSpPr>
        <dsp:cNvPr id="0" name=""/>
        <dsp:cNvSpPr/>
      </dsp:nvSpPr>
      <dsp:spPr>
        <a:xfrm>
          <a:off x="1661577" y="4115678"/>
          <a:ext cx="6066689" cy="92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Provide post-purchase customer support</a:t>
          </a:r>
        </a:p>
      </dsp:txBody>
      <dsp:txXfrm>
        <a:off x="1661577" y="4115678"/>
        <a:ext cx="6066689" cy="923839"/>
      </dsp:txXfrm>
    </dsp:sp>
    <dsp:sp modelId="{EB0D554C-319F-9944-9D56-17E3FE94A779}">
      <dsp:nvSpPr>
        <dsp:cNvPr id="0" name=""/>
        <dsp:cNvSpPr/>
      </dsp:nvSpPr>
      <dsp:spPr>
        <a:xfrm>
          <a:off x="1545653" y="5039517"/>
          <a:ext cx="6182613"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32462-AA60-41AB-B5CE-B47B353CBB49}">
      <dsp:nvSpPr>
        <dsp:cNvPr id="0" name=""/>
        <dsp:cNvSpPr/>
      </dsp:nvSpPr>
      <dsp:spPr>
        <a:xfrm>
          <a:off x="0" y="4472"/>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C6DB5-927F-4A84-90A8-0B7967772EA4}">
      <dsp:nvSpPr>
        <dsp:cNvPr id="0" name=""/>
        <dsp:cNvSpPr/>
      </dsp:nvSpPr>
      <dsp:spPr>
        <a:xfrm>
          <a:off x="463418" y="349163"/>
          <a:ext cx="843402" cy="8425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7D47E-6191-4A43-A479-C06658CCA8D3}">
      <dsp:nvSpPr>
        <dsp:cNvPr id="0" name=""/>
        <dsp:cNvSpPr/>
      </dsp:nvSpPr>
      <dsp:spPr>
        <a:xfrm>
          <a:off x="1770240" y="4472"/>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a:t>What channels does the Brown Family Farm need to reach its customers?</a:t>
          </a:r>
        </a:p>
      </dsp:txBody>
      <dsp:txXfrm>
        <a:off x="1770240" y="4472"/>
        <a:ext cx="5241316" cy="1533459"/>
      </dsp:txXfrm>
    </dsp:sp>
    <dsp:sp modelId="{22D25AFC-04C3-4D54-8F89-D18A71F99CEA}">
      <dsp:nvSpPr>
        <dsp:cNvPr id="0" name=""/>
        <dsp:cNvSpPr/>
      </dsp:nvSpPr>
      <dsp:spPr>
        <a:xfrm>
          <a:off x="0" y="1898746"/>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67CEA-D31A-4894-A039-17FECE5D5BE6}">
      <dsp:nvSpPr>
        <dsp:cNvPr id="0" name=""/>
        <dsp:cNvSpPr/>
      </dsp:nvSpPr>
      <dsp:spPr>
        <a:xfrm>
          <a:off x="463418" y="2243437"/>
          <a:ext cx="843402" cy="8425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5221A7-0EF8-4938-BADF-C1F477A3F445}">
      <dsp:nvSpPr>
        <dsp:cNvPr id="0" name=""/>
        <dsp:cNvSpPr/>
      </dsp:nvSpPr>
      <dsp:spPr>
        <a:xfrm>
          <a:off x="1770240" y="1898746"/>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a:t>Brainstorm on your worksheet individually</a:t>
          </a:r>
        </a:p>
      </dsp:txBody>
      <dsp:txXfrm>
        <a:off x="1770240" y="1898746"/>
        <a:ext cx="5241316" cy="1533459"/>
      </dsp:txXfrm>
    </dsp:sp>
    <dsp:sp modelId="{74C4FF31-90CF-46FC-BFF9-3550E852CF1E}">
      <dsp:nvSpPr>
        <dsp:cNvPr id="0" name=""/>
        <dsp:cNvSpPr/>
      </dsp:nvSpPr>
      <dsp:spPr>
        <a:xfrm>
          <a:off x="0" y="3793020"/>
          <a:ext cx="7104549" cy="15319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B524F-856B-4CE7-8773-6C2B1F5E8DFC}">
      <dsp:nvSpPr>
        <dsp:cNvPr id="0" name=""/>
        <dsp:cNvSpPr/>
      </dsp:nvSpPr>
      <dsp:spPr>
        <a:xfrm>
          <a:off x="463418" y="4137711"/>
          <a:ext cx="843402" cy="8425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D1B5A-FEC4-4849-8E02-0DCDB2F99EB7}">
      <dsp:nvSpPr>
        <dsp:cNvPr id="0" name=""/>
        <dsp:cNvSpPr/>
      </dsp:nvSpPr>
      <dsp:spPr>
        <a:xfrm>
          <a:off x="1770240" y="3793020"/>
          <a:ext cx="5241316" cy="153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1" tIns="162291" rIns="162291" bIns="162291" numCol="1" spcCol="1270" anchor="ctr" anchorCtr="0">
          <a:noAutofit/>
        </a:bodyPr>
        <a:lstStyle/>
        <a:p>
          <a:pPr marL="0" lvl="0" indent="0" algn="l" defTabSz="1422400">
            <a:lnSpc>
              <a:spcPct val="90000"/>
            </a:lnSpc>
            <a:spcBef>
              <a:spcPct val="0"/>
            </a:spcBef>
            <a:spcAft>
              <a:spcPct val="35000"/>
            </a:spcAft>
            <a:buNone/>
          </a:pPr>
          <a:r>
            <a:rPr lang="en-US" sz="3200" kern="1200"/>
            <a:t>Share your ideas with your group and rank the top ideas</a:t>
          </a:r>
        </a:p>
      </dsp:txBody>
      <dsp:txXfrm>
        <a:off x="1770240" y="3793020"/>
        <a:ext cx="5241316" cy="15334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DC1E21E-C810-1941-B2C1-52564345411D}" type="datetimeFigureOut">
              <a:rPr lang="en-US" smtClean="0"/>
              <a:t>1/20/26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699F072-B781-5248-BF55-65E23AE18348}" type="slidenum">
              <a:rPr lang="en-US" smtClean="0"/>
              <a:t>‹#›</a:t>
            </a:fld>
            <a:endParaRPr lang="en-US"/>
          </a:p>
        </p:txBody>
      </p:sp>
    </p:spTree>
    <p:extLst>
      <p:ext uri="{BB962C8B-B14F-4D97-AF65-F5344CB8AC3E}">
        <p14:creationId xmlns:p14="http://schemas.microsoft.com/office/powerpoint/2010/main" val="4028318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Companies (suppliers) need a value proposition for both end-user customers and channel partners.  Like end-user customers, channel intermediaries must have a good reason to buy and market a company’s products. </a:t>
            </a:r>
          </a:p>
          <a:p>
            <a:r>
              <a:rPr lang="en-US" dirty="0"/>
              <a:t>■ Sales Growth — A company should emphasize the level of demand for its products or services and the investment that the company will continue to make in order to stimulate demand and grow channel partners’ sales. </a:t>
            </a:r>
          </a:p>
          <a:p>
            <a:r>
              <a:rPr lang="en-US" dirty="0"/>
              <a:t>■ Profitability — A company should show prospective intermediaries the margins, contributions, utilization of overhead, and net profitability that offering the company’s products or services will deliver. The company could augment an intermediary’s profitability by funding activities carried out by the channel member (such as placing items on display and emphasizing them in advertising) or offering rewards for performance (such as achieving volume thresholds and reaching a specific segment of the market). </a:t>
            </a:r>
          </a:p>
          <a:p>
            <a:r>
              <a:rPr lang="en-US" dirty="0"/>
              <a:t>■ Return on Capital — A company should demonstrate how the productivity of the channel member’s investments in inventory, working capital, and fixed assets will improve by engaging with the supplier. For example, a fast-selling product will accelerate inventory turnover, increasing the productivity of the intermediary’s warehouse, shelf space, and web site. </a:t>
            </a:r>
          </a:p>
          <a:p>
            <a:r>
              <a:rPr lang="en-US" dirty="0"/>
              <a:t>■ Brand Leverage — A company should show how an association with it will empower the channel member’s own brand or allow it to “borrow” or leverage the supplier’s brand. Small dealers and retailers, for example, could place the company’s authorized-reseller emblems on their printed materials and in their premises to demonstrate credibility to customers.</a:t>
            </a:r>
          </a:p>
        </p:txBody>
      </p:sp>
      <p:sp>
        <p:nvSpPr>
          <p:cNvPr id="4" name="Slide Number Placeholder 3"/>
          <p:cNvSpPr>
            <a:spLocks noGrp="1"/>
          </p:cNvSpPr>
          <p:nvPr>
            <p:ph type="sldNum" sz="quarter" idx="10"/>
          </p:nvPr>
        </p:nvSpPr>
        <p:spPr/>
        <p:txBody>
          <a:bodyPr/>
          <a:lstStyle/>
          <a:p>
            <a:fld id="{B699F072-B781-5248-BF55-65E23AE18348}" type="slidenum">
              <a:rPr lang="en-US" smtClean="0"/>
              <a:t>6</a:t>
            </a:fld>
            <a:endParaRPr lang="en-US"/>
          </a:p>
        </p:txBody>
      </p:sp>
    </p:spTree>
    <p:extLst>
      <p:ext uri="{BB962C8B-B14F-4D97-AF65-F5344CB8AC3E}">
        <p14:creationId xmlns:p14="http://schemas.microsoft.com/office/powerpoint/2010/main" val="307619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1" dirty="0"/>
              <a:t>Direct Channel Systems </a:t>
            </a:r>
            <a:r>
              <a:rPr lang="en-US" dirty="0"/>
              <a:t>use one or more direct channels to reach customers, with the business interfacing with customers at all contact points and retaining ownership (title) of the product until delivery. </a:t>
            </a:r>
          </a:p>
          <a:p>
            <a:r>
              <a:rPr lang="en-US" b="1" dirty="0"/>
              <a:t>Indirect Channel Systems </a:t>
            </a:r>
            <a:r>
              <a:rPr lang="en-US" dirty="0"/>
              <a:t>use one or more indirect channels, with the channel intermediaries taking ownership of the product and interfacing with customers at all customer contact points.</a:t>
            </a:r>
          </a:p>
          <a:p>
            <a:r>
              <a:rPr lang="en-US" b="1" dirty="0"/>
              <a:t>Mixed Channel Systems </a:t>
            </a:r>
            <a:r>
              <a:rPr lang="en-US" dirty="0"/>
              <a:t>use a combination of direct and indirect channels. A business reaches, sells to, and services some customers directly but has channel intermediaries perform these functions for other customers, or a business and its intermediaries separately interface with the same customers at different contact points</a:t>
            </a:r>
          </a:p>
        </p:txBody>
      </p:sp>
      <p:sp>
        <p:nvSpPr>
          <p:cNvPr id="4" name="Slide Number Placeholder 3"/>
          <p:cNvSpPr>
            <a:spLocks noGrp="1"/>
          </p:cNvSpPr>
          <p:nvPr>
            <p:ph type="sldNum" sz="quarter" idx="10"/>
          </p:nvPr>
        </p:nvSpPr>
        <p:spPr/>
        <p:txBody>
          <a:bodyPr/>
          <a:lstStyle/>
          <a:p>
            <a:fld id="{B699F072-B781-5248-BF55-65E23AE18348}" type="slidenum">
              <a:rPr lang="en-US" smtClean="0"/>
              <a:t>8</a:t>
            </a:fld>
            <a:endParaRPr lang="en-US"/>
          </a:p>
        </p:txBody>
      </p:sp>
    </p:spTree>
    <p:extLst>
      <p:ext uri="{BB962C8B-B14F-4D97-AF65-F5344CB8AC3E}">
        <p14:creationId xmlns:p14="http://schemas.microsoft.com/office/powerpoint/2010/main" val="368549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Although a direct sales force offers the best opportunity for sales communication and customer interaction, the cost of direct customer sales contact is high and increasing. </a:t>
            </a:r>
          </a:p>
        </p:txBody>
      </p:sp>
      <p:sp>
        <p:nvSpPr>
          <p:cNvPr id="4" name="Slide Number Placeholder 3"/>
          <p:cNvSpPr>
            <a:spLocks noGrp="1"/>
          </p:cNvSpPr>
          <p:nvPr>
            <p:ph type="sldNum" sz="quarter" idx="10"/>
          </p:nvPr>
        </p:nvSpPr>
        <p:spPr/>
        <p:txBody>
          <a:bodyPr/>
          <a:lstStyle/>
          <a:p>
            <a:fld id="{B699F072-B781-5248-BF55-65E23AE18348}" type="slidenum">
              <a:rPr lang="en-US" smtClean="0"/>
              <a:t>10</a:t>
            </a:fld>
            <a:endParaRPr lang="en-US"/>
          </a:p>
        </p:txBody>
      </p:sp>
    </p:spTree>
    <p:extLst>
      <p:ext uri="{BB962C8B-B14F-4D97-AF65-F5344CB8AC3E}">
        <p14:creationId xmlns:p14="http://schemas.microsoft.com/office/powerpoint/2010/main" val="85306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DEF40-AF2A-754E-A27F-97DAA95662FA}"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313276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DEF40-AF2A-754E-A27F-97DAA95662FA}" type="datetimeFigureOut">
              <a:rPr lang="en-US" smtClean="0"/>
              <a:t>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73850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DEF40-AF2A-754E-A27F-97DAA95662FA}" type="datetimeFigureOut">
              <a:rPr lang="en-US" smtClean="0"/>
              <a:t>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144577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DEF40-AF2A-754E-A27F-97DAA95662FA}"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426414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EF40-AF2A-754E-A27F-97DAA95662FA}" type="datetimeFigureOut">
              <a:rPr lang="en-US" smtClean="0"/>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393532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37DEF40-AF2A-754E-A27F-97DAA95662FA}" type="datetimeFigureOut">
              <a:rPr lang="en-US" smtClean="0"/>
              <a:t>1/20/26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325475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37DEF40-AF2A-754E-A27F-97DAA95662FA}" type="datetimeFigureOut">
              <a:rPr lang="en-US" smtClean="0"/>
              <a:t>1/20/26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365448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37DEF40-AF2A-754E-A27F-97DAA95662FA}" type="datetimeFigureOut">
              <a:rPr lang="en-US" smtClean="0"/>
              <a:t>1/20/26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241921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7DEF40-AF2A-754E-A27F-97DAA95662FA}" type="datetimeFigureOut">
              <a:rPr lang="en-US" smtClean="0"/>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8490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37DEF40-AF2A-754E-A27F-97DAA95662FA}" type="datetimeFigureOut">
              <a:rPr lang="en-US" smtClean="0"/>
              <a:t>1/20/26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379242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37DEF40-AF2A-754E-A27F-97DAA95662FA}" type="datetimeFigureOut">
              <a:rPr lang="en-US" smtClean="0"/>
              <a:t>1/20/26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ABCBC744-4CA4-D046-A208-35ECE6A3AA66}" type="slidenum">
              <a:rPr lang="en-US" smtClean="0"/>
              <a:t>‹#›</a:t>
            </a:fld>
            <a:endParaRPr lang="en-US"/>
          </a:p>
        </p:txBody>
      </p:sp>
    </p:spTree>
    <p:extLst>
      <p:ext uri="{BB962C8B-B14F-4D97-AF65-F5344CB8AC3E}">
        <p14:creationId xmlns:p14="http://schemas.microsoft.com/office/powerpoint/2010/main" val="280025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7000">
              <a:schemeClr val="accent1">
                <a:lumMod val="40000"/>
                <a:lumOff val="60000"/>
              </a:schemeClr>
            </a:gs>
            <a:gs pos="54000">
              <a:schemeClr val="accent1">
                <a:lumMod val="60000"/>
                <a:lumOff val="40000"/>
              </a:schemeClr>
            </a:gs>
            <a:gs pos="100000">
              <a:srgbClr val="00B0F0"/>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37DEF40-AF2A-754E-A27F-97DAA95662FA}" type="datetimeFigureOut">
              <a:rPr lang="en-US" smtClean="0"/>
              <a:t>1/20/26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BCBC744-4CA4-D046-A208-35ECE6A3AA66}" type="slidenum">
              <a:rPr lang="en-US" smtClean="0"/>
              <a:t>‹#›</a:t>
            </a:fld>
            <a:endParaRPr lang="en-US"/>
          </a:p>
        </p:txBody>
      </p:sp>
    </p:spTree>
    <p:extLst>
      <p:ext uri="{BB962C8B-B14F-4D97-AF65-F5344CB8AC3E}">
        <p14:creationId xmlns:p14="http://schemas.microsoft.com/office/powerpoint/2010/main" val="3070152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55CC79-4051-1A44-CC37-4A5B9E267FF0}"/>
              </a:ext>
            </a:extLst>
          </p:cNvPr>
          <p:cNvSpPr>
            <a:spLocks noGrp="1"/>
          </p:cNvSpPr>
          <p:nvPr>
            <p:ph type="ctrTitle"/>
          </p:nvPr>
        </p:nvSpPr>
        <p:spPr>
          <a:xfrm>
            <a:off x="1" y="4590661"/>
            <a:ext cx="11707366" cy="1313182"/>
          </a:xfrm>
        </p:spPr>
        <p:txBody>
          <a:bodyPr>
            <a:normAutofit/>
          </a:bodyPr>
          <a:lstStyle/>
          <a:p>
            <a:pPr algn="ctr"/>
            <a:r>
              <a:rPr lang="en-US" sz="6000" dirty="0"/>
              <a:t>Customer Relationships and Channels</a:t>
            </a:r>
          </a:p>
        </p:txBody>
      </p:sp>
      <p:pic>
        <p:nvPicPr>
          <p:cNvPr id="5" name="Picture 4" descr="Business people shaking hands">
            <a:extLst>
              <a:ext uri="{FF2B5EF4-FFF2-40B4-BE49-F238E27FC236}">
                <a16:creationId xmlns:a16="http://schemas.microsoft.com/office/drawing/2014/main" id="{0C2F8DBD-3957-9B71-1158-83174E3B8B4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9847" y="484632"/>
            <a:ext cx="10637520" cy="3556755"/>
          </a:xfrm>
          <a:prstGeom prst="rect">
            <a:avLst/>
          </a:prstGeom>
        </p:spPr>
      </p:pic>
    </p:spTree>
    <p:extLst>
      <p:ext uri="{BB962C8B-B14F-4D97-AF65-F5344CB8AC3E}">
        <p14:creationId xmlns:p14="http://schemas.microsoft.com/office/powerpoint/2010/main" val="234575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3 at 1.55.35 PM.png"/>
          <p:cNvPicPr>
            <a:picLocks noChangeAspect="1"/>
          </p:cNvPicPr>
          <p:nvPr/>
        </p:nvPicPr>
        <p:blipFill rotWithShape="1">
          <a:blip r:embed="rId3" cstate="screen">
            <a:extLst>
              <a:ext uri="{28A0092B-C50C-407E-A947-70E740481C1C}">
                <a14:useLocalDpi xmlns:a14="http://schemas.microsoft.com/office/drawing/2010/main"/>
              </a:ext>
            </a:extLst>
          </a:blip>
          <a:srcRect l="2228" t="7085" r="2312" b="1796"/>
          <a:stretch/>
        </p:blipFill>
        <p:spPr>
          <a:xfrm>
            <a:off x="1335323" y="13117"/>
            <a:ext cx="9153383" cy="6844883"/>
          </a:xfrm>
          <a:prstGeom prst="rect">
            <a:avLst/>
          </a:prstGeom>
        </p:spPr>
      </p:pic>
      <p:sp>
        <p:nvSpPr>
          <p:cNvPr id="2" name="TextBox 1">
            <a:extLst>
              <a:ext uri="{FF2B5EF4-FFF2-40B4-BE49-F238E27FC236}">
                <a16:creationId xmlns:a16="http://schemas.microsoft.com/office/drawing/2014/main" id="{BA5E23B8-3900-284D-2A3F-163C70497193}"/>
              </a:ext>
            </a:extLst>
          </p:cNvPr>
          <p:cNvSpPr txBox="1"/>
          <p:nvPr/>
        </p:nvSpPr>
        <p:spPr>
          <a:xfrm>
            <a:off x="9709318" y="6320118"/>
            <a:ext cx="2496129" cy="675315"/>
          </a:xfrm>
          <a:prstGeom prst="rect">
            <a:avLst/>
          </a:prstGeom>
        </p:spPr>
        <p:txBody>
          <a:bodyPr vert="horz" lIns="91440" tIns="45720" rIns="91440" bIns="45720" rtlCol="0" anchor="t">
            <a:normAutofit fontScale="92500"/>
          </a:bodyPr>
          <a:lstStyle/>
          <a:p>
            <a:pPr algn="r" defTabSz="914400">
              <a:lnSpc>
                <a:spcPct val="90000"/>
              </a:lnSpc>
              <a:spcBef>
                <a:spcPts val="1200"/>
              </a:spcBef>
              <a:buClr>
                <a:schemeClr val="accent1"/>
              </a:buClr>
            </a:pPr>
            <a:r>
              <a:rPr lang="en-US" sz="1600" b="1" dirty="0">
                <a:solidFill>
                  <a:schemeClr val="accent1"/>
                </a:solidFill>
              </a:rPr>
              <a:t>Source: Roger J. Best, Market-based Management</a:t>
            </a:r>
          </a:p>
        </p:txBody>
      </p:sp>
      <p:sp>
        <p:nvSpPr>
          <p:cNvPr id="5" name="Rectangle 4">
            <a:extLst>
              <a:ext uri="{FF2B5EF4-FFF2-40B4-BE49-F238E27FC236}">
                <a16:creationId xmlns:a16="http://schemas.microsoft.com/office/drawing/2014/main" id="{B06A0803-9187-5356-4077-B8EFC8E7CEDB}"/>
              </a:ext>
            </a:extLst>
          </p:cNvPr>
          <p:cNvSpPr/>
          <p:nvPr/>
        </p:nvSpPr>
        <p:spPr>
          <a:xfrm>
            <a:off x="2595282" y="224332"/>
            <a:ext cx="6575612" cy="416859"/>
          </a:xfrm>
          <a:prstGeom prst="rect">
            <a:avLst/>
          </a:prstGeom>
          <a:solidFill>
            <a:srgbClr val="04A4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Channels and Direct Marketing Alternatives</a:t>
            </a:r>
          </a:p>
        </p:txBody>
      </p:sp>
      <p:sp>
        <p:nvSpPr>
          <p:cNvPr id="6" name="TextBox 5">
            <a:extLst>
              <a:ext uri="{FF2B5EF4-FFF2-40B4-BE49-F238E27FC236}">
                <a16:creationId xmlns:a16="http://schemas.microsoft.com/office/drawing/2014/main" id="{0B6D9E57-46A7-0A63-44F8-63B24079E9BD}"/>
              </a:ext>
            </a:extLst>
          </p:cNvPr>
          <p:cNvSpPr txBox="1"/>
          <p:nvPr/>
        </p:nvSpPr>
        <p:spPr>
          <a:xfrm>
            <a:off x="8283387" y="2426905"/>
            <a:ext cx="1116105" cy="379479"/>
          </a:xfrm>
          <a:prstGeom prst="rect">
            <a:avLst/>
          </a:prstGeom>
          <a:solidFill>
            <a:schemeClr val="bg1"/>
          </a:solidFill>
        </p:spPr>
        <p:txBody>
          <a:bodyPr vert="horz" lIns="91440" tIns="45720" rIns="91440" bIns="45720" rtlCol="0" anchor="t">
            <a:normAutofit/>
          </a:bodyPr>
          <a:lstStyle/>
          <a:p>
            <a:pPr algn="ctr" defTabSz="914400">
              <a:lnSpc>
                <a:spcPct val="90000"/>
              </a:lnSpc>
              <a:spcBef>
                <a:spcPts val="1200"/>
              </a:spcBef>
              <a:buClr>
                <a:schemeClr val="accent1"/>
              </a:buClr>
            </a:pPr>
            <a:r>
              <a:rPr lang="en-US" sz="1700" dirty="0"/>
              <a:t>Brokers</a:t>
            </a:r>
          </a:p>
        </p:txBody>
      </p:sp>
    </p:spTree>
    <p:extLst>
      <p:ext uri="{BB962C8B-B14F-4D97-AF65-F5344CB8AC3E}">
        <p14:creationId xmlns:p14="http://schemas.microsoft.com/office/powerpoint/2010/main" val="42858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80067-DB01-1B47-1339-8B4A8951A6E1}"/>
              </a:ext>
            </a:extLst>
          </p:cNvPr>
          <p:cNvPicPr>
            <a:picLocks noChangeAspect="1"/>
          </p:cNvPicPr>
          <p:nvPr/>
        </p:nvPicPr>
        <p:blipFill>
          <a:blip r:embed="rId2"/>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4BE73E17-4954-DDBC-00F5-CA3087BB29C2}"/>
              </a:ext>
            </a:extLst>
          </p:cNvPr>
          <p:cNvSpPr/>
          <p:nvPr/>
        </p:nvSpPr>
        <p:spPr>
          <a:xfrm>
            <a:off x="3012140" y="758952"/>
            <a:ext cx="4639238" cy="533095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76563D-7AB3-9BD4-4200-4314BD69D540}"/>
              </a:ext>
            </a:extLst>
          </p:cNvPr>
          <p:cNvSpPr>
            <a:spLocks noGrp="1"/>
          </p:cNvSpPr>
          <p:nvPr>
            <p:ph idx="1"/>
          </p:nvPr>
        </p:nvSpPr>
        <p:spPr>
          <a:xfrm>
            <a:off x="373942" y="954157"/>
            <a:ext cx="7102623" cy="5135747"/>
          </a:xfrm>
        </p:spPr>
        <p:txBody>
          <a:bodyPr anchor="t">
            <a:normAutofit/>
          </a:bodyPr>
          <a:lstStyle/>
          <a:p>
            <a:pPr marL="0" indent="0">
              <a:spcBef>
                <a:spcPts val="1800"/>
              </a:spcBef>
              <a:buNone/>
            </a:pPr>
            <a:r>
              <a:rPr lang="en-US" sz="3200" dirty="0">
                <a:solidFill>
                  <a:srgbClr val="FFFFFF"/>
                </a:solidFill>
              </a:rPr>
              <a:t>Through which Channels do our Customer Segments want to be reached?</a:t>
            </a:r>
          </a:p>
          <a:p>
            <a:pPr marL="0" indent="0">
              <a:spcBef>
                <a:spcPts val="1800"/>
              </a:spcBef>
              <a:buNone/>
            </a:pPr>
            <a:r>
              <a:rPr lang="en-US" sz="3200" dirty="0">
                <a:solidFill>
                  <a:srgbClr val="FFFFFF"/>
                </a:solidFill>
              </a:rPr>
              <a:t>How are we reaching them now?</a:t>
            </a:r>
          </a:p>
          <a:p>
            <a:pPr marL="0" indent="0">
              <a:spcBef>
                <a:spcPts val="1800"/>
              </a:spcBef>
              <a:buNone/>
            </a:pPr>
            <a:r>
              <a:rPr lang="en-US" sz="3200" dirty="0">
                <a:solidFill>
                  <a:srgbClr val="FFFFFF"/>
                </a:solidFill>
              </a:rPr>
              <a:t>How are our Channels integrated?</a:t>
            </a:r>
          </a:p>
          <a:p>
            <a:pPr marL="0" indent="0">
              <a:spcBef>
                <a:spcPts val="1800"/>
              </a:spcBef>
              <a:buNone/>
            </a:pPr>
            <a:r>
              <a:rPr lang="en-US" sz="3200" dirty="0">
                <a:solidFill>
                  <a:srgbClr val="FFFFFF"/>
                </a:solidFill>
              </a:rPr>
              <a:t>Which ones work best?</a:t>
            </a:r>
          </a:p>
          <a:p>
            <a:pPr marL="0" indent="0">
              <a:spcBef>
                <a:spcPts val="1800"/>
              </a:spcBef>
              <a:buNone/>
            </a:pPr>
            <a:r>
              <a:rPr lang="en-US" sz="3200" dirty="0">
                <a:solidFill>
                  <a:srgbClr val="FFFFFF"/>
                </a:solidFill>
              </a:rPr>
              <a:t>Which ones are most cost-efficient?</a:t>
            </a:r>
          </a:p>
          <a:p>
            <a:pPr marL="0" indent="0">
              <a:spcBef>
                <a:spcPts val="1800"/>
              </a:spcBef>
              <a:buNone/>
            </a:pPr>
            <a:r>
              <a:rPr lang="en-US" sz="3200" dirty="0">
                <a:solidFill>
                  <a:srgbClr val="FFFFFF"/>
                </a:solidFill>
              </a:rPr>
              <a:t>How are we integrating them with customer routines?</a:t>
            </a:r>
          </a:p>
        </p:txBody>
      </p:sp>
    </p:spTree>
    <p:extLst>
      <p:ext uri="{BB962C8B-B14F-4D97-AF65-F5344CB8AC3E}">
        <p14:creationId xmlns:p14="http://schemas.microsoft.com/office/powerpoint/2010/main" val="191111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E9A42A-068F-BD0D-6D9D-2362C78D1228}"/>
              </a:ext>
            </a:extLst>
          </p:cNvPr>
          <p:cNvSpPr>
            <a:spLocks noGrp="1"/>
          </p:cNvSpPr>
          <p:nvPr>
            <p:ph type="title"/>
          </p:nvPr>
        </p:nvSpPr>
        <p:spPr>
          <a:xfrm>
            <a:off x="252919" y="1123837"/>
            <a:ext cx="2947482" cy="4601183"/>
          </a:xfrm>
        </p:spPr>
        <p:txBody>
          <a:bodyPr>
            <a:normAutofit/>
          </a:bodyPr>
          <a:lstStyle/>
          <a:p>
            <a:r>
              <a:rPr lang="en-US" sz="4800" b="1" dirty="0">
                <a:solidFill>
                  <a:schemeClr val="bg1"/>
                </a:solidFill>
              </a:rPr>
              <a:t>Exercise</a:t>
            </a:r>
          </a:p>
        </p:txBody>
      </p:sp>
      <p:graphicFrame>
        <p:nvGraphicFramePr>
          <p:cNvPr id="5" name="Content Placeholder 2">
            <a:extLst>
              <a:ext uri="{FF2B5EF4-FFF2-40B4-BE49-F238E27FC236}">
                <a16:creationId xmlns:a16="http://schemas.microsoft.com/office/drawing/2014/main" id="{629CBB47-3E4A-F4CC-8C9A-870450799E71}"/>
              </a:ext>
            </a:extLst>
          </p:cNvPr>
          <p:cNvGraphicFramePr>
            <a:graphicFrameLocks noGrp="1"/>
          </p:cNvGraphicFramePr>
          <p:nvPr>
            <p:ph idx="1"/>
            <p:extLst>
              <p:ext uri="{D42A27DB-BD31-4B8C-83A1-F6EECF244321}">
                <p14:modId xmlns:p14="http://schemas.microsoft.com/office/powerpoint/2010/main" val="1124700853"/>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4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A647B2-0B07-A8D4-CB2B-86D0FAF440F3}"/>
              </a:ext>
            </a:extLst>
          </p:cNvPr>
          <p:cNvSpPr>
            <a:spLocks noGrp="1"/>
          </p:cNvSpPr>
          <p:nvPr>
            <p:ph type="title"/>
          </p:nvPr>
        </p:nvSpPr>
        <p:spPr>
          <a:xfrm>
            <a:off x="252919" y="1123837"/>
            <a:ext cx="3081952" cy="4601183"/>
          </a:xfrm>
        </p:spPr>
        <p:txBody>
          <a:bodyPr>
            <a:normAutofit/>
          </a:bodyPr>
          <a:lstStyle/>
          <a:p>
            <a:r>
              <a:rPr lang="en-US" sz="4000" b="1" dirty="0">
                <a:solidFill>
                  <a:schemeClr val="bg1"/>
                </a:solidFill>
              </a:rPr>
              <a:t>The Customer Relationships Building Block</a:t>
            </a:r>
          </a:p>
        </p:txBody>
      </p:sp>
      <p:graphicFrame>
        <p:nvGraphicFramePr>
          <p:cNvPr id="5" name="Content Placeholder 2">
            <a:extLst>
              <a:ext uri="{FF2B5EF4-FFF2-40B4-BE49-F238E27FC236}">
                <a16:creationId xmlns:a16="http://schemas.microsoft.com/office/drawing/2014/main" id="{B40F53F8-EA63-460D-FF68-35C34B958B20}"/>
              </a:ext>
            </a:extLst>
          </p:cNvPr>
          <p:cNvGraphicFramePr>
            <a:graphicFrameLocks noGrp="1"/>
          </p:cNvGraphicFramePr>
          <p:nvPr>
            <p:ph idx="1"/>
            <p:extLst>
              <p:ext uri="{D42A27DB-BD31-4B8C-83A1-F6EECF244321}">
                <p14:modId xmlns:p14="http://schemas.microsoft.com/office/powerpoint/2010/main" val="310814379"/>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85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A89E11-1BB7-896B-6C6B-494E35EB1937}"/>
              </a:ext>
            </a:extLst>
          </p:cNvPr>
          <p:cNvSpPr>
            <a:spLocks noGrp="1"/>
          </p:cNvSpPr>
          <p:nvPr>
            <p:ph type="title"/>
          </p:nvPr>
        </p:nvSpPr>
        <p:spPr>
          <a:xfrm>
            <a:off x="1539116" y="864108"/>
            <a:ext cx="3073914" cy="5120639"/>
          </a:xfrm>
        </p:spPr>
        <p:txBody>
          <a:bodyPr>
            <a:normAutofit/>
          </a:bodyPr>
          <a:lstStyle/>
          <a:p>
            <a:pPr algn="r"/>
            <a:r>
              <a:rPr lang="en-US" sz="4000" b="1" dirty="0">
                <a:solidFill>
                  <a:schemeClr val="tx1">
                    <a:lumMod val="85000"/>
                    <a:lumOff val="15000"/>
                  </a:schemeClr>
                </a:solidFill>
              </a:rPr>
              <a:t>Categories of Relationships</a:t>
            </a:r>
            <a:br>
              <a:rPr lang="en-US" dirty="0">
                <a:solidFill>
                  <a:schemeClr val="tx1">
                    <a:lumMod val="85000"/>
                    <a:lumOff val="15000"/>
                  </a:schemeClr>
                </a:solidFill>
              </a:rPr>
            </a:br>
            <a:r>
              <a:rPr lang="en-US" sz="2000" dirty="0">
                <a:solidFill>
                  <a:schemeClr val="tx1">
                    <a:lumMod val="85000"/>
                    <a:lumOff val="15000"/>
                  </a:schemeClr>
                </a:solidFill>
              </a:rPr>
              <a:t>(may co-exist in a company’s relationship with a particular Customer Segment)</a:t>
            </a:r>
            <a:endParaRPr lang="en-US" dirty="0">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FCD737-8445-E96C-0544-AA8CA2C51606}"/>
              </a:ext>
            </a:extLst>
          </p:cNvPr>
          <p:cNvSpPr>
            <a:spLocks noGrp="1"/>
          </p:cNvSpPr>
          <p:nvPr>
            <p:ph idx="1"/>
          </p:nvPr>
        </p:nvSpPr>
        <p:spPr>
          <a:xfrm>
            <a:off x="5289229" y="0"/>
            <a:ext cx="6394757" cy="6857999"/>
          </a:xfrm>
        </p:spPr>
        <p:txBody>
          <a:bodyPr>
            <a:normAutofit/>
          </a:bodyPr>
          <a:lstStyle/>
          <a:p>
            <a:pPr marL="0" lvl="0" indent="0">
              <a:buNone/>
            </a:pPr>
            <a:r>
              <a:rPr lang="en-US" sz="2800" b="1" dirty="0">
                <a:solidFill>
                  <a:schemeClr val="tx1"/>
                </a:solidFill>
              </a:rPr>
              <a:t>Dedicated personal assistance/Advisory </a:t>
            </a:r>
            <a:r>
              <a:rPr lang="en-US" sz="2800" dirty="0">
                <a:solidFill>
                  <a:schemeClr val="tx1"/>
                </a:solidFill>
              </a:rPr>
              <a:t>(crop consultant)</a:t>
            </a:r>
          </a:p>
          <a:p>
            <a:pPr marL="0" lvl="0" indent="0">
              <a:buNone/>
            </a:pPr>
            <a:r>
              <a:rPr lang="en-US" sz="2800" b="1" dirty="0">
                <a:solidFill>
                  <a:schemeClr val="tx1"/>
                </a:solidFill>
              </a:rPr>
              <a:t>Automated service </a:t>
            </a:r>
            <a:r>
              <a:rPr lang="en-US" sz="2800" dirty="0">
                <a:solidFill>
                  <a:schemeClr val="tx1"/>
                </a:solidFill>
              </a:rPr>
              <a:t>(algorithms)</a:t>
            </a:r>
          </a:p>
          <a:p>
            <a:pPr marL="0" lvl="0" indent="0">
              <a:buNone/>
            </a:pPr>
            <a:r>
              <a:rPr lang="en-US" sz="2800" b="1" dirty="0">
                <a:solidFill>
                  <a:schemeClr val="tx1"/>
                </a:solidFill>
              </a:rPr>
              <a:t>Community exchange </a:t>
            </a:r>
            <a:r>
              <a:rPr lang="en-US" sz="2800" dirty="0">
                <a:solidFill>
                  <a:schemeClr val="tx1"/>
                </a:solidFill>
              </a:rPr>
              <a:t>(online forum for shared learning)</a:t>
            </a:r>
          </a:p>
          <a:p>
            <a:pPr marL="0" lvl="0" indent="0">
              <a:buNone/>
            </a:pPr>
            <a:r>
              <a:rPr lang="en-US" sz="2800" b="1" dirty="0">
                <a:solidFill>
                  <a:schemeClr val="tx1"/>
                </a:solidFill>
              </a:rPr>
              <a:t>Co-creation/Collaborative   </a:t>
            </a:r>
            <a:r>
              <a:rPr lang="en-US" sz="2800" dirty="0">
                <a:solidFill>
                  <a:schemeClr val="tx1"/>
                </a:solidFill>
              </a:rPr>
              <a:t>(crowdsourcing design ideas)</a:t>
            </a:r>
          </a:p>
          <a:p>
            <a:pPr marL="0" lvl="0" indent="0">
              <a:buNone/>
            </a:pPr>
            <a:r>
              <a:rPr lang="en-US" sz="2800" b="1" dirty="0">
                <a:solidFill>
                  <a:schemeClr val="tx1"/>
                </a:solidFill>
              </a:rPr>
              <a:t>Self-service</a:t>
            </a:r>
            <a:r>
              <a:rPr lang="en-US" sz="2800" dirty="0">
                <a:solidFill>
                  <a:schemeClr val="tx1"/>
                </a:solidFill>
              </a:rPr>
              <a:t> (tech driven, empower customers with online portals)</a:t>
            </a:r>
          </a:p>
          <a:p>
            <a:pPr marL="0" lvl="0" indent="0">
              <a:buNone/>
            </a:pPr>
            <a:r>
              <a:rPr lang="en-US" sz="2800" b="1" dirty="0">
                <a:solidFill>
                  <a:schemeClr val="tx1"/>
                </a:solidFill>
              </a:rPr>
              <a:t>Transactional</a:t>
            </a:r>
            <a:r>
              <a:rPr lang="en-US" sz="2800" dirty="0">
                <a:solidFill>
                  <a:schemeClr val="tx1"/>
                </a:solidFill>
              </a:rPr>
              <a:t> (selling commodities)</a:t>
            </a:r>
          </a:p>
          <a:p>
            <a:pPr marL="0" lvl="0" indent="0">
              <a:buNone/>
            </a:pPr>
            <a:r>
              <a:rPr lang="en-US" sz="2800" b="1" dirty="0">
                <a:solidFill>
                  <a:schemeClr val="tx1"/>
                </a:solidFill>
              </a:rPr>
              <a:t>Subscription</a:t>
            </a:r>
            <a:r>
              <a:rPr lang="en-US" sz="2800" dirty="0">
                <a:solidFill>
                  <a:schemeClr val="tx1"/>
                </a:solidFill>
              </a:rPr>
              <a:t> (monthly produce box)</a:t>
            </a:r>
          </a:p>
          <a:p>
            <a:pPr marL="0" indent="0">
              <a:buNone/>
            </a:pPr>
            <a:r>
              <a:rPr lang="en-US" sz="2800" b="1" dirty="0">
                <a:solidFill>
                  <a:schemeClr val="tx1"/>
                </a:solidFill>
              </a:rPr>
              <a:t>Assured quality </a:t>
            </a:r>
            <a:r>
              <a:rPr lang="en-US" sz="2800" dirty="0">
                <a:solidFill>
                  <a:schemeClr val="tx1"/>
                </a:solidFill>
              </a:rPr>
              <a:t>(warranty/guarantee)</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81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2" name="Content Placeholder 2">
            <a:extLst>
              <a:ext uri="{FF2B5EF4-FFF2-40B4-BE49-F238E27FC236}">
                <a16:creationId xmlns:a16="http://schemas.microsoft.com/office/drawing/2014/main" id="{5D62294A-4990-7FB9-D0B8-8E15F215DDE0}"/>
              </a:ext>
            </a:extLst>
          </p:cNvPr>
          <p:cNvGraphicFramePr>
            <a:graphicFrameLocks noGrp="1"/>
          </p:cNvGraphicFramePr>
          <p:nvPr>
            <p:ph idx="1"/>
            <p:extLst>
              <p:ext uri="{D42A27DB-BD31-4B8C-83A1-F6EECF244321}">
                <p14:modId xmlns:p14="http://schemas.microsoft.com/office/powerpoint/2010/main" val="2793006626"/>
              </p:ext>
            </p:extLst>
          </p:nvPr>
        </p:nvGraphicFramePr>
        <p:xfrm>
          <a:off x="169978" y="854764"/>
          <a:ext cx="4352980" cy="515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eengrocer at outdoor market stall with vegetables, selling green onions to woman">
            <a:extLst>
              <a:ext uri="{FF2B5EF4-FFF2-40B4-BE49-F238E27FC236}">
                <a16:creationId xmlns:a16="http://schemas.microsoft.com/office/drawing/2014/main" id="{4F84428C-C468-BD82-D319-7FCD9DB40D1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7463" y="759599"/>
            <a:ext cx="6193767" cy="5330650"/>
          </a:xfrm>
          <a:prstGeom prst="rect">
            <a:avLst/>
          </a:prstGeom>
        </p:spPr>
      </p:pic>
    </p:spTree>
    <p:extLst>
      <p:ext uri="{BB962C8B-B14F-4D97-AF65-F5344CB8AC3E}">
        <p14:creationId xmlns:p14="http://schemas.microsoft.com/office/powerpoint/2010/main" val="36831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0198-EBB5-1115-233E-A45F4D5AE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D4BA2-10AD-F9F7-4AFF-47DF67B5A66F}"/>
              </a:ext>
            </a:extLst>
          </p:cNvPr>
          <p:cNvSpPr>
            <a:spLocks noGrp="1"/>
          </p:cNvSpPr>
          <p:nvPr>
            <p:ph type="title"/>
          </p:nvPr>
        </p:nvSpPr>
        <p:spPr>
          <a:xfrm>
            <a:off x="252919" y="1123837"/>
            <a:ext cx="2947482" cy="4601183"/>
          </a:xfrm>
        </p:spPr>
        <p:txBody>
          <a:bodyPr>
            <a:normAutofit/>
          </a:bodyPr>
          <a:lstStyle/>
          <a:p>
            <a:r>
              <a:rPr lang="en-US" sz="4800" b="1" dirty="0">
                <a:solidFill>
                  <a:schemeClr val="bg1"/>
                </a:solidFill>
              </a:rPr>
              <a:t>Exercise</a:t>
            </a:r>
          </a:p>
        </p:txBody>
      </p:sp>
      <p:graphicFrame>
        <p:nvGraphicFramePr>
          <p:cNvPr id="5" name="Content Placeholder 2">
            <a:extLst>
              <a:ext uri="{FF2B5EF4-FFF2-40B4-BE49-F238E27FC236}">
                <a16:creationId xmlns:a16="http://schemas.microsoft.com/office/drawing/2014/main" id="{2E213923-5A28-7683-68C7-F8D3D344026C}"/>
              </a:ext>
            </a:extLst>
          </p:cNvPr>
          <p:cNvGraphicFramePr>
            <a:graphicFrameLocks noGrp="1"/>
          </p:cNvGraphicFramePr>
          <p:nvPr>
            <p:ph idx="1"/>
            <p:extLst>
              <p:ext uri="{D42A27DB-BD31-4B8C-83A1-F6EECF244321}">
                <p14:modId xmlns:p14="http://schemas.microsoft.com/office/powerpoint/2010/main" val="314384492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95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AD50E51-7CB1-AF1C-439F-68A956D00646}"/>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b="1" spc="-100" dirty="0"/>
              <a:t>Channels</a:t>
            </a:r>
            <a:endParaRPr lang="en-US" sz="5900" spc="-100" dirty="0"/>
          </a:p>
        </p:txBody>
      </p:sp>
      <p:sp>
        <p:nvSpPr>
          <p:cNvPr id="19" name="TextBox 18"/>
          <p:cNvSpPr txBox="1"/>
          <p:nvPr/>
        </p:nvSpPr>
        <p:spPr>
          <a:xfrm>
            <a:off x="2504660" y="6442847"/>
            <a:ext cx="9565775" cy="337432"/>
          </a:xfrm>
          <a:prstGeom prst="rect">
            <a:avLst/>
          </a:prstGeom>
        </p:spPr>
        <p:txBody>
          <a:bodyPr vert="horz" lIns="91440" tIns="45720" rIns="91440" bIns="45720" rtlCol="0" anchor="t">
            <a:normAutofit/>
          </a:bodyPr>
          <a:lstStyle/>
          <a:p>
            <a:pPr algn="r" defTabSz="914400">
              <a:lnSpc>
                <a:spcPct val="90000"/>
              </a:lnSpc>
              <a:spcBef>
                <a:spcPts val="1200"/>
              </a:spcBef>
              <a:buClr>
                <a:schemeClr val="accent1"/>
              </a:buClr>
            </a:pPr>
            <a:r>
              <a:rPr lang="en-US" sz="1600" b="1" dirty="0">
                <a:solidFill>
                  <a:schemeClr val="accent1"/>
                </a:solidFill>
              </a:rPr>
              <a:t>Image source: Roger J. Best, Market-based Management</a:t>
            </a:r>
          </a:p>
        </p:txBody>
      </p:sp>
      <p:pic>
        <p:nvPicPr>
          <p:cNvPr id="6" name="Content Placeholder 5" descr="Screen Shot 2012-02-13 at 1.53.36 PM.png">
            <a:extLst>
              <a:ext uri="{FF2B5EF4-FFF2-40B4-BE49-F238E27FC236}">
                <a16:creationId xmlns:a16="http://schemas.microsoft.com/office/drawing/2014/main" id="{7DF5F427-5E3B-5AE4-6379-6FF35B2575E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0219" t="14414"/>
          <a:stretch/>
        </p:blipFill>
        <p:spPr>
          <a:xfrm>
            <a:off x="335280" y="636418"/>
            <a:ext cx="11521440" cy="3514594"/>
          </a:xfrm>
          <a:prstGeom prst="rect">
            <a:avLst/>
          </a:prstGeom>
        </p:spPr>
      </p:pic>
    </p:spTree>
    <p:extLst>
      <p:ext uri="{BB962C8B-B14F-4D97-AF65-F5344CB8AC3E}">
        <p14:creationId xmlns:p14="http://schemas.microsoft.com/office/powerpoint/2010/main" val="70920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3ABB-B20A-BE4A-CBD7-AB03FF35ABAC}"/>
              </a:ext>
            </a:extLst>
          </p:cNvPr>
          <p:cNvSpPr>
            <a:spLocks noGrp="1"/>
          </p:cNvSpPr>
          <p:nvPr>
            <p:ph type="title"/>
          </p:nvPr>
        </p:nvSpPr>
        <p:spPr>
          <a:xfrm>
            <a:off x="252919" y="1123837"/>
            <a:ext cx="2947482" cy="4601183"/>
          </a:xfrm>
        </p:spPr>
        <p:txBody>
          <a:bodyPr>
            <a:normAutofit/>
          </a:bodyPr>
          <a:lstStyle/>
          <a:p>
            <a:r>
              <a:rPr lang="en-US" sz="4800" b="1" dirty="0"/>
              <a:t>The Channels Building Block</a:t>
            </a:r>
          </a:p>
        </p:txBody>
      </p:sp>
      <p:graphicFrame>
        <p:nvGraphicFramePr>
          <p:cNvPr id="5" name="Content Placeholder 2">
            <a:extLst>
              <a:ext uri="{FF2B5EF4-FFF2-40B4-BE49-F238E27FC236}">
                <a16:creationId xmlns:a16="http://schemas.microsoft.com/office/drawing/2014/main" id="{08FF7FCC-ECBC-97D9-BC14-D768816B9012}"/>
              </a:ext>
            </a:extLst>
          </p:cNvPr>
          <p:cNvGraphicFramePr>
            <a:graphicFrameLocks noGrp="1"/>
          </p:cNvGraphicFramePr>
          <p:nvPr>
            <p:ph idx="1"/>
            <p:extLst>
              <p:ext uri="{D42A27DB-BD31-4B8C-83A1-F6EECF244321}">
                <p14:modId xmlns:p14="http://schemas.microsoft.com/office/powerpoint/2010/main" val="2247441950"/>
              </p:ext>
            </p:extLst>
          </p:nvPr>
        </p:nvGraphicFramePr>
        <p:xfrm>
          <a:off x="3759896" y="885459"/>
          <a:ext cx="7992833"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1942A67-05D3-8F38-73DB-E3E06A79B58A}"/>
              </a:ext>
            </a:extLst>
          </p:cNvPr>
          <p:cNvSpPr txBox="1"/>
          <p:nvPr/>
        </p:nvSpPr>
        <p:spPr>
          <a:xfrm>
            <a:off x="1889740" y="6400800"/>
            <a:ext cx="10180696" cy="379479"/>
          </a:xfrm>
          <a:prstGeom prst="rect">
            <a:avLst/>
          </a:prstGeom>
        </p:spPr>
        <p:txBody>
          <a:bodyPr vert="horz" lIns="91440" tIns="45720" rIns="91440" bIns="45720" rtlCol="0" anchor="t">
            <a:normAutofit/>
          </a:bodyPr>
          <a:lstStyle/>
          <a:p>
            <a:pPr algn="r" defTabSz="914400">
              <a:lnSpc>
                <a:spcPct val="90000"/>
              </a:lnSpc>
              <a:spcBef>
                <a:spcPts val="1200"/>
              </a:spcBef>
              <a:buClr>
                <a:schemeClr val="accent1"/>
              </a:buClr>
            </a:pPr>
            <a:r>
              <a:rPr lang="en-US" sz="1600" b="1" dirty="0">
                <a:solidFill>
                  <a:schemeClr val="accent1"/>
                </a:solidFill>
              </a:rPr>
              <a:t>Source: </a:t>
            </a:r>
            <a:r>
              <a:rPr lang="en-US" sz="1600" b="1" dirty="0" err="1">
                <a:solidFill>
                  <a:schemeClr val="accent1"/>
                </a:solidFill>
              </a:rPr>
              <a:t>StrategyzerAG</a:t>
            </a:r>
            <a:endParaRPr lang="en-US" sz="1600" b="1" dirty="0">
              <a:solidFill>
                <a:schemeClr val="accent1"/>
              </a:solidFill>
            </a:endParaRPr>
          </a:p>
        </p:txBody>
      </p:sp>
    </p:spTree>
    <p:extLst>
      <p:ext uri="{BB962C8B-B14F-4D97-AF65-F5344CB8AC3E}">
        <p14:creationId xmlns:p14="http://schemas.microsoft.com/office/powerpoint/2010/main" val="388079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8A79895-2A93-68EC-AE42-845968E06707}"/>
              </a:ext>
            </a:extLst>
          </p:cNvPr>
          <p:cNvSpPr>
            <a:spLocks noGrp="1"/>
          </p:cNvSpPr>
          <p:nvPr>
            <p:ph type="title"/>
          </p:nvPr>
        </p:nvSpPr>
        <p:spPr>
          <a:xfrm>
            <a:off x="7957472" y="771350"/>
            <a:ext cx="4234527" cy="1299497"/>
          </a:xfrm>
        </p:spPr>
        <p:txBody>
          <a:bodyPr vert="horz" lIns="91440" tIns="45720" rIns="91440" bIns="45720" rtlCol="0" anchor="ctr">
            <a:normAutofit/>
          </a:bodyPr>
          <a:lstStyle/>
          <a:p>
            <a:pPr algn="ctr"/>
            <a:r>
              <a:rPr lang="en-US" sz="4000" b="1" u="sng" dirty="0"/>
              <a:t>Types of Channels</a:t>
            </a:r>
          </a:p>
        </p:txBody>
      </p:sp>
      <p:sp>
        <p:nvSpPr>
          <p:cNvPr id="16" name="Rectangle 15">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Content Placeholder 5" descr="Screen Shot 2012-02-13 at 1.55.24 PM.png">
            <a:extLst>
              <a:ext uri="{FF2B5EF4-FFF2-40B4-BE49-F238E27FC236}">
                <a16:creationId xmlns:a16="http://schemas.microsoft.com/office/drawing/2014/main" id="{684F99F1-C74D-1534-3C08-39FCEE5DC95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9988" y="1322828"/>
            <a:ext cx="7827484" cy="4123231"/>
          </a:xfrm>
          <a:prstGeom prst="rect">
            <a:avLst/>
          </a:prstGeom>
        </p:spPr>
      </p:pic>
      <p:sp>
        <p:nvSpPr>
          <p:cNvPr id="10" name="TextBox 9"/>
          <p:cNvSpPr txBox="1"/>
          <p:nvPr/>
        </p:nvSpPr>
        <p:spPr>
          <a:xfrm>
            <a:off x="8087460" y="1871438"/>
            <a:ext cx="4074460" cy="4123231"/>
          </a:xfrm>
          <a:prstGeom prst="rect">
            <a:avLst/>
          </a:prstGeom>
        </p:spPr>
        <p:txBody>
          <a:bodyPr vert="horz" lIns="91440" tIns="45720" rIns="91440" bIns="45720" rtlCol="0" anchor="t">
            <a:normAutofit/>
          </a:bodyPr>
          <a:lstStyle/>
          <a:p>
            <a:pPr marL="102870" defTabSz="914400">
              <a:lnSpc>
                <a:spcPct val="90000"/>
              </a:lnSpc>
              <a:spcAft>
                <a:spcPts val="1800"/>
              </a:spcAft>
              <a:buClr>
                <a:schemeClr val="accent1"/>
              </a:buClr>
            </a:pPr>
            <a:r>
              <a:rPr lang="en-US" sz="2800" b="1" dirty="0">
                <a:solidFill>
                  <a:srgbClr val="FFFFFF"/>
                </a:solidFill>
              </a:rPr>
              <a:t>Direct: </a:t>
            </a:r>
            <a:r>
              <a:rPr lang="en-US" sz="2800" dirty="0">
                <a:solidFill>
                  <a:srgbClr val="FFFFFF"/>
                </a:solidFill>
              </a:rPr>
              <a:t>business retains product ownership until delivery</a:t>
            </a:r>
          </a:p>
          <a:p>
            <a:pPr marL="102870" defTabSz="914400">
              <a:lnSpc>
                <a:spcPct val="90000"/>
              </a:lnSpc>
              <a:spcAft>
                <a:spcPts val="1800"/>
              </a:spcAft>
              <a:buClr>
                <a:schemeClr val="accent1"/>
              </a:buClr>
            </a:pPr>
            <a:r>
              <a:rPr lang="en-US" sz="2800" b="1" dirty="0">
                <a:solidFill>
                  <a:srgbClr val="FFFFFF"/>
                </a:solidFill>
              </a:rPr>
              <a:t>Indirect: </a:t>
            </a:r>
            <a:r>
              <a:rPr lang="en-US" sz="2800" dirty="0">
                <a:solidFill>
                  <a:srgbClr val="FFFFFF"/>
                </a:solidFill>
              </a:rPr>
              <a:t>intermediaries take ownership of product</a:t>
            </a:r>
          </a:p>
          <a:p>
            <a:pPr marL="102870" defTabSz="914400">
              <a:lnSpc>
                <a:spcPct val="90000"/>
              </a:lnSpc>
              <a:spcAft>
                <a:spcPts val="1800"/>
              </a:spcAft>
              <a:buClr>
                <a:schemeClr val="accent1"/>
              </a:buClr>
            </a:pPr>
            <a:r>
              <a:rPr lang="en-US" sz="2800" b="1" dirty="0">
                <a:solidFill>
                  <a:srgbClr val="FFFFFF"/>
                </a:solidFill>
              </a:rPr>
              <a:t>Mixed : </a:t>
            </a:r>
            <a:r>
              <a:rPr lang="en-US" sz="2800" dirty="0">
                <a:solidFill>
                  <a:srgbClr val="FFFFFF"/>
                </a:solidFill>
              </a:rPr>
              <a:t>combination of direct and indirect channels</a:t>
            </a:r>
          </a:p>
        </p:txBody>
      </p:sp>
      <p:sp>
        <p:nvSpPr>
          <p:cNvPr id="7" name="Rectangle 6">
            <a:extLst>
              <a:ext uri="{FF2B5EF4-FFF2-40B4-BE49-F238E27FC236}">
                <a16:creationId xmlns:a16="http://schemas.microsoft.com/office/drawing/2014/main" id="{8EBC0958-C163-2F8D-E655-8280F48181F7}"/>
              </a:ext>
            </a:extLst>
          </p:cNvPr>
          <p:cNvSpPr/>
          <p:nvPr/>
        </p:nvSpPr>
        <p:spPr>
          <a:xfrm>
            <a:off x="2675965" y="1492624"/>
            <a:ext cx="2985247" cy="416859"/>
          </a:xfrm>
          <a:prstGeom prst="rect">
            <a:avLst/>
          </a:prstGeom>
          <a:solidFill>
            <a:srgbClr val="04A4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Channel Types</a:t>
            </a:r>
          </a:p>
        </p:txBody>
      </p:sp>
      <p:sp>
        <p:nvSpPr>
          <p:cNvPr id="8" name="TextBox 7">
            <a:extLst>
              <a:ext uri="{FF2B5EF4-FFF2-40B4-BE49-F238E27FC236}">
                <a16:creationId xmlns:a16="http://schemas.microsoft.com/office/drawing/2014/main" id="{8CADF3D2-03BE-3604-2ECF-5ED147764E26}"/>
              </a:ext>
            </a:extLst>
          </p:cNvPr>
          <p:cNvSpPr txBox="1"/>
          <p:nvPr/>
        </p:nvSpPr>
        <p:spPr>
          <a:xfrm>
            <a:off x="1889740" y="6400800"/>
            <a:ext cx="10180696" cy="379479"/>
          </a:xfrm>
          <a:prstGeom prst="rect">
            <a:avLst/>
          </a:prstGeom>
        </p:spPr>
        <p:txBody>
          <a:bodyPr vert="horz" lIns="91440" tIns="45720" rIns="91440" bIns="45720" rtlCol="0" anchor="t">
            <a:normAutofit/>
          </a:bodyPr>
          <a:lstStyle/>
          <a:p>
            <a:pPr algn="r" defTabSz="914400">
              <a:lnSpc>
                <a:spcPct val="90000"/>
              </a:lnSpc>
              <a:spcBef>
                <a:spcPts val="1200"/>
              </a:spcBef>
              <a:buClr>
                <a:schemeClr val="accent1"/>
              </a:buClr>
            </a:pPr>
            <a:r>
              <a:rPr lang="en-US" sz="1600" b="1" dirty="0">
                <a:solidFill>
                  <a:schemeClr val="accent1"/>
                </a:solidFill>
              </a:rPr>
              <a:t>Source: Roger J. Best, Market-based Management</a:t>
            </a:r>
          </a:p>
        </p:txBody>
      </p:sp>
      <p:sp>
        <p:nvSpPr>
          <p:cNvPr id="9" name="TextBox 8">
            <a:extLst>
              <a:ext uri="{FF2B5EF4-FFF2-40B4-BE49-F238E27FC236}">
                <a16:creationId xmlns:a16="http://schemas.microsoft.com/office/drawing/2014/main" id="{29001A8E-E33E-2322-56CE-DFCFF0C8A61C}"/>
              </a:ext>
            </a:extLst>
          </p:cNvPr>
          <p:cNvSpPr txBox="1"/>
          <p:nvPr/>
        </p:nvSpPr>
        <p:spPr>
          <a:xfrm>
            <a:off x="4746811" y="3448881"/>
            <a:ext cx="2608729" cy="379479"/>
          </a:xfrm>
          <a:prstGeom prst="rect">
            <a:avLst/>
          </a:prstGeom>
          <a:solidFill>
            <a:schemeClr val="bg1"/>
          </a:solidFill>
        </p:spPr>
        <p:txBody>
          <a:bodyPr vert="horz" lIns="91440" tIns="45720" rIns="91440" bIns="45720" rtlCol="0" anchor="t">
            <a:normAutofit/>
          </a:bodyPr>
          <a:lstStyle/>
          <a:p>
            <a:pPr algn="ctr" defTabSz="914400">
              <a:lnSpc>
                <a:spcPct val="90000"/>
              </a:lnSpc>
              <a:spcBef>
                <a:spcPts val="1200"/>
              </a:spcBef>
              <a:buClr>
                <a:schemeClr val="accent1"/>
              </a:buClr>
            </a:pPr>
            <a:r>
              <a:rPr lang="en-US" sz="1500" b="1" dirty="0"/>
              <a:t>Channel Partners</a:t>
            </a:r>
          </a:p>
        </p:txBody>
      </p:sp>
    </p:spTree>
    <p:extLst>
      <p:ext uri="{BB962C8B-B14F-4D97-AF65-F5344CB8AC3E}">
        <p14:creationId xmlns:p14="http://schemas.microsoft.com/office/powerpoint/2010/main" val="39285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EC65-2199-568C-A66C-C3CBD0DDDDBC}"/>
              </a:ext>
            </a:extLst>
          </p:cNvPr>
          <p:cNvSpPr>
            <a:spLocks noGrp="1"/>
          </p:cNvSpPr>
          <p:nvPr>
            <p:ph type="title"/>
          </p:nvPr>
        </p:nvSpPr>
        <p:spPr>
          <a:xfrm>
            <a:off x="252919" y="1123837"/>
            <a:ext cx="2947482" cy="4601183"/>
          </a:xfrm>
        </p:spPr>
        <p:txBody>
          <a:bodyPr>
            <a:normAutofit/>
          </a:bodyPr>
          <a:lstStyle/>
          <a:p>
            <a:r>
              <a:rPr lang="en-US" sz="4800" b="1" dirty="0"/>
              <a:t>Five Channel Phases</a:t>
            </a:r>
          </a:p>
        </p:txBody>
      </p:sp>
      <p:graphicFrame>
        <p:nvGraphicFramePr>
          <p:cNvPr id="7" name="Content Placeholder 2">
            <a:extLst>
              <a:ext uri="{FF2B5EF4-FFF2-40B4-BE49-F238E27FC236}">
                <a16:creationId xmlns:a16="http://schemas.microsoft.com/office/drawing/2014/main" id="{AE135456-B17C-E71E-B947-55E1F32A6959}"/>
              </a:ext>
            </a:extLst>
          </p:cNvPr>
          <p:cNvGraphicFramePr>
            <a:graphicFrameLocks noGrp="1"/>
          </p:cNvGraphicFramePr>
          <p:nvPr>
            <p:ph idx="1"/>
            <p:extLst>
              <p:ext uri="{D42A27DB-BD31-4B8C-83A1-F6EECF244321}">
                <p14:modId xmlns:p14="http://schemas.microsoft.com/office/powerpoint/2010/main" val="374560267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3CD83D4-29F6-C4FC-42A8-B9AE00BD6393}"/>
              </a:ext>
            </a:extLst>
          </p:cNvPr>
          <p:cNvSpPr txBox="1"/>
          <p:nvPr/>
        </p:nvSpPr>
        <p:spPr>
          <a:xfrm>
            <a:off x="1889740" y="6400800"/>
            <a:ext cx="10180696" cy="379479"/>
          </a:xfrm>
          <a:prstGeom prst="rect">
            <a:avLst/>
          </a:prstGeom>
        </p:spPr>
        <p:txBody>
          <a:bodyPr vert="horz" lIns="91440" tIns="45720" rIns="91440" bIns="45720" rtlCol="0" anchor="t">
            <a:normAutofit/>
          </a:bodyPr>
          <a:lstStyle/>
          <a:p>
            <a:pPr algn="r" defTabSz="914400">
              <a:lnSpc>
                <a:spcPct val="90000"/>
              </a:lnSpc>
              <a:spcBef>
                <a:spcPts val="1200"/>
              </a:spcBef>
              <a:buClr>
                <a:schemeClr val="accent1"/>
              </a:buClr>
            </a:pPr>
            <a:r>
              <a:rPr lang="en-US" sz="1600" b="1" dirty="0">
                <a:solidFill>
                  <a:schemeClr val="accent1"/>
                </a:solidFill>
              </a:rPr>
              <a:t>Source: </a:t>
            </a:r>
            <a:r>
              <a:rPr lang="en-US" sz="1600" b="1" dirty="0" err="1">
                <a:solidFill>
                  <a:schemeClr val="accent1"/>
                </a:solidFill>
              </a:rPr>
              <a:t>StrategyzerAG</a:t>
            </a:r>
            <a:endParaRPr lang="en-US" sz="1600" b="1" dirty="0">
              <a:solidFill>
                <a:schemeClr val="accent1"/>
              </a:solidFill>
            </a:endParaRPr>
          </a:p>
        </p:txBody>
      </p:sp>
    </p:spTree>
    <p:extLst>
      <p:ext uri="{BB962C8B-B14F-4D97-AF65-F5344CB8AC3E}">
        <p14:creationId xmlns:p14="http://schemas.microsoft.com/office/powerpoint/2010/main" val="1793309779"/>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2204</TotalTime>
  <Words>832</Words>
  <Application>Microsoft Macintosh PowerPoint</Application>
  <PresentationFormat>Widescreen</PresentationFormat>
  <Paragraphs>76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Wingdings 2</vt:lpstr>
      <vt:lpstr>Frame</vt:lpstr>
      <vt:lpstr>Customer Relationships and Channels</vt:lpstr>
      <vt:lpstr>The Customer Relationships Building Block</vt:lpstr>
      <vt:lpstr>Categories of Relationships (may co-exist in a company’s relationship with a particular Customer Segment)</vt:lpstr>
      <vt:lpstr>PowerPoint Presentation</vt:lpstr>
      <vt:lpstr>Exercise</vt:lpstr>
      <vt:lpstr>Channels</vt:lpstr>
      <vt:lpstr>The Channels Building Block</vt:lpstr>
      <vt:lpstr>Types of Channels</vt:lpstr>
      <vt:lpstr>Five Channel Phases</vt:lpstr>
      <vt:lpstr>PowerPoint Presentation</vt:lpstr>
      <vt:lpstr>PowerPoint Presentation</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Vomocil</dc:creator>
  <cp:lastModifiedBy>Amanda R Smith</cp:lastModifiedBy>
  <cp:revision>185</cp:revision>
  <dcterms:created xsi:type="dcterms:W3CDTF">2012-02-13T19:07:25Z</dcterms:created>
  <dcterms:modified xsi:type="dcterms:W3CDTF">2026-01-21T04:33:04Z</dcterms:modified>
</cp:coreProperties>
</file>