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  <p:sldMasterId id="2147483670" r:id="rId2"/>
  </p:sldMasterIdLst>
  <p:notesMasterIdLst>
    <p:notesMasterId r:id="rId20"/>
  </p:notesMasterIdLst>
  <p:sldIdLst>
    <p:sldId id="256" r:id="rId3"/>
    <p:sldId id="257" r:id="rId4"/>
    <p:sldId id="285" r:id="rId5"/>
    <p:sldId id="260" r:id="rId6"/>
    <p:sldId id="259" r:id="rId7"/>
    <p:sldId id="261" r:id="rId8"/>
    <p:sldId id="267" r:id="rId9"/>
    <p:sldId id="264" r:id="rId10"/>
    <p:sldId id="265" r:id="rId11"/>
    <p:sldId id="283" r:id="rId12"/>
    <p:sldId id="266" r:id="rId13"/>
    <p:sldId id="299" r:id="rId14"/>
    <p:sldId id="300" r:id="rId15"/>
    <p:sldId id="286" r:id="rId16"/>
    <p:sldId id="303" r:id="rId17"/>
    <p:sldId id="298" r:id="rId18"/>
    <p:sldId id="302" r:id="rId1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F8F6259-D2C4-468A-8570-5EC13D9F5D79}" v="1" dt="2025-02-17T18:07:22.730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73" autoAdjust="0"/>
    <p:restoredTop sz="94660"/>
  </p:normalViewPr>
  <p:slideViewPr>
    <p:cSldViewPr snapToGrid="0">
      <p:cViewPr varScale="1">
        <p:scale>
          <a:sx n="79" d="100"/>
          <a:sy n="79" d="100"/>
        </p:scale>
        <p:origin x="76" y="2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8" d="100"/>
          <a:sy n="68" d="100"/>
        </p:scale>
        <p:origin x="2366" y="4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microsoft.com/office/2015/10/relationships/revisionInfo" Target="revisionInfo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E228462-8100-4D2B-B4FE-D913F1690975}" type="doc">
      <dgm:prSet loTypeId="urn:microsoft.com/office/officeart/2008/layout/IncreasingCircleProcess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A4EB7DC-52F9-4988-81F8-90B058E460FE}">
      <dgm:prSet phldrT="[Text]"/>
      <dgm:spPr/>
      <dgm:t>
        <a:bodyPr/>
        <a:lstStyle/>
        <a:p>
          <a:r>
            <a:rPr lang="en-US" b="1" u="sng" dirty="0"/>
            <a:t>Minimum</a:t>
          </a:r>
        </a:p>
      </dgm:t>
    </dgm:pt>
    <dgm:pt modelId="{84751A8C-BFD6-4A91-B056-1064A0190DA4}" type="parTrans" cxnId="{6CE22590-206E-4A2B-BB9F-B352F9B50A6B}">
      <dgm:prSet/>
      <dgm:spPr/>
      <dgm:t>
        <a:bodyPr/>
        <a:lstStyle/>
        <a:p>
          <a:endParaRPr lang="en-US"/>
        </a:p>
      </dgm:t>
    </dgm:pt>
    <dgm:pt modelId="{FF67B5E7-6966-422F-9B7C-4219A6275F29}" type="sibTrans" cxnId="{6CE22590-206E-4A2B-BB9F-B352F9B50A6B}">
      <dgm:prSet/>
      <dgm:spPr/>
      <dgm:t>
        <a:bodyPr/>
        <a:lstStyle/>
        <a:p>
          <a:endParaRPr lang="en-US"/>
        </a:p>
      </dgm:t>
    </dgm:pt>
    <dgm:pt modelId="{EEF4463F-2C12-4470-BD98-63CFCDC0A022}">
      <dgm:prSet phldrT="[Text]"/>
      <dgm:spPr/>
      <dgm:t>
        <a:bodyPr/>
        <a:lstStyle/>
        <a:p>
          <a:r>
            <a:rPr lang="en-US" dirty="0"/>
            <a:t>Pay process</a:t>
          </a:r>
        </a:p>
        <a:p>
          <a:r>
            <a:rPr lang="en-US" dirty="0"/>
            <a:t>Minimal Workplace Rules</a:t>
          </a:r>
        </a:p>
      </dgm:t>
    </dgm:pt>
    <dgm:pt modelId="{EAFB44E5-24CB-4047-BAB6-45172CBE3F82}" type="parTrans" cxnId="{799C9BC5-20AA-42FD-ADC4-165261DB3D63}">
      <dgm:prSet/>
      <dgm:spPr/>
      <dgm:t>
        <a:bodyPr/>
        <a:lstStyle/>
        <a:p>
          <a:endParaRPr lang="en-US"/>
        </a:p>
      </dgm:t>
    </dgm:pt>
    <dgm:pt modelId="{09246271-6C5A-41F7-A5C2-2BFD7BCB91A5}" type="sibTrans" cxnId="{799C9BC5-20AA-42FD-ADC4-165261DB3D63}">
      <dgm:prSet/>
      <dgm:spPr/>
      <dgm:t>
        <a:bodyPr/>
        <a:lstStyle/>
        <a:p>
          <a:endParaRPr lang="en-US"/>
        </a:p>
      </dgm:t>
    </dgm:pt>
    <dgm:pt modelId="{4FF4DDDD-77E3-48B2-B148-64C57A61D3ED}">
      <dgm:prSet phldrT="[Text]"/>
      <dgm:spPr/>
      <dgm:t>
        <a:bodyPr/>
        <a:lstStyle/>
        <a:p>
          <a:r>
            <a:rPr lang="en-US" b="1" u="sng" dirty="0"/>
            <a:t>Intermediate</a:t>
          </a:r>
        </a:p>
      </dgm:t>
    </dgm:pt>
    <dgm:pt modelId="{D550F9D5-BDE0-460F-ADB4-C3EC1567A853}" type="parTrans" cxnId="{AABDEBE3-93B8-4BCD-94A2-98220486F0AA}">
      <dgm:prSet/>
      <dgm:spPr/>
      <dgm:t>
        <a:bodyPr/>
        <a:lstStyle/>
        <a:p>
          <a:endParaRPr lang="en-US"/>
        </a:p>
      </dgm:t>
    </dgm:pt>
    <dgm:pt modelId="{30AFDA3C-FC4F-4C19-8E41-1619BF2FF3C6}" type="sibTrans" cxnId="{AABDEBE3-93B8-4BCD-94A2-98220486F0AA}">
      <dgm:prSet/>
      <dgm:spPr/>
      <dgm:t>
        <a:bodyPr/>
        <a:lstStyle/>
        <a:p>
          <a:endParaRPr lang="en-US"/>
        </a:p>
      </dgm:t>
    </dgm:pt>
    <dgm:pt modelId="{5617DD06-CEA3-4616-B027-BD3F6769B0DE}">
      <dgm:prSet phldrT="[Text]"/>
      <dgm:spPr/>
      <dgm:t>
        <a:bodyPr/>
        <a:lstStyle/>
        <a:p>
          <a:r>
            <a:rPr lang="en-US" dirty="0"/>
            <a:t>Disciplinary  process</a:t>
          </a:r>
        </a:p>
      </dgm:t>
    </dgm:pt>
    <dgm:pt modelId="{5D872385-9F61-44F9-BA41-0CC0B2F9BB42}" type="parTrans" cxnId="{BE0964BE-6F7C-4D93-BB78-C7FED8F42961}">
      <dgm:prSet/>
      <dgm:spPr/>
      <dgm:t>
        <a:bodyPr/>
        <a:lstStyle/>
        <a:p>
          <a:endParaRPr lang="en-US"/>
        </a:p>
      </dgm:t>
    </dgm:pt>
    <dgm:pt modelId="{003C0A4D-8A89-46FA-B6B5-73A17CA199F9}" type="sibTrans" cxnId="{BE0964BE-6F7C-4D93-BB78-C7FED8F42961}">
      <dgm:prSet/>
      <dgm:spPr/>
      <dgm:t>
        <a:bodyPr/>
        <a:lstStyle/>
        <a:p>
          <a:endParaRPr lang="en-US"/>
        </a:p>
      </dgm:t>
    </dgm:pt>
    <dgm:pt modelId="{513D7FC0-12F6-458E-ADD2-78C07908D837}">
      <dgm:prSet phldrT="[Text]"/>
      <dgm:spPr/>
      <dgm:t>
        <a:bodyPr/>
        <a:lstStyle/>
        <a:p>
          <a:r>
            <a:rPr lang="en-US" b="1" u="sng" dirty="0"/>
            <a:t>Comprehensive</a:t>
          </a:r>
        </a:p>
      </dgm:t>
    </dgm:pt>
    <dgm:pt modelId="{BC083EEE-C5D3-49A5-8F04-40E5F7698FC7}" type="parTrans" cxnId="{05EF1038-6AB6-4BA1-9A9A-DD91D12EA0DC}">
      <dgm:prSet/>
      <dgm:spPr/>
      <dgm:t>
        <a:bodyPr/>
        <a:lstStyle/>
        <a:p>
          <a:endParaRPr lang="en-US"/>
        </a:p>
      </dgm:t>
    </dgm:pt>
    <dgm:pt modelId="{1B5E9757-297A-4F1C-AF26-1A9B2F11D55E}" type="sibTrans" cxnId="{05EF1038-6AB6-4BA1-9A9A-DD91D12EA0DC}">
      <dgm:prSet/>
      <dgm:spPr/>
      <dgm:t>
        <a:bodyPr/>
        <a:lstStyle/>
        <a:p>
          <a:endParaRPr lang="en-US"/>
        </a:p>
      </dgm:t>
    </dgm:pt>
    <dgm:pt modelId="{989EE09F-9815-48A0-8176-8F67532E2A94}">
      <dgm:prSet phldrT="[Text]"/>
      <dgm:spPr/>
      <dgm:t>
        <a:bodyPr/>
        <a:lstStyle/>
        <a:p>
          <a:r>
            <a:rPr lang="en-US" dirty="0"/>
            <a:t>Policies, programs, expectations, etc.  </a:t>
          </a:r>
        </a:p>
      </dgm:t>
    </dgm:pt>
    <dgm:pt modelId="{EF0E5D55-B797-4D2C-BD4B-7A7454104629}" type="parTrans" cxnId="{4FB24527-F652-4BEE-A7AB-B183B88DC84D}">
      <dgm:prSet/>
      <dgm:spPr/>
      <dgm:t>
        <a:bodyPr/>
        <a:lstStyle/>
        <a:p>
          <a:endParaRPr lang="en-US"/>
        </a:p>
      </dgm:t>
    </dgm:pt>
    <dgm:pt modelId="{5B7FD0A7-4B3A-43FA-8220-EF0F4A994E53}" type="sibTrans" cxnId="{4FB24527-F652-4BEE-A7AB-B183B88DC84D}">
      <dgm:prSet/>
      <dgm:spPr/>
      <dgm:t>
        <a:bodyPr/>
        <a:lstStyle/>
        <a:p>
          <a:endParaRPr lang="en-US"/>
        </a:p>
      </dgm:t>
    </dgm:pt>
    <dgm:pt modelId="{7E1B63D7-9079-4B5F-917C-9624556A3580}" type="pres">
      <dgm:prSet presAssocID="{BE228462-8100-4D2B-B4FE-D913F1690975}" presName="Name0" presStyleCnt="0">
        <dgm:presLayoutVars>
          <dgm:chMax val="7"/>
          <dgm:chPref val="7"/>
          <dgm:dir/>
          <dgm:animOne val="branch"/>
          <dgm:animLvl val="lvl"/>
        </dgm:presLayoutVars>
      </dgm:prSet>
      <dgm:spPr/>
    </dgm:pt>
    <dgm:pt modelId="{CA91594A-F3E8-4F31-BDC2-27EAF77CC3FE}" type="pres">
      <dgm:prSet presAssocID="{3A4EB7DC-52F9-4988-81F8-90B058E460FE}" presName="composite" presStyleCnt="0"/>
      <dgm:spPr/>
    </dgm:pt>
    <dgm:pt modelId="{AAEB7C4B-EC37-4F4A-AA57-C77CC4D0A395}" type="pres">
      <dgm:prSet presAssocID="{3A4EB7DC-52F9-4988-81F8-90B058E460FE}" presName="BackAccent" presStyleLbl="bgShp" presStyleIdx="0" presStyleCnt="3"/>
      <dgm:spPr/>
    </dgm:pt>
    <dgm:pt modelId="{8EBB3FA7-6F76-4619-947B-3D23319B61F6}" type="pres">
      <dgm:prSet presAssocID="{3A4EB7DC-52F9-4988-81F8-90B058E460FE}" presName="Accent" presStyleLbl="alignNode1" presStyleIdx="0" presStyleCnt="3"/>
      <dgm:spPr/>
    </dgm:pt>
    <dgm:pt modelId="{72C0D5FB-5E62-4861-AE58-BA5E2B4EDC7D}" type="pres">
      <dgm:prSet presAssocID="{3A4EB7DC-52F9-4988-81F8-90B058E460FE}" presName="Child" presStyleLbl="revTx" presStyleIdx="0" presStyleCnt="6">
        <dgm:presLayoutVars>
          <dgm:chMax val="0"/>
          <dgm:chPref val="0"/>
          <dgm:bulletEnabled val="1"/>
        </dgm:presLayoutVars>
      </dgm:prSet>
      <dgm:spPr/>
    </dgm:pt>
    <dgm:pt modelId="{F5C3B860-159F-4B67-A3EC-1BFF56EFC1D9}" type="pres">
      <dgm:prSet presAssocID="{3A4EB7DC-52F9-4988-81F8-90B058E460FE}" presName="Parent" presStyleLbl="revTx" presStyleIdx="1" presStyleCnt="6">
        <dgm:presLayoutVars>
          <dgm:chMax val="1"/>
          <dgm:chPref val="1"/>
          <dgm:bulletEnabled val="1"/>
        </dgm:presLayoutVars>
      </dgm:prSet>
      <dgm:spPr/>
    </dgm:pt>
    <dgm:pt modelId="{76C96CF2-5E4D-4E5C-83DB-61D568DFE570}" type="pres">
      <dgm:prSet presAssocID="{FF67B5E7-6966-422F-9B7C-4219A6275F29}" presName="sibTrans" presStyleCnt="0"/>
      <dgm:spPr/>
    </dgm:pt>
    <dgm:pt modelId="{37FD20AD-F661-4715-A856-0A4DA07182C5}" type="pres">
      <dgm:prSet presAssocID="{4FF4DDDD-77E3-48B2-B148-64C57A61D3ED}" presName="composite" presStyleCnt="0"/>
      <dgm:spPr/>
    </dgm:pt>
    <dgm:pt modelId="{563E6870-4BF3-42B5-9146-DFE17B79D18A}" type="pres">
      <dgm:prSet presAssocID="{4FF4DDDD-77E3-48B2-B148-64C57A61D3ED}" presName="BackAccent" presStyleLbl="bgShp" presStyleIdx="1" presStyleCnt="3"/>
      <dgm:spPr/>
    </dgm:pt>
    <dgm:pt modelId="{9B84EE62-45A1-47B8-9A9A-449EA7F7AE72}" type="pres">
      <dgm:prSet presAssocID="{4FF4DDDD-77E3-48B2-B148-64C57A61D3ED}" presName="Accent" presStyleLbl="alignNode1" presStyleIdx="1" presStyleCnt="3"/>
      <dgm:spPr/>
    </dgm:pt>
    <dgm:pt modelId="{371D25F0-14DE-4EE8-AD41-D3253951F896}" type="pres">
      <dgm:prSet presAssocID="{4FF4DDDD-77E3-48B2-B148-64C57A61D3ED}" presName="Child" presStyleLbl="revTx" presStyleIdx="2" presStyleCnt="6">
        <dgm:presLayoutVars>
          <dgm:chMax val="0"/>
          <dgm:chPref val="0"/>
          <dgm:bulletEnabled val="1"/>
        </dgm:presLayoutVars>
      </dgm:prSet>
      <dgm:spPr/>
    </dgm:pt>
    <dgm:pt modelId="{EC93559C-3417-4748-B106-029471A71B4A}" type="pres">
      <dgm:prSet presAssocID="{4FF4DDDD-77E3-48B2-B148-64C57A61D3ED}" presName="Parent" presStyleLbl="revTx" presStyleIdx="3" presStyleCnt="6">
        <dgm:presLayoutVars>
          <dgm:chMax val="1"/>
          <dgm:chPref val="1"/>
          <dgm:bulletEnabled val="1"/>
        </dgm:presLayoutVars>
      </dgm:prSet>
      <dgm:spPr/>
    </dgm:pt>
    <dgm:pt modelId="{D7E2532D-ED92-4337-B280-54ADB5437741}" type="pres">
      <dgm:prSet presAssocID="{30AFDA3C-FC4F-4C19-8E41-1619BF2FF3C6}" presName="sibTrans" presStyleCnt="0"/>
      <dgm:spPr/>
    </dgm:pt>
    <dgm:pt modelId="{4A5C3D9B-0D76-4370-9329-0C096754F7CC}" type="pres">
      <dgm:prSet presAssocID="{513D7FC0-12F6-458E-ADD2-78C07908D837}" presName="composite" presStyleCnt="0"/>
      <dgm:spPr/>
    </dgm:pt>
    <dgm:pt modelId="{3C7DF984-FDAA-4E97-8464-450E260DA140}" type="pres">
      <dgm:prSet presAssocID="{513D7FC0-12F6-458E-ADD2-78C07908D837}" presName="BackAccent" presStyleLbl="bgShp" presStyleIdx="2" presStyleCnt="3"/>
      <dgm:spPr/>
    </dgm:pt>
    <dgm:pt modelId="{058F2DFB-7688-4BDA-94F9-63085F17DE3E}" type="pres">
      <dgm:prSet presAssocID="{513D7FC0-12F6-458E-ADD2-78C07908D837}" presName="Accent" presStyleLbl="alignNode1" presStyleIdx="2" presStyleCnt="3"/>
      <dgm:spPr/>
    </dgm:pt>
    <dgm:pt modelId="{F81DBC25-A4FE-479E-9088-759DE2B02EDB}" type="pres">
      <dgm:prSet presAssocID="{513D7FC0-12F6-458E-ADD2-78C07908D837}" presName="Child" presStyleLbl="revTx" presStyleIdx="4" presStyleCnt="6">
        <dgm:presLayoutVars>
          <dgm:chMax val="0"/>
          <dgm:chPref val="0"/>
          <dgm:bulletEnabled val="1"/>
        </dgm:presLayoutVars>
      </dgm:prSet>
      <dgm:spPr/>
    </dgm:pt>
    <dgm:pt modelId="{CDB278FF-CE30-4BAF-BEC3-05E87E133D17}" type="pres">
      <dgm:prSet presAssocID="{513D7FC0-12F6-458E-ADD2-78C07908D837}" presName="Parent" presStyleLbl="revTx" presStyleIdx="5" presStyleCnt="6">
        <dgm:presLayoutVars>
          <dgm:chMax val="1"/>
          <dgm:chPref val="1"/>
          <dgm:bulletEnabled val="1"/>
        </dgm:presLayoutVars>
      </dgm:prSet>
      <dgm:spPr/>
    </dgm:pt>
  </dgm:ptLst>
  <dgm:cxnLst>
    <dgm:cxn modelId="{4FB24527-F652-4BEE-A7AB-B183B88DC84D}" srcId="{513D7FC0-12F6-458E-ADD2-78C07908D837}" destId="{989EE09F-9815-48A0-8176-8F67532E2A94}" srcOrd="0" destOrd="0" parTransId="{EF0E5D55-B797-4D2C-BD4B-7A7454104629}" sibTransId="{5B7FD0A7-4B3A-43FA-8220-EF0F4A994E53}"/>
    <dgm:cxn modelId="{05EF1038-6AB6-4BA1-9A9A-DD91D12EA0DC}" srcId="{BE228462-8100-4D2B-B4FE-D913F1690975}" destId="{513D7FC0-12F6-458E-ADD2-78C07908D837}" srcOrd="2" destOrd="0" parTransId="{BC083EEE-C5D3-49A5-8F04-40E5F7698FC7}" sibTransId="{1B5E9757-297A-4F1C-AF26-1A9B2F11D55E}"/>
    <dgm:cxn modelId="{72951C40-AB01-4289-9E26-80595DA6B94E}" type="presOf" srcId="{4FF4DDDD-77E3-48B2-B148-64C57A61D3ED}" destId="{EC93559C-3417-4748-B106-029471A71B4A}" srcOrd="0" destOrd="0" presId="urn:microsoft.com/office/officeart/2008/layout/IncreasingCircleProcess"/>
    <dgm:cxn modelId="{31514E48-6B2E-4224-A5DB-00CDE8A825EE}" type="presOf" srcId="{EEF4463F-2C12-4470-BD98-63CFCDC0A022}" destId="{72C0D5FB-5E62-4861-AE58-BA5E2B4EDC7D}" srcOrd="0" destOrd="0" presId="urn:microsoft.com/office/officeart/2008/layout/IncreasingCircleProcess"/>
    <dgm:cxn modelId="{45137772-A645-4641-9218-601E82B95AF6}" type="presOf" srcId="{3A4EB7DC-52F9-4988-81F8-90B058E460FE}" destId="{F5C3B860-159F-4B67-A3EC-1BFF56EFC1D9}" srcOrd="0" destOrd="0" presId="urn:microsoft.com/office/officeart/2008/layout/IncreasingCircleProcess"/>
    <dgm:cxn modelId="{D357C658-7E71-494E-9657-8B9981196735}" type="presOf" srcId="{513D7FC0-12F6-458E-ADD2-78C07908D837}" destId="{CDB278FF-CE30-4BAF-BEC3-05E87E133D17}" srcOrd="0" destOrd="0" presId="urn:microsoft.com/office/officeart/2008/layout/IncreasingCircleProcess"/>
    <dgm:cxn modelId="{6CE22590-206E-4A2B-BB9F-B352F9B50A6B}" srcId="{BE228462-8100-4D2B-B4FE-D913F1690975}" destId="{3A4EB7DC-52F9-4988-81F8-90B058E460FE}" srcOrd="0" destOrd="0" parTransId="{84751A8C-BFD6-4A91-B056-1064A0190DA4}" sibTransId="{FF67B5E7-6966-422F-9B7C-4219A6275F29}"/>
    <dgm:cxn modelId="{1185F09B-C60A-4E8C-917D-FCFA1AF74370}" type="presOf" srcId="{BE228462-8100-4D2B-B4FE-D913F1690975}" destId="{7E1B63D7-9079-4B5F-917C-9624556A3580}" srcOrd="0" destOrd="0" presId="urn:microsoft.com/office/officeart/2008/layout/IncreasingCircleProcess"/>
    <dgm:cxn modelId="{065B18B4-6A20-412A-9ECE-7AD66E1B1BB9}" type="presOf" srcId="{5617DD06-CEA3-4616-B027-BD3F6769B0DE}" destId="{371D25F0-14DE-4EE8-AD41-D3253951F896}" srcOrd="0" destOrd="0" presId="urn:microsoft.com/office/officeart/2008/layout/IncreasingCircleProcess"/>
    <dgm:cxn modelId="{BE0964BE-6F7C-4D93-BB78-C7FED8F42961}" srcId="{4FF4DDDD-77E3-48B2-B148-64C57A61D3ED}" destId="{5617DD06-CEA3-4616-B027-BD3F6769B0DE}" srcOrd="0" destOrd="0" parTransId="{5D872385-9F61-44F9-BA41-0CC0B2F9BB42}" sibTransId="{003C0A4D-8A89-46FA-B6B5-73A17CA199F9}"/>
    <dgm:cxn modelId="{799C9BC5-20AA-42FD-ADC4-165261DB3D63}" srcId="{3A4EB7DC-52F9-4988-81F8-90B058E460FE}" destId="{EEF4463F-2C12-4470-BD98-63CFCDC0A022}" srcOrd="0" destOrd="0" parTransId="{EAFB44E5-24CB-4047-BAB6-45172CBE3F82}" sibTransId="{09246271-6C5A-41F7-A5C2-2BFD7BCB91A5}"/>
    <dgm:cxn modelId="{AABDEBE3-93B8-4BCD-94A2-98220486F0AA}" srcId="{BE228462-8100-4D2B-B4FE-D913F1690975}" destId="{4FF4DDDD-77E3-48B2-B148-64C57A61D3ED}" srcOrd="1" destOrd="0" parTransId="{D550F9D5-BDE0-460F-ADB4-C3EC1567A853}" sibTransId="{30AFDA3C-FC4F-4C19-8E41-1619BF2FF3C6}"/>
    <dgm:cxn modelId="{1CA19CEB-06B6-4FE0-9FB8-F7C6EB01D2EA}" type="presOf" srcId="{989EE09F-9815-48A0-8176-8F67532E2A94}" destId="{F81DBC25-A4FE-479E-9088-759DE2B02EDB}" srcOrd="0" destOrd="0" presId="urn:microsoft.com/office/officeart/2008/layout/IncreasingCircleProcess"/>
    <dgm:cxn modelId="{CE7E4DD5-8ED6-453F-B57B-1980E5C954E3}" type="presParOf" srcId="{7E1B63D7-9079-4B5F-917C-9624556A3580}" destId="{CA91594A-F3E8-4F31-BDC2-27EAF77CC3FE}" srcOrd="0" destOrd="0" presId="urn:microsoft.com/office/officeart/2008/layout/IncreasingCircleProcess"/>
    <dgm:cxn modelId="{78C3F490-4563-4288-BB34-9A32447371A3}" type="presParOf" srcId="{CA91594A-F3E8-4F31-BDC2-27EAF77CC3FE}" destId="{AAEB7C4B-EC37-4F4A-AA57-C77CC4D0A395}" srcOrd="0" destOrd="0" presId="urn:microsoft.com/office/officeart/2008/layout/IncreasingCircleProcess"/>
    <dgm:cxn modelId="{89D54F6B-396C-413E-85D8-37FF0EE36252}" type="presParOf" srcId="{CA91594A-F3E8-4F31-BDC2-27EAF77CC3FE}" destId="{8EBB3FA7-6F76-4619-947B-3D23319B61F6}" srcOrd="1" destOrd="0" presId="urn:microsoft.com/office/officeart/2008/layout/IncreasingCircleProcess"/>
    <dgm:cxn modelId="{DA6CEA70-046D-47D3-A61A-F64777CF547C}" type="presParOf" srcId="{CA91594A-F3E8-4F31-BDC2-27EAF77CC3FE}" destId="{72C0D5FB-5E62-4861-AE58-BA5E2B4EDC7D}" srcOrd="2" destOrd="0" presId="urn:microsoft.com/office/officeart/2008/layout/IncreasingCircleProcess"/>
    <dgm:cxn modelId="{C842588D-D1B8-48EE-92C4-6E0B40C1B253}" type="presParOf" srcId="{CA91594A-F3E8-4F31-BDC2-27EAF77CC3FE}" destId="{F5C3B860-159F-4B67-A3EC-1BFF56EFC1D9}" srcOrd="3" destOrd="0" presId="urn:microsoft.com/office/officeart/2008/layout/IncreasingCircleProcess"/>
    <dgm:cxn modelId="{4EE0747D-D9EB-4CAE-92EF-912C8FB5EC5D}" type="presParOf" srcId="{7E1B63D7-9079-4B5F-917C-9624556A3580}" destId="{76C96CF2-5E4D-4E5C-83DB-61D568DFE570}" srcOrd="1" destOrd="0" presId="urn:microsoft.com/office/officeart/2008/layout/IncreasingCircleProcess"/>
    <dgm:cxn modelId="{10252DF3-A146-4BC0-B0BF-5DF00C5FB7BB}" type="presParOf" srcId="{7E1B63D7-9079-4B5F-917C-9624556A3580}" destId="{37FD20AD-F661-4715-A856-0A4DA07182C5}" srcOrd="2" destOrd="0" presId="urn:microsoft.com/office/officeart/2008/layout/IncreasingCircleProcess"/>
    <dgm:cxn modelId="{4CE965A1-2A9D-4E50-8662-5495FCCB9A65}" type="presParOf" srcId="{37FD20AD-F661-4715-A856-0A4DA07182C5}" destId="{563E6870-4BF3-42B5-9146-DFE17B79D18A}" srcOrd="0" destOrd="0" presId="urn:microsoft.com/office/officeart/2008/layout/IncreasingCircleProcess"/>
    <dgm:cxn modelId="{37FCCB81-BFF6-480C-ACEC-948D92DF1F4B}" type="presParOf" srcId="{37FD20AD-F661-4715-A856-0A4DA07182C5}" destId="{9B84EE62-45A1-47B8-9A9A-449EA7F7AE72}" srcOrd="1" destOrd="0" presId="urn:microsoft.com/office/officeart/2008/layout/IncreasingCircleProcess"/>
    <dgm:cxn modelId="{87F01236-B8DA-439F-B14B-649916B0CACF}" type="presParOf" srcId="{37FD20AD-F661-4715-A856-0A4DA07182C5}" destId="{371D25F0-14DE-4EE8-AD41-D3253951F896}" srcOrd="2" destOrd="0" presId="urn:microsoft.com/office/officeart/2008/layout/IncreasingCircleProcess"/>
    <dgm:cxn modelId="{997036DE-A1EB-471F-90AA-1FC23435C28C}" type="presParOf" srcId="{37FD20AD-F661-4715-A856-0A4DA07182C5}" destId="{EC93559C-3417-4748-B106-029471A71B4A}" srcOrd="3" destOrd="0" presId="urn:microsoft.com/office/officeart/2008/layout/IncreasingCircleProcess"/>
    <dgm:cxn modelId="{F7C54C16-FDCD-49BF-B5E2-E529F628755A}" type="presParOf" srcId="{7E1B63D7-9079-4B5F-917C-9624556A3580}" destId="{D7E2532D-ED92-4337-B280-54ADB5437741}" srcOrd="3" destOrd="0" presId="urn:microsoft.com/office/officeart/2008/layout/IncreasingCircleProcess"/>
    <dgm:cxn modelId="{AF3B5E14-0745-45D9-AB36-205C25673A0C}" type="presParOf" srcId="{7E1B63D7-9079-4B5F-917C-9624556A3580}" destId="{4A5C3D9B-0D76-4370-9329-0C096754F7CC}" srcOrd="4" destOrd="0" presId="urn:microsoft.com/office/officeart/2008/layout/IncreasingCircleProcess"/>
    <dgm:cxn modelId="{7717AEBF-0FD7-46C8-8F75-70B237F26601}" type="presParOf" srcId="{4A5C3D9B-0D76-4370-9329-0C096754F7CC}" destId="{3C7DF984-FDAA-4E97-8464-450E260DA140}" srcOrd="0" destOrd="0" presId="urn:microsoft.com/office/officeart/2008/layout/IncreasingCircleProcess"/>
    <dgm:cxn modelId="{92547022-3F57-48F5-8EBA-32B538EAAA02}" type="presParOf" srcId="{4A5C3D9B-0D76-4370-9329-0C096754F7CC}" destId="{058F2DFB-7688-4BDA-94F9-63085F17DE3E}" srcOrd="1" destOrd="0" presId="urn:microsoft.com/office/officeart/2008/layout/IncreasingCircleProcess"/>
    <dgm:cxn modelId="{29A51E00-C44D-4DC6-A31E-0019FA693276}" type="presParOf" srcId="{4A5C3D9B-0D76-4370-9329-0C096754F7CC}" destId="{F81DBC25-A4FE-479E-9088-759DE2B02EDB}" srcOrd="2" destOrd="0" presId="urn:microsoft.com/office/officeart/2008/layout/IncreasingCircleProcess"/>
    <dgm:cxn modelId="{EF83A539-C4B8-4DF1-BED7-917734DBB2EB}" type="presParOf" srcId="{4A5C3D9B-0D76-4370-9329-0C096754F7CC}" destId="{CDB278FF-CE30-4BAF-BEC3-05E87E133D17}" srcOrd="3" destOrd="0" presId="urn:microsoft.com/office/officeart/2008/layout/IncreasingCircle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42DB371-07D4-40FD-9CD0-909E946175C3}" type="doc">
      <dgm:prSet loTypeId="urn:microsoft.com/office/officeart/2011/layout/InterconnectedBlockProcess" loCatId="process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EF7C5CBB-3204-451F-B85B-E935031A9E9A}">
      <dgm:prSet phldrT="[Text]" custT="1"/>
      <dgm:spPr/>
      <dgm:t>
        <a:bodyPr/>
        <a:lstStyle/>
        <a:p>
          <a:r>
            <a:rPr lang="en-US" sz="2800" dirty="0"/>
            <a:t>Verbal</a:t>
          </a:r>
        </a:p>
      </dgm:t>
    </dgm:pt>
    <dgm:pt modelId="{2AE78232-FEC0-4EB5-80F3-F9A7E3D46FA6}" type="parTrans" cxnId="{4EE17674-6B1E-4764-B21D-2F5E883105C2}">
      <dgm:prSet/>
      <dgm:spPr/>
      <dgm:t>
        <a:bodyPr/>
        <a:lstStyle/>
        <a:p>
          <a:endParaRPr lang="en-US"/>
        </a:p>
      </dgm:t>
    </dgm:pt>
    <dgm:pt modelId="{8DE14783-7B39-4A23-99AC-C27714A18286}" type="sibTrans" cxnId="{4EE17674-6B1E-4764-B21D-2F5E883105C2}">
      <dgm:prSet/>
      <dgm:spPr/>
      <dgm:t>
        <a:bodyPr/>
        <a:lstStyle/>
        <a:p>
          <a:endParaRPr lang="en-US"/>
        </a:p>
      </dgm:t>
    </dgm:pt>
    <dgm:pt modelId="{E52D365D-4A9C-4F91-8530-49AC8C930487}">
      <dgm:prSet phldrT="[Text]"/>
      <dgm:spPr/>
      <dgm:t>
        <a:bodyPr/>
        <a:lstStyle/>
        <a:p>
          <a:r>
            <a:rPr lang="en-US" dirty="0"/>
            <a:t>First phase to address behavior issues.</a:t>
          </a:r>
        </a:p>
        <a:p>
          <a:endParaRPr lang="en-US" dirty="0"/>
        </a:p>
      </dgm:t>
    </dgm:pt>
    <dgm:pt modelId="{5673BE22-5504-4AA7-95D3-6499776B211D}" type="parTrans" cxnId="{60BA3BF9-8630-413A-B7D6-5B6C3EF3113E}">
      <dgm:prSet/>
      <dgm:spPr/>
      <dgm:t>
        <a:bodyPr/>
        <a:lstStyle/>
        <a:p>
          <a:endParaRPr lang="en-US"/>
        </a:p>
      </dgm:t>
    </dgm:pt>
    <dgm:pt modelId="{2D64399D-D080-4A85-A485-B175295FF10B}" type="sibTrans" cxnId="{60BA3BF9-8630-413A-B7D6-5B6C3EF3113E}">
      <dgm:prSet/>
      <dgm:spPr/>
      <dgm:t>
        <a:bodyPr/>
        <a:lstStyle/>
        <a:p>
          <a:endParaRPr lang="en-US"/>
        </a:p>
      </dgm:t>
    </dgm:pt>
    <dgm:pt modelId="{A606D12E-DFC9-4EBB-8321-F8D3A9E5894D}">
      <dgm:prSet phldrT="[Text]" custT="1"/>
      <dgm:spPr/>
      <dgm:t>
        <a:bodyPr/>
        <a:lstStyle/>
        <a:p>
          <a:r>
            <a:rPr lang="en-US" sz="2800" dirty="0"/>
            <a:t>Written</a:t>
          </a:r>
        </a:p>
      </dgm:t>
    </dgm:pt>
    <dgm:pt modelId="{F7CDB252-E058-402A-8E9B-AEC6C375B4C7}" type="parTrans" cxnId="{CA7CE67D-11E2-44C3-97A9-BD3C036391D8}">
      <dgm:prSet/>
      <dgm:spPr/>
      <dgm:t>
        <a:bodyPr/>
        <a:lstStyle/>
        <a:p>
          <a:endParaRPr lang="en-US"/>
        </a:p>
      </dgm:t>
    </dgm:pt>
    <dgm:pt modelId="{B1EE2BD5-18A9-4FB0-99EA-6FD330EFCDDB}" type="sibTrans" cxnId="{CA7CE67D-11E2-44C3-97A9-BD3C036391D8}">
      <dgm:prSet/>
      <dgm:spPr/>
      <dgm:t>
        <a:bodyPr/>
        <a:lstStyle/>
        <a:p>
          <a:endParaRPr lang="en-US"/>
        </a:p>
      </dgm:t>
    </dgm:pt>
    <dgm:pt modelId="{0EB4ADC4-9C53-4700-96B7-649BA59946F3}">
      <dgm:prSet phldrT="[Text]"/>
      <dgm:spPr/>
      <dgm:t>
        <a:bodyPr/>
        <a:lstStyle/>
        <a:p>
          <a:r>
            <a:rPr lang="en-US" dirty="0"/>
            <a:t>Address continued failure to perform.  Delivered as formal written document  Usually follows a verbal warning  </a:t>
          </a:r>
        </a:p>
      </dgm:t>
    </dgm:pt>
    <dgm:pt modelId="{0A2240DB-FA06-4E34-BED6-A4A3DB9A4B21}" type="parTrans" cxnId="{B47D5135-3B37-42B0-A79F-B72BB62BA882}">
      <dgm:prSet/>
      <dgm:spPr/>
      <dgm:t>
        <a:bodyPr/>
        <a:lstStyle/>
        <a:p>
          <a:endParaRPr lang="en-US"/>
        </a:p>
      </dgm:t>
    </dgm:pt>
    <dgm:pt modelId="{74360FB3-4ED9-43A6-AE9D-4ADA06067513}" type="sibTrans" cxnId="{B47D5135-3B37-42B0-A79F-B72BB62BA882}">
      <dgm:prSet/>
      <dgm:spPr/>
      <dgm:t>
        <a:bodyPr/>
        <a:lstStyle/>
        <a:p>
          <a:endParaRPr lang="en-US"/>
        </a:p>
      </dgm:t>
    </dgm:pt>
    <dgm:pt modelId="{D0FBFBCA-C368-4D93-8E81-E29D65587401}">
      <dgm:prSet phldrT="[Text]" custT="1"/>
      <dgm:spPr/>
      <dgm:t>
        <a:bodyPr/>
        <a:lstStyle/>
        <a:p>
          <a:r>
            <a:rPr lang="en-US" sz="2000" dirty="0"/>
            <a:t>Final written warning or Suspension</a:t>
          </a:r>
        </a:p>
      </dgm:t>
    </dgm:pt>
    <dgm:pt modelId="{53443877-1B96-4246-8FE5-2F83CCCC5294}" type="parTrans" cxnId="{39DF04B8-FEE3-440A-9719-37EA4D6EBDD9}">
      <dgm:prSet/>
      <dgm:spPr/>
      <dgm:t>
        <a:bodyPr/>
        <a:lstStyle/>
        <a:p>
          <a:endParaRPr lang="en-US"/>
        </a:p>
      </dgm:t>
    </dgm:pt>
    <dgm:pt modelId="{B466CCA1-E6BB-40A9-A383-80F13630D505}" type="sibTrans" cxnId="{39DF04B8-FEE3-440A-9719-37EA4D6EBDD9}">
      <dgm:prSet/>
      <dgm:spPr/>
      <dgm:t>
        <a:bodyPr/>
        <a:lstStyle/>
        <a:p>
          <a:endParaRPr lang="en-US"/>
        </a:p>
      </dgm:t>
    </dgm:pt>
    <dgm:pt modelId="{86E7B2BC-44BA-4505-96D5-126070DBAB69}">
      <dgm:prSet phldrT="[Text]" custT="1"/>
      <dgm:spPr/>
      <dgm:t>
        <a:bodyPr/>
        <a:lstStyle/>
        <a:p>
          <a:r>
            <a:rPr lang="en-US" sz="2400" dirty="0"/>
            <a:t>Termination</a:t>
          </a:r>
        </a:p>
      </dgm:t>
    </dgm:pt>
    <dgm:pt modelId="{C7B068FE-4E9C-425A-9428-292A3546370A}" type="parTrans" cxnId="{18E8DB8B-7F8E-4654-8D57-5A95C22E7BDA}">
      <dgm:prSet/>
      <dgm:spPr/>
      <dgm:t>
        <a:bodyPr/>
        <a:lstStyle/>
        <a:p>
          <a:endParaRPr lang="en-US"/>
        </a:p>
      </dgm:t>
    </dgm:pt>
    <dgm:pt modelId="{4A742855-37AB-4671-BD83-3DCE03640306}" type="sibTrans" cxnId="{18E8DB8B-7F8E-4654-8D57-5A95C22E7BDA}">
      <dgm:prSet/>
      <dgm:spPr/>
      <dgm:t>
        <a:bodyPr/>
        <a:lstStyle/>
        <a:p>
          <a:endParaRPr lang="en-US"/>
        </a:p>
      </dgm:t>
    </dgm:pt>
    <dgm:pt modelId="{CD85AA8B-5B8C-41E8-B504-592F2559AED3}">
      <dgm:prSet phldrT="[Text]"/>
      <dgm:spPr/>
      <dgm:t>
        <a:bodyPr/>
        <a:lstStyle/>
        <a:p>
          <a:r>
            <a:rPr lang="en-US" dirty="0"/>
            <a:t>.  May be unpaid suspension to allow investigation</a:t>
          </a:r>
        </a:p>
        <a:p>
          <a:r>
            <a:rPr lang="en-US" dirty="0"/>
            <a:t>Usually follows a written warning, but may be used for situations that require immediate action due to safety, theft, etc.  </a:t>
          </a:r>
        </a:p>
      </dgm:t>
    </dgm:pt>
    <dgm:pt modelId="{2ED79244-280B-4F1F-B4E6-607C3196526E}" type="parTrans" cxnId="{891C11EF-E8D5-4C4D-8AC7-485B94640DDE}">
      <dgm:prSet/>
      <dgm:spPr/>
      <dgm:t>
        <a:bodyPr/>
        <a:lstStyle/>
        <a:p>
          <a:endParaRPr lang="en-US"/>
        </a:p>
      </dgm:t>
    </dgm:pt>
    <dgm:pt modelId="{2D1FB8D3-22AE-4275-B0A5-43726CCC206D}" type="sibTrans" cxnId="{891C11EF-E8D5-4C4D-8AC7-485B94640DDE}">
      <dgm:prSet/>
      <dgm:spPr/>
      <dgm:t>
        <a:bodyPr/>
        <a:lstStyle/>
        <a:p>
          <a:endParaRPr lang="en-US"/>
        </a:p>
      </dgm:t>
    </dgm:pt>
    <dgm:pt modelId="{5206EF99-D008-4BF2-99D2-4C4DAF54D75F}">
      <dgm:prSet/>
      <dgm:spPr/>
      <dgm:t>
        <a:bodyPr/>
        <a:lstStyle/>
        <a:p>
          <a:r>
            <a:rPr lang="en-US" dirty="0"/>
            <a:t>Usually follows others</a:t>
          </a:r>
        </a:p>
        <a:p>
          <a:r>
            <a:rPr lang="en-US" dirty="0"/>
            <a:t>Can be immediate</a:t>
          </a:r>
        </a:p>
        <a:p>
          <a:r>
            <a:rPr lang="en-US" dirty="0"/>
            <a:t>Policy Documented</a:t>
          </a:r>
        </a:p>
        <a:p>
          <a:r>
            <a:rPr lang="en-US" dirty="0"/>
            <a:t>Performance documented</a:t>
          </a:r>
        </a:p>
      </dgm:t>
    </dgm:pt>
    <dgm:pt modelId="{F7682556-3DC6-4839-A24E-8E0523B12B60}" type="parTrans" cxnId="{183FDACD-7919-4865-9756-D5841DEC7488}">
      <dgm:prSet/>
      <dgm:spPr/>
      <dgm:t>
        <a:bodyPr/>
        <a:lstStyle/>
        <a:p>
          <a:endParaRPr lang="en-US"/>
        </a:p>
      </dgm:t>
    </dgm:pt>
    <dgm:pt modelId="{1FD2B433-1A72-4420-9508-1289D446B4BB}" type="sibTrans" cxnId="{183FDACD-7919-4865-9756-D5841DEC7488}">
      <dgm:prSet/>
      <dgm:spPr/>
      <dgm:t>
        <a:bodyPr/>
        <a:lstStyle/>
        <a:p>
          <a:endParaRPr lang="en-US"/>
        </a:p>
      </dgm:t>
    </dgm:pt>
    <dgm:pt modelId="{D80628C4-AB94-4311-BF5D-B091D63BD990}" type="pres">
      <dgm:prSet presAssocID="{942DB371-07D4-40FD-9CD0-909E946175C3}" presName="Name0" presStyleCnt="0">
        <dgm:presLayoutVars>
          <dgm:chMax val="7"/>
          <dgm:chPref val="5"/>
          <dgm:dir/>
          <dgm:animOne val="branch"/>
          <dgm:animLvl val="lvl"/>
        </dgm:presLayoutVars>
      </dgm:prSet>
      <dgm:spPr/>
    </dgm:pt>
    <dgm:pt modelId="{D7DD2A0D-48BA-40DC-8C97-74B9795D2E65}" type="pres">
      <dgm:prSet presAssocID="{86E7B2BC-44BA-4505-96D5-126070DBAB69}" presName="ChildAccent4" presStyleCnt="0"/>
      <dgm:spPr/>
    </dgm:pt>
    <dgm:pt modelId="{544047E5-8737-46C4-96AD-641FEDCD92F5}" type="pres">
      <dgm:prSet presAssocID="{86E7B2BC-44BA-4505-96D5-126070DBAB69}" presName="ChildAccent" presStyleLbl="alignImgPlace1" presStyleIdx="0" presStyleCnt="4"/>
      <dgm:spPr/>
    </dgm:pt>
    <dgm:pt modelId="{93211E22-0F2D-46AF-8369-3188A01A0BD4}" type="pres">
      <dgm:prSet presAssocID="{86E7B2BC-44BA-4505-96D5-126070DBAB69}" presName="Child4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2FB3E576-CDA6-4928-A15B-25EF281CD458}" type="pres">
      <dgm:prSet presAssocID="{86E7B2BC-44BA-4505-96D5-126070DBAB69}" presName="Parent4" presStyleLbl="node1" presStyleIdx="0" presStyleCnt="4">
        <dgm:presLayoutVars>
          <dgm:chMax val="2"/>
          <dgm:chPref val="1"/>
          <dgm:bulletEnabled val="1"/>
        </dgm:presLayoutVars>
      </dgm:prSet>
      <dgm:spPr/>
    </dgm:pt>
    <dgm:pt modelId="{727E36A3-5D58-4C09-AFF7-95814B5392B3}" type="pres">
      <dgm:prSet presAssocID="{D0FBFBCA-C368-4D93-8E81-E29D65587401}" presName="ChildAccent3" presStyleCnt="0"/>
      <dgm:spPr/>
    </dgm:pt>
    <dgm:pt modelId="{646FCDB7-36E8-4341-85F1-09BF00BE5512}" type="pres">
      <dgm:prSet presAssocID="{D0FBFBCA-C368-4D93-8E81-E29D65587401}" presName="ChildAccent" presStyleLbl="alignImgPlace1" presStyleIdx="1" presStyleCnt="4"/>
      <dgm:spPr/>
    </dgm:pt>
    <dgm:pt modelId="{64F8A705-BD1A-4526-A4FA-6FBA34110754}" type="pres">
      <dgm:prSet presAssocID="{D0FBFBCA-C368-4D93-8E81-E29D65587401}" presName="Child3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C5DD91B0-2AE9-48C3-B9DB-31C35E650019}" type="pres">
      <dgm:prSet presAssocID="{D0FBFBCA-C368-4D93-8E81-E29D65587401}" presName="Parent3" presStyleLbl="node1" presStyleIdx="1" presStyleCnt="4" custScaleX="100197" custScaleY="97469">
        <dgm:presLayoutVars>
          <dgm:chMax val="2"/>
          <dgm:chPref val="1"/>
          <dgm:bulletEnabled val="1"/>
        </dgm:presLayoutVars>
      </dgm:prSet>
      <dgm:spPr/>
    </dgm:pt>
    <dgm:pt modelId="{5061D8B6-F266-4713-903E-D480C78F483D}" type="pres">
      <dgm:prSet presAssocID="{A606D12E-DFC9-4EBB-8321-F8D3A9E5894D}" presName="ChildAccent2" presStyleCnt="0"/>
      <dgm:spPr/>
    </dgm:pt>
    <dgm:pt modelId="{8EAC558E-7028-489D-BCDD-304F8220A7C9}" type="pres">
      <dgm:prSet presAssocID="{A606D12E-DFC9-4EBB-8321-F8D3A9E5894D}" presName="ChildAccent" presStyleLbl="alignImgPlace1" presStyleIdx="2" presStyleCnt="4"/>
      <dgm:spPr/>
    </dgm:pt>
    <dgm:pt modelId="{167073EA-DDFA-42DE-AA0E-6E4D8DE53550}" type="pres">
      <dgm:prSet presAssocID="{A606D12E-DFC9-4EBB-8321-F8D3A9E5894D}" presName="Child2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600BDA90-63AD-4446-A0F2-25D750428EA8}" type="pres">
      <dgm:prSet presAssocID="{A606D12E-DFC9-4EBB-8321-F8D3A9E5894D}" presName="Parent2" presStyleLbl="node1" presStyleIdx="2" presStyleCnt="4">
        <dgm:presLayoutVars>
          <dgm:chMax val="2"/>
          <dgm:chPref val="1"/>
          <dgm:bulletEnabled val="1"/>
        </dgm:presLayoutVars>
      </dgm:prSet>
      <dgm:spPr/>
    </dgm:pt>
    <dgm:pt modelId="{2A96CC6B-DCE9-4057-B3B0-A66CBAEEE528}" type="pres">
      <dgm:prSet presAssocID="{EF7C5CBB-3204-451F-B85B-E935031A9E9A}" presName="ChildAccent1" presStyleCnt="0"/>
      <dgm:spPr/>
    </dgm:pt>
    <dgm:pt modelId="{57249400-DA0A-4186-8114-B6A1285341EF}" type="pres">
      <dgm:prSet presAssocID="{EF7C5CBB-3204-451F-B85B-E935031A9E9A}" presName="ChildAccent" presStyleLbl="alignImgPlace1" presStyleIdx="3" presStyleCnt="4"/>
      <dgm:spPr/>
    </dgm:pt>
    <dgm:pt modelId="{E9FDC6B5-61F1-4281-9BBE-FA1BC801AE37}" type="pres">
      <dgm:prSet presAssocID="{EF7C5CBB-3204-451F-B85B-E935031A9E9A}" presName="Child1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A5F5C0FD-A230-4023-B968-261E348F48E4}" type="pres">
      <dgm:prSet presAssocID="{EF7C5CBB-3204-451F-B85B-E935031A9E9A}" presName="Parent1" presStyleLbl="node1" presStyleIdx="3" presStyleCnt="4">
        <dgm:presLayoutVars>
          <dgm:chMax val="2"/>
          <dgm:chPref val="1"/>
          <dgm:bulletEnabled val="1"/>
        </dgm:presLayoutVars>
      </dgm:prSet>
      <dgm:spPr/>
    </dgm:pt>
  </dgm:ptLst>
  <dgm:cxnLst>
    <dgm:cxn modelId="{1AAA2E05-99E6-4553-9FE1-54096005FD69}" type="presOf" srcId="{A606D12E-DFC9-4EBB-8321-F8D3A9E5894D}" destId="{600BDA90-63AD-4446-A0F2-25D750428EA8}" srcOrd="0" destOrd="0" presId="urn:microsoft.com/office/officeart/2011/layout/InterconnectedBlockProcess"/>
    <dgm:cxn modelId="{B47D5135-3B37-42B0-A79F-B72BB62BA882}" srcId="{A606D12E-DFC9-4EBB-8321-F8D3A9E5894D}" destId="{0EB4ADC4-9C53-4700-96B7-649BA59946F3}" srcOrd="0" destOrd="0" parTransId="{0A2240DB-FA06-4E34-BED6-A4A3DB9A4B21}" sibTransId="{74360FB3-4ED9-43A6-AE9D-4ADA06067513}"/>
    <dgm:cxn modelId="{8BFB8B3C-0337-45FD-8CCE-3730F908C2A0}" type="presOf" srcId="{0EB4ADC4-9C53-4700-96B7-649BA59946F3}" destId="{8EAC558E-7028-489D-BCDD-304F8220A7C9}" srcOrd="0" destOrd="0" presId="urn:microsoft.com/office/officeart/2011/layout/InterconnectedBlockProcess"/>
    <dgm:cxn modelId="{8CCEB03D-D5A5-487E-8A61-753A979B02C9}" type="presOf" srcId="{D0FBFBCA-C368-4D93-8E81-E29D65587401}" destId="{C5DD91B0-2AE9-48C3-B9DB-31C35E650019}" srcOrd="0" destOrd="0" presId="urn:microsoft.com/office/officeart/2011/layout/InterconnectedBlockProcess"/>
    <dgm:cxn modelId="{FB36A75D-B6F3-4CDC-B44C-B91B4E1AD89D}" type="presOf" srcId="{E52D365D-4A9C-4F91-8530-49AC8C930487}" destId="{E9FDC6B5-61F1-4281-9BBE-FA1BC801AE37}" srcOrd="1" destOrd="0" presId="urn:microsoft.com/office/officeart/2011/layout/InterconnectedBlockProcess"/>
    <dgm:cxn modelId="{193B9B69-7E69-44AD-BDDE-C498A9EE2341}" type="presOf" srcId="{5206EF99-D008-4BF2-99D2-4C4DAF54D75F}" destId="{544047E5-8737-46C4-96AD-641FEDCD92F5}" srcOrd="0" destOrd="0" presId="urn:microsoft.com/office/officeart/2011/layout/InterconnectedBlockProcess"/>
    <dgm:cxn modelId="{4EE17674-6B1E-4764-B21D-2F5E883105C2}" srcId="{942DB371-07D4-40FD-9CD0-909E946175C3}" destId="{EF7C5CBB-3204-451F-B85B-E935031A9E9A}" srcOrd="0" destOrd="0" parTransId="{2AE78232-FEC0-4EB5-80F3-F9A7E3D46FA6}" sibTransId="{8DE14783-7B39-4A23-99AC-C27714A18286}"/>
    <dgm:cxn modelId="{CA7CE67D-11E2-44C3-97A9-BD3C036391D8}" srcId="{942DB371-07D4-40FD-9CD0-909E946175C3}" destId="{A606D12E-DFC9-4EBB-8321-F8D3A9E5894D}" srcOrd="1" destOrd="0" parTransId="{F7CDB252-E058-402A-8E9B-AEC6C375B4C7}" sibTransId="{B1EE2BD5-18A9-4FB0-99EA-6FD330EFCDDB}"/>
    <dgm:cxn modelId="{18E8DB8B-7F8E-4654-8D57-5A95C22E7BDA}" srcId="{942DB371-07D4-40FD-9CD0-909E946175C3}" destId="{86E7B2BC-44BA-4505-96D5-126070DBAB69}" srcOrd="3" destOrd="0" parTransId="{C7B068FE-4E9C-425A-9428-292A3546370A}" sibTransId="{4A742855-37AB-4671-BD83-3DCE03640306}"/>
    <dgm:cxn modelId="{0DF3A991-879F-421A-9FCD-7C88D28F67CF}" type="presOf" srcId="{CD85AA8B-5B8C-41E8-B504-592F2559AED3}" destId="{64F8A705-BD1A-4526-A4FA-6FBA34110754}" srcOrd="1" destOrd="0" presId="urn:microsoft.com/office/officeart/2011/layout/InterconnectedBlockProcess"/>
    <dgm:cxn modelId="{17A572A6-7B40-4640-A32B-C2CDA9D00E9F}" type="presOf" srcId="{942DB371-07D4-40FD-9CD0-909E946175C3}" destId="{D80628C4-AB94-4311-BF5D-B091D63BD990}" srcOrd="0" destOrd="0" presId="urn:microsoft.com/office/officeart/2011/layout/InterconnectedBlockProcess"/>
    <dgm:cxn modelId="{F1AF4AB4-88E9-423D-B84C-5E3EA014DE94}" type="presOf" srcId="{EF7C5CBB-3204-451F-B85B-E935031A9E9A}" destId="{A5F5C0FD-A230-4023-B968-261E348F48E4}" srcOrd="0" destOrd="0" presId="urn:microsoft.com/office/officeart/2011/layout/InterconnectedBlockProcess"/>
    <dgm:cxn modelId="{9A156DB4-5959-469A-8F09-087F83DE6068}" type="presOf" srcId="{86E7B2BC-44BA-4505-96D5-126070DBAB69}" destId="{2FB3E576-CDA6-4928-A15B-25EF281CD458}" srcOrd="0" destOrd="0" presId="urn:microsoft.com/office/officeart/2011/layout/InterconnectedBlockProcess"/>
    <dgm:cxn modelId="{39DF04B8-FEE3-440A-9719-37EA4D6EBDD9}" srcId="{942DB371-07D4-40FD-9CD0-909E946175C3}" destId="{D0FBFBCA-C368-4D93-8E81-E29D65587401}" srcOrd="2" destOrd="0" parTransId="{53443877-1B96-4246-8FE5-2F83CCCC5294}" sibTransId="{B466CCA1-E6BB-40A9-A383-80F13630D505}"/>
    <dgm:cxn modelId="{2AEC19C1-90FC-42F1-B836-BE14308D8F39}" type="presOf" srcId="{CD85AA8B-5B8C-41E8-B504-592F2559AED3}" destId="{646FCDB7-36E8-4341-85F1-09BF00BE5512}" srcOrd="0" destOrd="0" presId="urn:microsoft.com/office/officeart/2011/layout/InterconnectedBlockProcess"/>
    <dgm:cxn modelId="{68AED5C5-3502-42E5-820A-05D1CDB3BC11}" type="presOf" srcId="{5206EF99-D008-4BF2-99D2-4C4DAF54D75F}" destId="{93211E22-0F2D-46AF-8369-3188A01A0BD4}" srcOrd="1" destOrd="0" presId="urn:microsoft.com/office/officeart/2011/layout/InterconnectedBlockProcess"/>
    <dgm:cxn modelId="{183FDACD-7919-4865-9756-D5841DEC7488}" srcId="{86E7B2BC-44BA-4505-96D5-126070DBAB69}" destId="{5206EF99-D008-4BF2-99D2-4C4DAF54D75F}" srcOrd="0" destOrd="0" parTransId="{F7682556-3DC6-4839-A24E-8E0523B12B60}" sibTransId="{1FD2B433-1A72-4420-9508-1289D446B4BB}"/>
    <dgm:cxn modelId="{3FD4CDD1-EE06-4E65-A2D7-51F946831AED}" type="presOf" srcId="{E52D365D-4A9C-4F91-8530-49AC8C930487}" destId="{57249400-DA0A-4186-8114-B6A1285341EF}" srcOrd="0" destOrd="0" presId="urn:microsoft.com/office/officeart/2011/layout/InterconnectedBlockProcess"/>
    <dgm:cxn modelId="{5D2868D4-E766-4E3D-84FE-7A1A8B386BCB}" type="presOf" srcId="{0EB4ADC4-9C53-4700-96B7-649BA59946F3}" destId="{167073EA-DDFA-42DE-AA0E-6E4D8DE53550}" srcOrd="1" destOrd="0" presId="urn:microsoft.com/office/officeart/2011/layout/InterconnectedBlockProcess"/>
    <dgm:cxn modelId="{891C11EF-E8D5-4C4D-8AC7-485B94640DDE}" srcId="{D0FBFBCA-C368-4D93-8E81-E29D65587401}" destId="{CD85AA8B-5B8C-41E8-B504-592F2559AED3}" srcOrd="0" destOrd="0" parTransId="{2ED79244-280B-4F1F-B4E6-607C3196526E}" sibTransId="{2D1FB8D3-22AE-4275-B0A5-43726CCC206D}"/>
    <dgm:cxn modelId="{60BA3BF9-8630-413A-B7D6-5B6C3EF3113E}" srcId="{EF7C5CBB-3204-451F-B85B-E935031A9E9A}" destId="{E52D365D-4A9C-4F91-8530-49AC8C930487}" srcOrd="0" destOrd="0" parTransId="{5673BE22-5504-4AA7-95D3-6499776B211D}" sibTransId="{2D64399D-D080-4A85-A485-B175295FF10B}"/>
    <dgm:cxn modelId="{AA250497-7D6C-4DAD-ACE0-DED2BBB175D6}" type="presParOf" srcId="{D80628C4-AB94-4311-BF5D-B091D63BD990}" destId="{D7DD2A0D-48BA-40DC-8C97-74B9795D2E65}" srcOrd="0" destOrd="0" presId="urn:microsoft.com/office/officeart/2011/layout/InterconnectedBlockProcess"/>
    <dgm:cxn modelId="{2A273D42-A542-40C2-B55B-9BE07BA8F72B}" type="presParOf" srcId="{D7DD2A0D-48BA-40DC-8C97-74B9795D2E65}" destId="{544047E5-8737-46C4-96AD-641FEDCD92F5}" srcOrd="0" destOrd="0" presId="urn:microsoft.com/office/officeart/2011/layout/InterconnectedBlockProcess"/>
    <dgm:cxn modelId="{FF2E1F1F-901A-4A64-BD28-CBBEABD81C8B}" type="presParOf" srcId="{D80628C4-AB94-4311-BF5D-B091D63BD990}" destId="{93211E22-0F2D-46AF-8369-3188A01A0BD4}" srcOrd="1" destOrd="0" presId="urn:microsoft.com/office/officeart/2011/layout/InterconnectedBlockProcess"/>
    <dgm:cxn modelId="{1D98672C-79A6-4E70-9997-86E501C8AB5C}" type="presParOf" srcId="{D80628C4-AB94-4311-BF5D-B091D63BD990}" destId="{2FB3E576-CDA6-4928-A15B-25EF281CD458}" srcOrd="2" destOrd="0" presId="urn:microsoft.com/office/officeart/2011/layout/InterconnectedBlockProcess"/>
    <dgm:cxn modelId="{0D0E671B-FA2D-47F6-8FBF-1FD23AF6C85B}" type="presParOf" srcId="{D80628C4-AB94-4311-BF5D-B091D63BD990}" destId="{727E36A3-5D58-4C09-AFF7-95814B5392B3}" srcOrd="3" destOrd="0" presId="urn:microsoft.com/office/officeart/2011/layout/InterconnectedBlockProcess"/>
    <dgm:cxn modelId="{A83AB2A1-6499-4D26-A98E-6DF02F5D538B}" type="presParOf" srcId="{727E36A3-5D58-4C09-AFF7-95814B5392B3}" destId="{646FCDB7-36E8-4341-85F1-09BF00BE5512}" srcOrd="0" destOrd="0" presId="urn:microsoft.com/office/officeart/2011/layout/InterconnectedBlockProcess"/>
    <dgm:cxn modelId="{9BDCB1B9-4715-4014-9DBF-C26337F6D041}" type="presParOf" srcId="{D80628C4-AB94-4311-BF5D-B091D63BD990}" destId="{64F8A705-BD1A-4526-A4FA-6FBA34110754}" srcOrd="4" destOrd="0" presId="urn:microsoft.com/office/officeart/2011/layout/InterconnectedBlockProcess"/>
    <dgm:cxn modelId="{561E93D2-79CD-478D-9A0B-DFB93AD02002}" type="presParOf" srcId="{D80628C4-AB94-4311-BF5D-B091D63BD990}" destId="{C5DD91B0-2AE9-48C3-B9DB-31C35E650019}" srcOrd="5" destOrd="0" presId="urn:microsoft.com/office/officeart/2011/layout/InterconnectedBlockProcess"/>
    <dgm:cxn modelId="{F4BC9FD8-ECEE-4CA9-A46C-DC927B72F9CC}" type="presParOf" srcId="{D80628C4-AB94-4311-BF5D-B091D63BD990}" destId="{5061D8B6-F266-4713-903E-D480C78F483D}" srcOrd="6" destOrd="0" presId="urn:microsoft.com/office/officeart/2011/layout/InterconnectedBlockProcess"/>
    <dgm:cxn modelId="{1C127F71-3C11-4123-B293-1F3C0178EFA1}" type="presParOf" srcId="{5061D8B6-F266-4713-903E-D480C78F483D}" destId="{8EAC558E-7028-489D-BCDD-304F8220A7C9}" srcOrd="0" destOrd="0" presId="urn:microsoft.com/office/officeart/2011/layout/InterconnectedBlockProcess"/>
    <dgm:cxn modelId="{49A9003C-7717-49D4-8C87-E8854081CEE7}" type="presParOf" srcId="{D80628C4-AB94-4311-BF5D-B091D63BD990}" destId="{167073EA-DDFA-42DE-AA0E-6E4D8DE53550}" srcOrd="7" destOrd="0" presId="urn:microsoft.com/office/officeart/2011/layout/InterconnectedBlockProcess"/>
    <dgm:cxn modelId="{07AC2FD2-A7FF-43F5-B3DE-3D0D7B131A40}" type="presParOf" srcId="{D80628C4-AB94-4311-BF5D-B091D63BD990}" destId="{600BDA90-63AD-4446-A0F2-25D750428EA8}" srcOrd="8" destOrd="0" presId="urn:microsoft.com/office/officeart/2011/layout/InterconnectedBlockProcess"/>
    <dgm:cxn modelId="{985D2F2A-52CE-45FC-ADBD-D7FA34273E23}" type="presParOf" srcId="{D80628C4-AB94-4311-BF5D-B091D63BD990}" destId="{2A96CC6B-DCE9-4057-B3B0-A66CBAEEE528}" srcOrd="9" destOrd="0" presId="urn:microsoft.com/office/officeart/2011/layout/InterconnectedBlockProcess"/>
    <dgm:cxn modelId="{7F379A12-8F51-4945-9A42-B88627898C2D}" type="presParOf" srcId="{2A96CC6B-DCE9-4057-B3B0-A66CBAEEE528}" destId="{57249400-DA0A-4186-8114-B6A1285341EF}" srcOrd="0" destOrd="0" presId="urn:microsoft.com/office/officeart/2011/layout/InterconnectedBlockProcess"/>
    <dgm:cxn modelId="{AED8A71A-0144-4E6C-9231-CCBE4EC8B037}" type="presParOf" srcId="{D80628C4-AB94-4311-BF5D-B091D63BD990}" destId="{E9FDC6B5-61F1-4281-9BBE-FA1BC801AE37}" srcOrd="10" destOrd="0" presId="urn:microsoft.com/office/officeart/2011/layout/InterconnectedBlockProcess"/>
    <dgm:cxn modelId="{8B1CC318-70C3-4ACB-BE75-F4F262DCACDB}" type="presParOf" srcId="{D80628C4-AB94-4311-BF5D-B091D63BD990}" destId="{A5F5C0FD-A230-4023-B968-261E348F48E4}" srcOrd="11" destOrd="0" presId="urn:microsoft.com/office/officeart/2011/layout/InterconnectedBlock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AEB7C4B-EC37-4F4A-AA57-C77CC4D0A395}">
      <dsp:nvSpPr>
        <dsp:cNvPr id="0" name=""/>
        <dsp:cNvSpPr/>
      </dsp:nvSpPr>
      <dsp:spPr>
        <a:xfrm>
          <a:off x="3103" y="0"/>
          <a:ext cx="781999" cy="781999"/>
        </a:xfrm>
        <a:prstGeom prst="ellipse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EBB3FA7-6F76-4619-947B-3D23319B61F6}">
      <dsp:nvSpPr>
        <dsp:cNvPr id="0" name=""/>
        <dsp:cNvSpPr/>
      </dsp:nvSpPr>
      <dsp:spPr>
        <a:xfrm>
          <a:off x="81303" y="78199"/>
          <a:ext cx="625599" cy="625599"/>
        </a:xfrm>
        <a:prstGeom prst="chord">
          <a:avLst>
            <a:gd name="adj1" fmla="val 1168272"/>
            <a:gd name="adj2" fmla="val 9631728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2C0D5FB-5E62-4861-AE58-BA5E2B4EDC7D}">
      <dsp:nvSpPr>
        <dsp:cNvPr id="0" name=""/>
        <dsp:cNvSpPr/>
      </dsp:nvSpPr>
      <dsp:spPr>
        <a:xfrm>
          <a:off x="948019" y="781999"/>
          <a:ext cx="2313416" cy="329091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6040" tIns="66040" rIns="66040" bIns="66040" numCol="1" spcCol="1270" anchor="t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dirty="0"/>
            <a:t>Pay process</a:t>
          </a:r>
        </a:p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dirty="0"/>
            <a:t>Minimal Workplace Rules</a:t>
          </a:r>
        </a:p>
      </dsp:txBody>
      <dsp:txXfrm>
        <a:off x="948019" y="781999"/>
        <a:ext cx="2313416" cy="3290915"/>
      </dsp:txXfrm>
    </dsp:sp>
    <dsp:sp modelId="{F5C3B860-159F-4B67-A3EC-1BFF56EFC1D9}">
      <dsp:nvSpPr>
        <dsp:cNvPr id="0" name=""/>
        <dsp:cNvSpPr/>
      </dsp:nvSpPr>
      <dsp:spPr>
        <a:xfrm>
          <a:off x="948019" y="0"/>
          <a:ext cx="2313416" cy="78199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6040" tIns="66040" rIns="66040" bIns="66040" numCol="1" spcCol="1270" anchor="b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b="1" u="sng" kern="1200" dirty="0"/>
            <a:t>Minimum</a:t>
          </a:r>
        </a:p>
      </dsp:txBody>
      <dsp:txXfrm>
        <a:off x="948019" y="0"/>
        <a:ext cx="2313416" cy="781999"/>
      </dsp:txXfrm>
    </dsp:sp>
    <dsp:sp modelId="{563E6870-4BF3-42B5-9146-DFE17B79D18A}">
      <dsp:nvSpPr>
        <dsp:cNvPr id="0" name=""/>
        <dsp:cNvSpPr/>
      </dsp:nvSpPr>
      <dsp:spPr>
        <a:xfrm>
          <a:off x="3424352" y="0"/>
          <a:ext cx="781999" cy="781999"/>
        </a:xfrm>
        <a:prstGeom prst="ellipse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B84EE62-45A1-47B8-9A9A-449EA7F7AE72}">
      <dsp:nvSpPr>
        <dsp:cNvPr id="0" name=""/>
        <dsp:cNvSpPr/>
      </dsp:nvSpPr>
      <dsp:spPr>
        <a:xfrm>
          <a:off x="3502552" y="78199"/>
          <a:ext cx="625599" cy="625599"/>
        </a:xfrm>
        <a:prstGeom prst="chord">
          <a:avLst>
            <a:gd name="adj1" fmla="val 20431728"/>
            <a:gd name="adj2" fmla="val 11968272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71D25F0-14DE-4EE8-AD41-D3253951F896}">
      <dsp:nvSpPr>
        <dsp:cNvPr id="0" name=""/>
        <dsp:cNvSpPr/>
      </dsp:nvSpPr>
      <dsp:spPr>
        <a:xfrm>
          <a:off x="4369269" y="781999"/>
          <a:ext cx="2313416" cy="329091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6040" tIns="66040" rIns="66040" bIns="66040" numCol="1" spcCol="1270" anchor="t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dirty="0"/>
            <a:t>Disciplinary  process</a:t>
          </a:r>
        </a:p>
      </dsp:txBody>
      <dsp:txXfrm>
        <a:off x="4369269" y="781999"/>
        <a:ext cx="2313416" cy="3290915"/>
      </dsp:txXfrm>
    </dsp:sp>
    <dsp:sp modelId="{EC93559C-3417-4748-B106-029471A71B4A}">
      <dsp:nvSpPr>
        <dsp:cNvPr id="0" name=""/>
        <dsp:cNvSpPr/>
      </dsp:nvSpPr>
      <dsp:spPr>
        <a:xfrm>
          <a:off x="4369269" y="0"/>
          <a:ext cx="2313416" cy="78199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6040" tIns="66040" rIns="66040" bIns="66040" numCol="1" spcCol="1270" anchor="b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b="1" u="sng" kern="1200" dirty="0"/>
            <a:t>Intermediate</a:t>
          </a:r>
        </a:p>
      </dsp:txBody>
      <dsp:txXfrm>
        <a:off x="4369269" y="0"/>
        <a:ext cx="2313416" cy="781999"/>
      </dsp:txXfrm>
    </dsp:sp>
    <dsp:sp modelId="{3C7DF984-FDAA-4E97-8464-450E260DA140}">
      <dsp:nvSpPr>
        <dsp:cNvPr id="0" name=""/>
        <dsp:cNvSpPr/>
      </dsp:nvSpPr>
      <dsp:spPr>
        <a:xfrm>
          <a:off x="6845601" y="0"/>
          <a:ext cx="781999" cy="781999"/>
        </a:xfrm>
        <a:prstGeom prst="ellipse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58F2DFB-7688-4BDA-94F9-63085F17DE3E}">
      <dsp:nvSpPr>
        <dsp:cNvPr id="0" name=""/>
        <dsp:cNvSpPr/>
      </dsp:nvSpPr>
      <dsp:spPr>
        <a:xfrm>
          <a:off x="6923801" y="78199"/>
          <a:ext cx="625599" cy="625599"/>
        </a:xfrm>
        <a:prstGeom prst="chord">
          <a:avLst>
            <a:gd name="adj1" fmla="val 162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81DBC25-A4FE-479E-9088-759DE2B02EDB}">
      <dsp:nvSpPr>
        <dsp:cNvPr id="0" name=""/>
        <dsp:cNvSpPr/>
      </dsp:nvSpPr>
      <dsp:spPr>
        <a:xfrm>
          <a:off x="7790518" y="781999"/>
          <a:ext cx="2313416" cy="329091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6040" tIns="66040" rIns="66040" bIns="66040" numCol="1" spcCol="1270" anchor="t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dirty="0"/>
            <a:t>Policies, programs, expectations, etc.  </a:t>
          </a:r>
        </a:p>
      </dsp:txBody>
      <dsp:txXfrm>
        <a:off x="7790518" y="781999"/>
        <a:ext cx="2313416" cy="3290915"/>
      </dsp:txXfrm>
    </dsp:sp>
    <dsp:sp modelId="{CDB278FF-CE30-4BAF-BEC3-05E87E133D17}">
      <dsp:nvSpPr>
        <dsp:cNvPr id="0" name=""/>
        <dsp:cNvSpPr/>
      </dsp:nvSpPr>
      <dsp:spPr>
        <a:xfrm>
          <a:off x="7790518" y="0"/>
          <a:ext cx="2313416" cy="78199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6040" tIns="66040" rIns="66040" bIns="66040" numCol="1" spcCol="1270" anchor="b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b="1" u="sng" kern="1200" dirty="0"/>
            <a:t>Comprehensive</a:t>
          </a:r>
        </a:p>
      </dsp:txBody>
      <dsp:txXfrm>
        <a:off x="7790518" y="0"/>
        <a:ext cx="2313416" cy="78199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44047E5-8737-46C4-96AD-641FEDCD92F5}">
      <dsp:nvSpPr>
        <dsp:cNvPr id="0" name=""/>
        <dsp:cNvSpPr/>
      </dsp:nvSpPr>
      <dsp:spPr>
        <a:xfrm>
          <a:off x="6632834" y="1036309"/>
          <a:ext cx="1865302" cy="4441014"/>
        </a:xfrm>
        <a:prstGeom prst="wedgeRectCallout">
          <a:avLst>
            <a:gd name="adj1" fmla="val 0"/>
            <a:gd name="adj2" fmla="val 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325" tIns="60325" rIns="60325" bIns="60325" numCol="1" spcCol="1270" anchor="t" anchorCtr="0">
          <a:noAutofit/>
        </a:bodyPr>
        <a:lstStyle/>
        <a:p>
          <a:pPr marL="0" lvl="0" indent="0" algn="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Usually follows others</a:t>
          </a:r>
        </a:p>
        <a:p>
          <a:pPr marL="0" lvl="0" indent="0" algn="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Can be immediate</a:t>
          </a:r>
        </a:p>
        <a:p>
          <a:pPr marL="0" lvl="0" indent="0" algn="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Policy Documented</a:t>
          </a:r>
        </a:p>
        <a:p>
          <a:pPr marL="0" lvl="0" indent="0" algn="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Performance documented</a:t>
          </a:r>
        </a:p>
      </dsp:txBody>
      <dsp:txXfrm>
        <a:off x="6869355" y="1036309"/>
        <a:ext cx="1628782" cy="4441014"/>
      </dsp:txXfrm>
    </dsp:sp>
    <dsp:sp modelId="{2FB3E576-CDA6-4928-A15B-25EF281CD458}">
      <dsp:nvSpPr>
        <dsp:cNvPr id="0" name=""/>
        <dsp:cNvSpPr/>
      </dsp:nvSpPr>
      <dsp:spPr>
        <a:xfrm>
          <a:off x="6632834" y="0"/>
          <a:ext cx="1865302" cy="1036309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Termination</a:t>
          </a:r>
        </a:p>
      </dsp:txBody>
      <dsp:txXfrm>
        <a:off x="6632834" y="0"/>
        <a:ext cx="1865302" cy="1036309"/>
      </dsp:txXfrm>
    </dsp:sp>
    <dsp:sp modelId="{646FCDB7-36E8-4341-85F1-09BF00BE5512}">
      <dsp:nvSpPr>
        <dsp:cNvPr id="0" name=""/>
        <dsp:cNvSpPr/>
      </dsp:nvSpPr>
      <dsp:spPr>
        <a:xfrm>
          <a:off x="4767531" y="1036309"/>
          <a:ext cx="1865302" cy="4145238"/>
        </a:xfrm>
        <a:prstGeom prst="wedgeRectCallout">
          <a:avLst>
            <a:gd name="adj1" fmla="val 62500"/>
            <a:gd name="adj2" fmla="val 20830"/>
          </a:avLst>
        </a:prstGeom>
        <a:solidFill>
          <a:schemeClr val="accent1">
            <a:tint val="50000"/>
            <a:hueOff val="1382563"/>
            <a:satOff val="-1333"/>
            <a:lumOff val="4545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325" tIns="60325" rIns="60325" bIns="60325" numCol="1" spcCol="1270" anchor="t" anchorCtr="0">
          <a:noAutofit/>
        </a:bodyPr>
        <a:lstStyle/>
        <a:p>
          <a:pPr marL="0" lvl="0" indent="0" algn="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.  May be unpaid suspension to allow investigation</a:t>
          </a:r>
        </a:p>
        <a:p>
          <a:pPr marL="0" lvl="0" indent="0" algn="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Usually follows a written warning, but may be used for situations that require immediate action due to safety, theft, etc.  </a:t>
          </a:r>
        </a:p>
      </dsp:txBody>
      <dsp:txXfrm>
        <a:off x="5004052" y="1036309"/>
        <a:ext cx="1628782" cy="4145238"/>
      </dsp:txXfrm>
    </dsp:sp>
    <dsp:sp modelId="{C5DD91B0-2AE9-48C3-B9DB-31C35E650019}">
      <dsp:nvSpPr>
        <dsp:cNvPr id="0" name=""/>
        <dsp:cNvSpPr/>
      </dsp:nvSpPr>
      <dsp:spPr>
        <a:xfrm>
          <a:off x="4765694" y="161869"/>
          <a:ext cx="1868977" cy="865935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0" tIns="63500" rIns="63500" bIns="635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Final written warning or Suspension</a:t>
          </a:r>
        </a:p>
      </dsp:txBody>
      <dsp:txXfrm>
        <a:off x="4765694" y="161869"/>
        <a:ext cx="1868977" cy="865935"/>
      </dsp:txXfrm>
    </dsp:sp>
    <dsp:sp modelId="{8EAC558E-7028-489D-BCDD-304F8220A7C9}">
      <dsp:nvSpPr>
        <dsp:cNvPr id="0" name=""/>
        <dsp:cNvSpPr/>
      </dsp:nvSpPr>
      <dsp:spPr>
        <a:xfrm>
          <a:off x="2902229" y="1036309"/>
          <a:ext cx="1865302" cy="3848915"/>
        </a:xfrm>
        <a:prstGeom prst="wedgeRectCallout">
          <a:avLst>
            <a:gd name="adj1" fmla="val 62500"/>
            <a:gd name="adj2" fmla="val 20830"/>
          </a:avLst>
        </a:prstGeom>
        <a:solidFill>
          <a:schemeClr val="accent1">
            <a:tint val="50000"/>
            <a:hueOff val="2765126"/>
            <a:satOff val="-2666"/>
            <a:lumOff val="909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325" tIns="60325" rIns="60325" bIns="60325" numCol="1" spcCol="1270" anchor="t" anchorCtr="0">
          <a:noAutofit/>
        </a:bodyPr>
        <a:lstStyle/>
        <a:p>
          <a:pPr marL="0" lvl="0" indent="0" algn="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Address continued failure to perform.  Delivered as formal written document  Usually follows a verbal warning  </a:t>
          </a:r>
        </a:p>
      </dsp:txBody>
      <dsp:txXfrm>
        <a:off x="3138749" y="1036309"/>
        <a:ext cx="1628782" cy="3848915"/>
      </dsp:txXfrm>
    </dsp:sp>
    <dsp:sp modelId="{600BDA90-63AD-4446-A0F2-25D750428EA8}">
      <dsp:nvSpPr>
        <dsp:cNvPr id="0" name=""/>
        <dsp:cNvSpPr/>
      </dsp:nvSpPr>
      <dsp:spPr>
        <a:xfrm>
          <a:off x="2902229" y="296323"/>
          <a:ext cx="1865302" cy="739986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0" tIns="88900" rIns="88900" bIns="8890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Written</a:t>
          </a:r>
        </a:p>
      </dsp:txBody>
      <dsp:txXfrm>
        <a:off x="2902229" y="296323"/>
        <a:ext cx="1865302" cy="739986"/>
      </dsp:txXfrm>
    </dsp:sp>
    <dsp:sp modelId="{57249400-DA0A-4186-8114-B6A1285341EF}">
      <dsp:nvSpPr>
        <dsp:cNvPr id="0" name=""/>
        <dsp:cNvSpPr/>
      </dsp:nvSpPr>
      <dsp:spPr>
        <a:xfrm>
          <a:off x="1036926" y="1036309"/>
          <a:ext cx="1865302" cy="3552592"/>
        </a:xfrm>
        <a:prstGeom prst="wedgeRectCallout">
          <a:avLst>
            <a:gd name="adj1" fmla="val 62500"/>
            <a:gd name="adj2" fmla="val 20830"/>
          </a:avLst>
        </a:prstGeom>
        <a:solidFill>
          <a:schemeClr val="accent1">
            <a:tint val="50000"/>
            <a:hueOff val="4147688"/>
            <a:satOff val="-3999"/>
            <a:lumOff val="13635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325" tIns="60325" rIns="60325" bIns="60325" numCol="1" spcCol="1270" anchor="t" anchorCtr="0">
          <a:noAutofit/>
        </a:bodyPr>
        <a:lstStyle/>
        <a:p>
          <a:pPr marL="0" lvl="0" indent="0" algn="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First phase to address behavior issues.</a:t>
          </a:r>
        </a:p>
        <a:p>
          <a:pPr marL="0" lvl="0" indent="0" algn="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900" kern="1200" dirty="0"/>
        </a:p>
      </dsp:txBody>
      <dsp:txXfrm>
        <a:off x="1273447" y="1036309"/>
        <a:ext cx="1628782" cy="3552592"/>
      </dsp:txXfrm>
    </dsp:sp>
    <dsp:sp modelId="{A5F5C0FD-A230-4023-B968-261E348F48E4}">
      <dsp:nvSpPr>
        <dsp:cNvPr id="0" name=""/>
        <dsp:cNvSpPr/>
      </dsp:nvSpPr>
      <dsp:spPr>
        <a:xfrm>
          <a:off x="1036926" y="444210"/>
          <a:ext cx="1865302" cy="592098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0" tIns="88900" rIns="88900" bIns="8890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Verbal</a:t>
          </a:r>
        </a:p>
      </dsp:txBody>
      <dsp:txXfrm>
        <a:off x="1036926" y="444210"/>
        <a:ext cx="1865302" cy="59209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IncreasingCircleProcess">
  <dgm:title val=""/>
  <dgm:desc val=""/>
  <dgm:catLst>
    <dgm:cat type="list" pri="8300"/>
    <dgm:cat type="process" pri="43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clrData>
  <dgm:layoutNode name="Name0">
    <dgm:varLst>
      <dgm:chMax val="7"/>
      <dgm:chPref val="7"/>
      <dgm:dir/>
      <dgm:animOne val="branch"/>
      <dgm:animLvl val="lvl"/>
    </dgm:varLst>
    <dgm:choose name="Name1">
      <dgm:if name="Name2" func="var" arg="dir" op="equ" val="norm">
        <dgm:alg type="lin">
          <dgm:param type="linDir" val="fromL"/>
          <dgm:param type="horzAlign" val="ctr"/>
          <dgm:param type="vertAlign" val="t"/>
        </dgm:alg>
      </dgm:if>
      <dgm:else name="Name3">
        <dgm:alg type="lin">
          <dgm:param type="linDir" val="fromR"/>
          <dgm:param type="horzAlign" val="ctr"/>
          <dgm:param type="vertAlign" val="t"/>
        </dgm:alg>
      </dgm:else>
    </dgm:choose>
    <dgm:shape xmlns:r="http://schemas.openxmlformats.org/officeDocument/2006/relationships" r:blip="">
      <dgm:adjLst/>
    </dgm:shape>
    <dgm:constrLst>
      <dgm:constr type="primFontSz" for="des" forName="Child" val="65"/>
      <dgm:constr type="primFontSz" for="des" forName="Parent" val="65"/>
      <dgm:constr type="primFontSz" for="des" forName="Child" refType="primFontSz" refFor="des" refForName="Parent" op="lte"/>
      <dgm:constr type="w" for="ch" forName="composite" refType="w"/>
      <dgm:constr type="h" for="ch" forName="composite" refType="h"/>
      <dgm:constr type="sp" refType="w" refFor="ch" refForName="composite" op="equ" fact="0.05"/>
      <dgm:constr type="w" for="ch" forName="sibTrans" refType="h" refFor="ch" refForName="composite" op="equ" fact="0.04"/>
    </dgm:constrLst>
    <dgm:forEach name="nodesForEach" axis="ch" ptType="node" cnt="7">
      <dgm:layoutNode name="composite">
        <dgm:alg type="composite">
          <dgm:param type="ar" val="0.8"/>
        </dgm:alg>
        <dgm:choose name="Name4">
          <dgm:if name="Name5" func="var" arg="dir" op="equ" val="norm">
            <dgm:constrLst>
              <dgm:constr type="l" for="ch" forName="Child" refType="w" fact="0.29"/>
              <dgm:constr type="t" for="ch" forName="Child" refType="h" fact="0.192"/>
              <dgm:constr type="w" for="ch" forName="Child" refType="w" fact="0.71"/>
              <dgm:constr type="h" for="ch" forName="Child" refType="h" fact="0.808"/>
              <dgm:constr type="l" for="ch" forName="Parent" refType="w" fact="0.29"/>
              <dgm:constr type="t" for="ch" forName="Parent" refType="h" fact="0"/>
              <dgm:constr type="w" for="ch" forName="Parent" refType="w" fact="0.71"/>
              <dgm:constr type="h" for="ch" forName="Parent" refType="h" fact="0.192"/>
              <dgm:constr type="l" for="ch" forName="BackAccent" refType="w" fact="0"/>
              <dgm:constr type="t" for="ch" forName="BackAccent" refType="h" fact="0"/>
              <dgm:constr type="w" for="ch" forName="BackAccent" refType="w" fact="0.24"/>
              <dgm:constr type="h" for="ch" forName="BackAccent" refType="h" fact="0.192"/>
              <dgm:constr type="l" for="ch" forName="Accent" refType="w" fact="0.024"/>
              <dgm:constr type="t" for="ch" forName="Accent" refType="h" fact="0.0192"/>
              <dgm:constr type="w" for="ch" forName="Accent" refType="w" fact="0.192"/>
              <dgm:constr type="h" for="ch" forName="Accent" refType="h" fact="0.1536"/>
            </dgm:constrLst>
          </dgm:if>
          <dgm:else name="Name6">
            <dgm:constrLst>
              <dgm:constr type="r" for="ch" forName="Child" refType="w" fact="0.71"/>
              <dgm:constr type="t" for="ch" forName="Child" refType="h" fact="0.192"/>
              <dgm:constr type="w" for="ch" forName="Child" refType="w" fact="0.71"/>
              <dgm:constr type="h" for="ch" forName="Child" refType="h" fact="0.808"/>
              <dgm:constr type="r" for="ch" forName="Parent" refType="w" fact="0.71"/>
              <dgm:constr type="t" for="ch" forName="Parent" refType="h" fact="0"/>
              <dgm:constr type="w" for="ch" forName="Parent" refType="w" fact="0.71"/>
              <dgm:constr type="h" for="ch" forName="Parent" refType="h" fact="0.192"/>
              <dgm:constr type="r" for="ch" forName="BackAccent" refType="w"/>
              <dgm:constr type="t" for="ch" forName="BackAccent" refType="h" fact="0"/>
              <dgm:constr type="w" for="ch" forName="BackAccent" refType="w" fact="0.24"/>
              <dgm:constr type="h" for="ch" forName="BackAccent" refType="h" fact="0.192"/>
              <dgm:constr type="r" for="ch" forName="Accent" refType="w" fact="0.976"/>
              <dgm:constr type="t" for="ch" forName="Accent" refType="h" fact="0.0192"/>
              <dgm:constr type="w" for="ch" forName="Accent" refType="w" fact="0.192"/>
              <dgm:constr type="h" for="ch" forName="Accent" refType="h" fact="0.1536"/>
            </dgm:constrLst>
          </dgm:else>
        </dgm:choose>
        <dgm:layoutNode name="BackAccent" styleLbl="bgShp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Accent" styleLbl="alignNode1">
          <dgm:alg type="sp"/>
          <dgm:choose name="Name7">
            <dgm:if name="Name8" axis="precedSib" ptType="node" func="cnt" op="equ" val="0">
              <dgm:choose name="Name9">
                <dgm:if name="Name10" axis="followSib" ptType="node" func="cnt" op="equ" val="0">
                  <dgm:shape xmlns:r="http://schemas.openxmlformats.org/officeDocument/2006/relationships" type="chord" r:blip="">
                    <dgm:adjLst>
                      <dgm:adj idx="1" val="-90"/>
                      <dgm:adj idx="2" val="-90"/>
                    </dgm:adjLst>
                  </dgm:shape>
                </dgm:if>
                <dgm:if name="Name11" axis="followSib" ptType="node" func="cnt" op="equ" val="1">
                  <dgm:shape xmlns:r="http://schemas.openxmlformats.org/officeDocument/2006/relationships" type="chord" r:blip="">
                    <dgm:adjLst>
                      <dgm:adj idx="1" val="0"/>
                      <dgm:adj idx="2" val="180"/>
                    </dgm:adjLst>
                  </dgm:shape>
                </dgm:if>
                <dgm:if name="Name12" axis="followSib" ptType="node" func="cnt" op="equ" val="2">
                  <dgm:shape xmlns:r="http://schemas.openxmlformats.org/officeDocument/2006/relationships" type="chord" r:blip="">
                    <dgm:adjLst>
                      <dgm:adj idx="1" val="19.4712"/>
                      <dgm:adj idx="2" val="160.5288"/>
                    </dgm:adjLst>
                  </dgm:shape>
                </dgm:if>
                <dgm:if name="Name13" axis="followSib" ptType="node" func="cnt" op="equ" val="3">
                  <dgm:shape xmlns:r="http://schemas.openxmlformats.org/officeDocument/2006/relationships" type="chord" r:blip="">
                    <dgm:adjLst>
                      <dgm:adj idx="1" val="30"/>
                      <dgm:adj idx="2" val="150"/>
                    </dgm:adjLst>
                  </dgm:shape>
                </dgm:if>
                <dgm:if name="Name14" axis="followSib" ptType="node" func="cnt" op="equ" val="4">
                  <dgm:shape xmlns:r="http://schemas.openxmlformats.org/officeDocument/2006/relationships" type="chord" r:blip="">
                    <dgm:adjLst>
                      <dgm:adj idx="1" val="38.8699"/>
                      <dgm:adj idx="2" val="143.1301"/>
                    </dgm:adjLst>
                  </dgm:shape>
                </dgm:if>
                <dgm:if name="Name15" axis="followSib" ptType="node" func="cnt" op="equ" val="5">
                  <dgm:shape xmlns:r="http://schemas.openxmlformats.org/officeDocument/2006/relationships" type="chord" r:blip="">
                    <dgm:adjLst>
                      <dgm:adj idx="1" val="41.8103"/>
                      <dgm:adj idx="2" val="138.1897"/>
                    </dgm:adjLst>
                  </dgm:shape>
                </dgm:if>
                <dgm:else name="Name16">
                  <dgm:shape xmlns:r="http://schemas.openxmlformats.org/officeDocument/2006/relationships" type="chord" r:blip="">
                    <dgm:adjLst>
                      <dgm:adj idx="1" val="45.5847"/>
                      <dgm:adj idx="2" val="134.4153"/>
                    </dgm:adjLst>
                  </dgm:shape>
                </dgm:else>
              </dgm:choose>
            </dgm:if>
            <dgm:if name="Name17" axis="precedSib" ptType="node" func="cnt" op="equ" val="1">
              <dgm:choose name="Name18">
                <dgm:if name="Name19" axis="followSib" ptType="node" func="cnt" op="equ" val="0">
                  <dgm:shape xmlns:r="http://schemas.openxmlformats.org/officeDocument/2006/relationships" type="chord" r:blip="">
                    <dgm:adjLst>
                      <dgm:adj idx="1" val="-90"/>
                      <dgm:adj idx="2" val="-90"/>
                    </dgm:adjLst>
                  </dgm:shape>
                </dgm:if>
                <dgm:if name="Name20" axis="followSib" ptType="node" func="cnt" op="equ" val="1">
                  <dgm:shape xmlns:r="http://schemas.openxmlformats.org/officeDocument/2006/relationships" type="chord" r:blip="">
                    <dgm:adjLst>
                      <dgm:adj idx="1" val="-19.4712"/>
                      <dgm:adj idx="2" val="-160.5288"/>
                    </dgm:adjLst>
                  </dgm:shape>
                </dgm:if>
                <dgm:if name="Name21" axis="followSib" ptType="node" func="cnt" op="equ" val="2">
                  <dgm:shape xmlns:r="http://schemas.openxmlformats.org/officeDocument/2006/relationships" type="chord" r:blip="">
                    <dgm:adjLst>
                      <dgm:adj idx="1" val="0"/>
                      <dgm:adj idx="2" val="180"/>
                    </dgm:adjLst>
                  </dgm:shape>
                </dgm:if>
                <dgm:if name="Name22" axis="followSib" ptType="node" func="cnt" op="equ" val="3">
                  <dgm:shape xmlns:r="http://schemas.openxmlformats.org/officeDocument/2006/relationships" type="chord" r:blip="">
                    <dgm:adjLst>
                      <dgm:adj idx="1" val="11.537"/>
                      <dgm:adj idx="2" val="168.463"/>
                    </dgm:adjLst>
                  </dgm:shape>
                </dgm:if>
                <dgm:if name="Name23" axis="followSib" ptType="node" func="cnt" op="equ" val="4">
                  <dgm:shape xmlns:r="http://schemas.openxmlformats.org/officeDocument/2006/relationships" type="chord" r:blip="">
                    <dgm:adjLst>
                      <dgm:adj idx="1" val="19.4712"/>
                      <dgm:adj idx="2" val="160.5288"/>
                    </dgm:adjLst>
                  </dgm:shape>
                </dgm:if>
                <dgm:else name="Name24">
                  <dgm:shape xmlns:r="http://schemas.openxmlformats.org/officeDocument/2006/relationships" type="chord" r:blip="">
                    <dgm:adjLst>
                      <dgm:adj idx="1" val="25.3769"/>
                      <dgm:adj idx="2" val="154.6231"/>
                    </dgm:adjLst>
                  </dgm:shape>
                </dgm:else>
              </dgm:choose>
            </dgm:if>
            <dgm:if name="Name25" axis="precedSib" ptType="node" func="cnt" op="equ" val="2">
              <dgm:choose name="Name26">
                <dgm:if name="Name27" axis="followSib" ptType="node" func="cnt" op="equ" val="0">
                  <dgm:shape xmlns:r="http://schemas.openxmlformats.org/officeDocument/2006/relationships" type="chord" r:blip="">
                    <dgm:adjLst>
                      <dgm:adj idx="1" val="-90"/>
                      <dgm:adj idx="2" val="-90"/>
                    </dgm:adjLst>
                  </dgm:shape>
                </dgm:if>
                <dgm:if name="Name28" axis="followSib" ptType="node" func="cnt" op="equ" val="1">
                  <dgm:shape xmlns:r="http://schemas.openxmlformats.org/officeDocument/2006/relationships" type="chord" r:blip="">
                    <dgm:adjLst>
                      <dgm:adj idx="1" val="-30"/>
                      <dgm:adj idx="2" val="-150"/>
                    </dgm:adjLst>
                  </dgm:shape>
                </dgm:if>
                <dgm:if name="Name29" axis="followSib" ptType="node" func="cnt" op="equ" val="2">
                  <dgm:shape xmlns:r="http://schemas.openxmlformats.org/officeDocument/2006/relationships" type="chord" r:blip="">
                    <dgm:adjLst>
                      <dgm:adj idx="1" val="-11.537"/>
                      <dgm:adj idx="2" val="-168.463"/>
                    </dgm:adjLst>
                  </dgm:shape>
                </dgm:if>
                <dgm:if name="Name30" axis="followSib" ptType="node" func="cnt" op="equ" val="3">
                  <dgm:shape xmlns:r="http://schemas.openxmlformats.org/officeDocument/2006/relationships" type="chord" r:blip="">
                    <dgm:adjLst>
                      <dgm:adj idx="1" val="0"/>
                      <dgm:adj idx="2" val="180"/>
                    </dgm:adjLst>
                  </dgm:shape>
                </dgm:if>
                <dgm:else name="Name31">
                  <dgm:shape xmlns:r="http://schemas.openxmlformats.org/officeDocument/2006/relationships" type="chord" r:blip="">
                    <dgm:adjLst>
                      <dgm:adj idx="1" val="8.2133"/>
                      <dgm:adj idx="2" val="171.7867"/>
                    </dgm:adjLst>
                  </dgm:shape>
                </dgm:else>
              </dgm:choose>
            </dgm:if>
            <dgm:if name="Name32" axis="precedSib" ptType="node" func="cnt" op="equ" val="3">
              <dgm:choose name="Name33">
                <dgm:if name="Name34" axis="followSib" ptType="node" func="cnt" op="equ" val="0">
                  <dgm:shape xmlns:r="http://schemas.openxmlformats.org/officeDocument/2006/relationships" type="chord" r:blip="">
                    <dgm:adjLst>
                      <dgm:adj idx="1" val="-90"/>
                      <dgm:adj idx="2" val="-90"/>
                    </dgm:adjLst>
                  </dgm:shape>
                </dgm:if>
                <dgm:if name="Name35" axis="followSib" ptType="node" func="cnt" op="equ" val="1">
                  <dgm:shape xmlns:r="http://schemas.openxmlformats.org/officeDocument/2006/relationships" type="chord" r:blip="">
                    <dgm:adjLst>
                      <dgm:adj idx="1" val="-38.8699"/>
                      <dgm:adj idx="2" val="-143.1301"/>
                    </dgm:adjLst>
                  </dgm:shape>
                </dgm:if>
                <dgm:if name="Name36" axis="followSib" ptType="node" func="cnt" op="equ" val="2">
                  <dgm:shape xmlns:r="http://schemas.openxmlformats.org/officeDocument/2006/relationships" type="chord" r:blip="">
                    <dgm:adjLst>
                      <dgm:adj idx="1" val="-19.4712"/>
                      <dgm:adj idx="2" val="-160.5288"/>
                    </dgm:adjLst>
                  </dgm:shape>
                </dgm:if>
                <dgm:else name="Name37">
                  <dgm:shape xmlns:r="http://schemas.openxmlformats.org/officeDocument/2006/relationships" type="chord" r:blip="">
                    <dgm:adjLst>
                      <dgm:adj idx="1" val="-8.2133"/>
                      <dgm:adj idx="2" val="-171.7867"/>
                    </dgm:adjLst>
                  </dgm:shape>
                </dgm:else>
              </dgm:choose>
            </dgm:if>
            <dgm:if name="Name38" axis="precedSib" ptType="node" func="cnt" op="equ" val="4">
              <dgm:choose name="Name39">
                <dgm:if name="Name40" axis="followSib" ptType="node" func="cnt" op="equ" val="0">
                  <dgm:shape xmlns:r="http://schemas.openxmlformats.org/officeDocument/2006/relationships" type="chord" r:blip="">
                    <dgm:adjLst>
                      <dgm:adj idx="1" val="-90"/>
                      <dgm:adj idx="2" val="-90"/>
                    </dgm:adjLst>
                  </dgm:shape>
                </dgm:if>
                <dgm:if name="Name41" axis="followSib" ptType="node" func="cnt" op="equ" val="1">
                  <dgm:shape xmlns:r="http://schemas.openxmlformats.org/officeDocument/2006/relationships" type="chord" r:blip="">
                    <dgm:adjLst>
                      <dgm:adj idx="1" val="-41.8103"/>
                      <dgm:adj idx="2" val="-138.1897"/>
                    </dgm:adjLst>
                  </dgm:shape>
                </dgm:if>
                <dgm:else name="Name42">
                  <dgm:shape xmlns:r="http://schemas.openxmlformats.org/officeDocument/2006/relationships" type="chord" r:blip="">
                    <dgm:adjLst>
                      <dgm:adj idx="1" val="-25.3769"/>
                      <dgm:adj idx="2" val="-154.6231"/>
                    </dgm:adjLst>
                  </dgm:shape>
                </dgm:else>
              </dgm:choose>
            </dgm:if>
            <dgm:if name="Name43" axis="precedSib" ptType="node" func="cnt" op="equ" val="5">
              <dgm:choose name="Name44">
                <dgm:if name="Name45" axis="followSib" ptType="node" func="cnt" op="equ" val="0">
                  <dgm:shape xmlns:r="http://schemas.openxmlformats.org/officeDocument/2006/relationships" type="chord" r:blip="">
                    <dgm:adjLst>
                      <dgm:adj idx="1" val="-90"/>
                      <dgm:adj idx="2" val="-90"/>
                    </dgm:adjLst>
                  </dgm:shape>
                </dgm:if>
                <dgm:else name="Name46">
                  <dgm:shape xmlns:r="http://schemas.openxmlformats.org/officeDocument/2006/relationships" type="chord" r:blip="">
                    <dgm:adjLst>
                      <dgm:adj idx="1" val="-45.5847"/>
                      <dgm:adj idx="2" val="-134.4153"/>
                    </dgm:adjLst>
                  </dgm:shape>
                </dgm:else>
              </dgm:choose>
            </dgm:if>
            <dgm:else name="Name47">
              <dgm:shape xmlns:r="http://schemas.openxmlformats.org/officeDocument/2006/relationships" type="chord" r:blip="">
                <dgm:adjLst>
                  <dgm:adj idx="1" val="-90"/>
                  <dgm:adj idx="2" val="-90"/>
                </dgm:adjLst>
              </dgm:shape>
            </dgm:else>
          </dgm:choose>
          <dgm:presOf/>
        </dgm:layoutNode>
        <dgm:layoutNode name="Child" styleLbl="revTx">
          <dgm:varLst>
            <dgm:chMax val="0"/>
            <dgm:chPref val="0"/>
            <dgm:bulletEnabled val="1"/>
          </dgm:varLst>
          <dgm:choose name="Name48">
            <dgm:if name="Name49" func="var" arg="dir" op="equ" val="norm">
              <dgm:alg type="tx">
                <dgm:param type="parTxLTRAlign" val="l"/>
                <dgm:param type="parTxRTLAlign" val="l"/>
                <dgm:param type="txAnchorVert" val="t"/>
              </dgm:alg>
            </dgm:if>
            <dgm:else name="Name50">
              <dgm:alg type="tx">
                <dgm:param type="parTxLTRAlign" val="r"/>
                <dgm:param type="parTxRTLAlign" val="r"/>
                <dgm:param type="txAnchorVert" val="t"/>
              </dgm:alg>
            </dgm:else>
          </dgm:choose>
          <dgm:choose name="Name51">
            <dgm:if name="Name52" axis="ch" ptType="node" func="cnt" op="gte" val="1">
              <dgm:shape xmlns:r="http://schemas.openxmlformats.org/officeDocument/2006/relationships" type="rect" r:blip="">
                <dgm:adjLst/>
              </dgm:shape>
            </dgm:if>
            <dgm:else name="Name53">
              <dgm:shape xmlns:r="http://schemas.openxmlformats.org/officeDocument/2006/relationships" type="rect" r:blip="" hideGeom="1">
                <dgm:adjLst/>
              </dgm:shape>
            </dgm:else>
          </dgm:choose>
          <dgm:choose name="Name54">
            <dgm:if name="Name55" axis="ch" ptType="node" func="cnt" op="gte" val="1">
              <dgm:presOf axis="des" ptType="node"/>
            </dgm:if>
            <dgm:else name="Name56">
              <dgm:presOf/>
            </dgm:else>
          </dgm:choose>
          <dgm:constrLst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Parent" styleLbl="revTx">
          <dgm:varLst>
            <dgm:chMax val="1"/>
            <dgm:chPref val="1"/>
            <dgm:bulletEnabled val="1"/>
          </dgm:varLst>
          <dgm:choose name="Name57">
            <dgm:if name="Name58" func="var" arg="dir" op="equ" val="norm">
              <dgm:alg type="tx">
                <dgm:param type="parTxLTRAlign" val="l"/>
                <dgm:param type="parTxRTLAlign" val="l"/>
                <dgm:param type="shpTxLTRAlignCh" val="l"/>
                <dgm:param type="shpTxRTLAlignCh" val="l"/>
                <dgm:param type="txAnchorVert" val="b"/>
                <dgm:param type="txAnchorVertCh" val="b"/>
              </dgm:alg>
            </dgm:if>
            <dgm:else name="Name59">
              <dgm:alg type="tx">
                <dgm:param type="parTxLTRAlign" val="r"/>
                <dgm:param type="parTxRTLAlign" val="r"/>
                <dgm:param type="shpTxLTRAlignCh" val="r"/>
                <dgm:param type="shpTxRTLAlignCh" val="r"/>
                <dgm:param type="txAnchorVert" val="b"/>
                <dgm:param type="txAnchorVertCh" val="b"/>
              </dgm:alg>
            </dgm:else>
          </dgm:choose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1/layout/InterconnectedBlockProcess">
  <dgm:title val="Interconnected Block Process"/>
  <dgm:desc val="Use to show sequential steps in a process. Works best with small amounts of Level 1 text and medium amounts of Level 2 text."/>
  <dgm:catLst>
    <dgm:cat type="process" pri="5500"/>
    <dgm:cat type="officeonline" pri="3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  <dgm:pt modelId="40">
          <dgm:prSet phldr="1"/>
        </dgm:pt>
        <dgm:pt modelId="4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  <dgm:cxn modelId="70" srcId="0" destId="40" srcOrd="2" destOrd="0"/>
        <dgm:cxn modelId="42" srcId="40" destId="41" srcOrd="0" destOrd="0"/>
      </dgm:cxnLst>
      <dgm:bg/>
      <dgm:whole/>
    </dgm:dataModel>
  </dgm:clrData>
  <dgm:layoutNode name="Name0">
    <dgm:varLst>
      <dgm:chMax val="7"/>
      <dgm:chPref val="5"/>
      <dgm:dir/>
      <dgm:animOne val="branch"/>
      <dgm:animLvl val="lvl"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" ptType="node" func="cnt" op="equ" val="1">
            <dgm:alg type="composite">
              <dgm:param type="ar" val="0.45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Accent1" refType="w" fact="0"/>
              <dgm:constr type="t" for="ch" forName="ChildAccent1" refType="h" fact="0.1429"/>
              <dgm:constr type="w" for="ch" forName="ChildAccent1" refType="w"/>
              <dgm:constr type="h" for="ch" forName="ChildAccent1" refType="h" fact="0.8571"/>
              <dgm:constr type="l" for="ch" forName="Child1" refType="w" fact="0.127"/>
              <dgm:constr type="t" for="ch" forName="Child1" refType="h" fact="0.1429"/>
              <dgm:constr type="w" for="ch" forName="Child1" refType="w" fact="0.873"/>
              <dgm:constr type="h" for="ch" forName="Child1" refType="h" fact="0.8571"/>
              <dgm:constr type="l" for="ch" forName="Parent1" refType="w" fact="0"/>
              <dgm:constr type="t" for="ch" forName="Parent1" refType="h" fact="0"/>
              <dgm:constr type="w" for="ch" forName="Parent1" refType="w"/>
              <dgm:constr type="h" for="ch" forName="Parent1" refType="h" fact="0.1429"/>
            </dgm:constrLst>
          </dgm:if>
          <dgm:if name="Name5" axis="ch" ptType="node" func="cnt" op="equ" val="2">
            <dgm:alg type="composite">
              <dgm:param type="ar" val="0.812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ChildAccent1" refType="w" fact="0"/>
              <dgm:constr type="t" for="ch" forName="ChildAccent1" refType="h" fact="0.1613"/>
              <dgm:constr type="w" for="ch" forName="ChildAccent1" refType="w" fact="0.5"/>
              <dgm:constr type="h" for="ch" forName="ChildAccent1" refType="h" fact="0.7742"/>
              <dgm:constr type="l" for="ch" forName="Child1" refType="w" fact="0.0635"/>
              <dgm:constr type="t" for="ch" forName="Child1" refType="h" fact="0.1613"/>
              <dgm:constr type="w" for="ch" forName="Child1" refType="w" fact="0.4365"/>
              <dgm:constr type="h" for="ch" forName="Child1" refType="h" fact="0.7742"/>
              <dgm:constr type="l" for="ch" forName="Parent1" refType="w" fact="0"/>
              <dgm:constr type="t" for="ch" forName="Parent1" refType="h" fact="0.0323"/>
              <dgm:constr type="w" for="ch" forName="Parent1" refType="w" fact="0.5"/>
              <dgm:constr type="h" for="ch" forName="Parent1" refType="h" fact="0.129"/>
              <dgm:constr type="l" for="ch" forName="ChildAccent2" refType="w" fact="0.5"/>
              <dgm:constr type="t" for="ch" forName="ChildAccent2" refType="h" fact="0.1613"/>
              <dgm:constr type="w" for="ch" forName="ChildAccent2" refType="w" fact="0.5"/>
              <dgm:constr type="h" for="ch" forName="ChildAccent2" refType="h" fact="0.8387"/>
              <dgm:constr type="l" for="ch" forName="Child2" refType="w" fact="0.5635"/>
              <dgm:constr type="t" for="ch" forName="Child2" refType="h" fact="0.1613"/>
              <dgm:constr type="w" for="ch" forName="Child2" refType="w" fact="0.4365"/>
              <dgm:constr type="h" for="ch" forName="Child2" refType="h" fact="0.8387"/>
              <dgm:constr type="l" for="ch" forName="Parent2" refType="w" fact="0.5"/>
              <dgm:constr type="t" for="ch" forName="Parent2" refType="h" fact="0"/>
              <dgm:constr type="w" for="ch" forName="Parent2" refType="w" fact="0.5"/>
              <dgm:constr type="h" for="ch" forName="Parent2" refType="h" fact="0.1613"/>
            </dgm:constrLst>
          </dgm:if>
          <dgm:if name="Name6" axis="ch" ptType="node" func="cnt" op="equ" val="3">
            <dgm:alg type="composite">
              <dgm:param type="ar" val="1.112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ChildAccent1" refType="w" fact="0"/>
              <dgm:constr type="t" for="ch" forName="ChildAccent1" refType="h" fact="0.1757"/>
              <dgm:constr type="w" for="ch" forName="ChildAccent1" refType="w" fact="0.3333"/>
              <dgm:constr type="h" for="ch" forName="ChildAccent1" refType="h" fact="0.7066"/>
              <dgm:constr type="l" for="ch" forName="Child1" refType="w" fact="0.0423"/>
              <dgm:constr type="t" for="ch" forName="Child1" refType="h" fact="0.1757"/>
              <dgm:constr type="w" for="ch" forName="Child1" refType="w" fact="0.291"/>
              <dgm:constr type="h" for="ch" forName="Child1" refType="h" fact="0.7066"/>
              <dgm:constr type="l" for="ch" forName="Parent1" refType="w" fact="0"/>
              <dgm:constr type="t" for="ch" forName="Parent1" refType="h" fact="0.0579"/>
              <dgm:constr type="w" for="ch" forName="Parent1" refType="w" fact="0.3333"/>
              <dgm:constr type="h" for="ch" forName="Parent1" refType="h" fact="0.1178"/>
              <dgm:constr type="l" for="ch" forName="ChildAccent2" refType="w" fact="0.3333"/>
              <dgm:constr type="t" for="ch" forName="ChildAccent2" refType="h" fact="0.1757"/>
              <dgm:constr type="w" for="ch" forName="ChildAccent2" refType="w" fact="0.3333"/>
              <dgm:constr type="h" for="ch" forName="ChildAccent2" refType="h" fact="0.7655"/>
              <dgm:constr type="l" for="ch" forName="Child2" refType="w" fact="0.3756"/>
              <dgm:constr type="t" for="ch" forName="Child2" refType="h" fact="0.1757"/>
              <dgm:constr type="w" for="ch" forName="Child2" refType="w" fact="0.291"/>
              <dgm:constr type="h" for="ch" forName="Child2" refType="h" fact="0.7655"/>
              <dgm:constr type="l" for="ch" forName="Parent2" refType="w" fact="0.3333"/>
              <dgm:constr type="t" for="ch" forName="Parent2" refType="h" fact="0.0285"/>
              <dgm:constr type="w" for="ch" forName="Parent2" refType="w" fact="0.3333"/>
              <dgm:constr type="h" for="ch" forName="Parent2" refType="h" fact="0.1472"/>
              <dgm:constr type="l" for="ch" forName="ChildAccent3" refType="w" fact="0.6667"/>
              <dgm:constr type="t" for="ch" forName="ChildAccent3" refType="h" fact="0.1757"/>
              <dgm:constr type="w" for="ch" forName="ChildAccent3" refType="w" fact="0.3333"/>
              <dgm:constr type="h" for="ch" forName="ChildAccent3" refType="h" fact="0.8243"/>
              <dgm:constr type="l" for="ch" forName="Child3" refType="w" fact="0.709"/>
              <dgm:constr type="t" for="ch" forName="Child3" refType="h" fact="0.1757"/>
              <dgm:constr type="w" for="ch" forName="Child3" refType="w" fact="0.291"/>
              <dgm:constr type="h" for="ch" forName="Child3" refType="h" fact="0.8243"/>
              <dgm:constr type="l" for="ch" forName="Parent3" refType="w" fact="0.6667"/>
              <dgm:constr type="t" for="ch" forName="Parent3" refType="h" fact="0"/>
              <dgm:constr type="w" for="ch" forName="Parent3" refType="w" fact="0.3333"/>
              <dgm:constr type="h" for="ch" forName="Parent3" refType="h" fact="0.176"/>
            </dgm:constrLst>
          </dgm:if>
          <dgm:if name="Name7" axis="ch" ptType="node" func="cnt" op="equ" val="4">
            <dgm:alg type="composite">
              <dgm:param type="ar" val="1.3622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ChildAccent1" refType="w" fact="0"/>
              <dgm:constr type="t" for="ch" forName="ChildAccent1" refType="h" fact="0.1892"/>
              <dgm:constr type="w" for="ch" forName="ChildAccent1" refType="w" fact="0.25"/>
              <dgm:constr type="h" for="ch" forName="ChildAccent1" refType="h" fact="0.6486"/>
              <dgm:constr type="l" for="ch" forName="Child1" refType="w" fact="0.0317"/>
              <dgm:constr type="t" for="ch" forName="Child1" refType="h" fact="0.1892"/>
              <dgm:constr type="w" for="ch" forName="Child1" refType="w" fact="0.2183"/>
              <dgm:constr type="h" for="ch" forName="Child1" refType="h" fact="0.6486"/>
              <dgm:constr type="l" for="ch" forName="Parent1" refType="w" fact="0"/>
              <dgm:constr type="t" for="ch" forName="Parent1" refType="h" fact="0.0811"/>
              <dgm:constr type="w" for="ch" forName="Parent1" refType="w" fact="0.25"/>
              <dgm:constr type="h" for="ch" forName="Parent1" refType="h" fact="0.1081"/>
              <dgm:constr type="l" for="ch" forName="ChildAccent2" refType="w" fact="0.25"/>
              <dgm:constr type="t" for="ch" forName="ChildAccent2" refType="h" fact="0.1892"/>
              <dgm:constr type="w" for="ch" forName="ChildAccent2" refType="w" fact="0.25"/>
              <dgm:constr type="h" for="ch" forName="ChildAccent2" refType="h" fact="0.7027"/>
              <dgm:constr type="l" for="ch" forName="Child2" refType="w" fact="0.2817"/>
              <dgm:constr type="t" for="ch" forName="Child2" refType="h" fact="0.1892"/>
              <dgm:constr type="w" for="ch" forName="Child2" refType="w" fact="0.2183"/>
              <dgm:constr type="h" for="ch" forName="Child2" refType="h" fact="0.7027"/>
              <dgm:constr type="l" for="ch" forName="Parent2" refType="w" fact="0.25"/>
              <dgm:constr type="t" for="ch" forName="Parent2" refType="h" fact="0.0541"/>
              <dgm:constr type="w" for="ch" forName="Parent2" refType="w" fact="0.25"/>
              <dgm:constr type="h" for="ch" forName="Parent2" refType="h" fact="0.1351"/>
              <dgm:constr type="l" for="ch" forName="ChildAccent3" refType="w" fact="0.5"/>
              <dgm:constr type="t" for="ch" forName="ChildAccent3" refType="h" fact="0.1892"/>
              <dgm:constr type="w" for="ch" forName="ChildAccent3" refType="w" fact="0.25"/>
              <dgm:constr type="h" for="ch" forName="ChildAccent3" refType="h" fact="0.7568"/>
              <dgm:constr type="l" for="ch" forName="Child3" refType="w" fact="0.5317"/>
              <dgm:constr type="t" for="ch" forName="Child3" refType="h" fact="0.1892"/>
              <dgm:constr type="w" for="ch" forName="Child3" refType="w" fact="0.2183"/>
              <dgm:constr type="h" for="ch" forName="Child3" refType="h" fact="0.7568"/>
              <dgm:constr type="l" for="ch" forName="Parent3" refType="w" fact="0.5"/>
              <dgm:constr type="t" for="ch" forName="Parent3" refType="h" fact="0.0275"/>
              <dgm:constr type="w" for="ch" forName="Parent3" refType="w" fact="0.25"/>
              <dgm:constr type="h" for="ch" forName="Parent3" refType="h" fact="0.1622"/>
              <dgm:constr type="l" for="ch" forName="ChildAccent4" refType="w" fact="0.75"/>
              <dgm:constr type="t" for="ch" forName="ChildAccent4" refType="h" fact="0.1892"/>
              <dgm:constr type="w" for="ch" forName="ChildAccent4" refType="w" fact="0.25"/>
              <dgm:constr type="h" for="ch" forName="ChildAccent4" refType="h" fact="0.8108"/>
              <dgm:constr type="l" for="ch" forName="Child4" refType="w" fact="0.7817"/>
              <dgm:constr type="t" for="ch" forName="Child4" refType="h" fact="0.1892"/>
              <dgm:constr type="w" for="ch" forName="Child4" refType="w" fact="0.2183"/>
              <dgm:constr type="h" for="ch" forName="Child4" refType="h" fact="0.8108"/>
              <dgm:constr type="l" for="ch" forName="Parent4" refType="w" fact="0.75"/>
              <dgm:constr type="t" for="ch" forName="Parent4" refType="h" fact="0"/>
              <dgm:constr type="w" for="ch" forName="Parent4" refType="w" fact="0.25"/>
              <dgm:constr type="h" for="ch" forName="Parent4" refType="h" fact="0.1892"/>
            </dgm:constrLst>
          </dgm:if>
          <dgm:if name="Name8" axis="ch" ptType="node" func="cnt" op="equ" val="5">
            <dgm:alg type="composite">
              <dgm:param type="ar" val="1.5742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ChildAccent1" refType="w" fact="0"/>
              <dgm:constr type="t" for="ch" forName="ChildAccent1" refType="h" fact="0.2"/>
              <dgm:constr type="w" for="ch" forName="ChildAccent1" refType="w" fact="0.2001"/>
              <dgm:constr type="h" for="ch" forName="ChildAccent1" refType="h" fact="0.6"/>
              <dgm:constr type="l" for="ch" forName="Child1" refType="w" fact="0.0254"/>
              <dgm:constr type="t" for="ch" forName="Child1" refType="h" fact="0.2"/>
              <dgm:constr type="w" for="ch" forName="Child1" refType="w" fact="0.1747"/>
              <dgm:constr type="h" for="ch" forName="Child1" refType="h" fact="0.6"/>
              <dgm:constr type="l" for="ch" forName="Parent1" refType="w" fact="0"/>
              <dgm:constr type="t" for="ch" forName="Parent1" refType="h" fact="0.1"/>
              <dgm:constr type="w" for="ch" forName="Parent1" refType="w" fact="0.2001"/>
              <dgm:constr type="h" for="ch" forName="Parent1" refType="h" fact="0.1"/>
              <dgm:constr type="l" for="ch" forName="ChildAccent2" refType="w" fact="0.2001"/>
              <dgm:constr type="t" for="ch" forName="ChildAccent2" refType="h" fact="0.2"/>
              <dgm:constr type="w" for="ch" forName="ChildAccent2" refType="w" fact="0.2001"/>
              <dgm:constr type="h" for="ch" forName="ChildAccent2" refType="h" fact="0.65"/>
              <dgm:constr type="l" for="ch" forName="Child2" refType="w" fact="0.2255"/>
              <dgm:constr type="t" for="ch" forName="Child2" refType="h" fact="0.2"/>
              <dgm:constr type="w" for="ch" forName="Child2" refType="w" fact="0.1747"/>
              <dgm:constr type="h" for="ch" forName="Child2" refType="h" fact="0.65"/>
              <dgm:constr type="l" for="ch" forName="Parent2" refType="w" fact="0.2001"/>
              <dgm:constr type="t" for="ch" forName="Parent2" refType="h" fact="0.075"/>
              <dgm:constr type="w" for="ch" forName="Parent2" refType="w" fact="0.2001"/>
              <dgm:constr type="h" for="ch" forName="Parent2" refType="h" fact="0.125"/>
              <dgm:constr type="l" for="ch" forName="ChildAccent3" refType="w" fact="0.4002"/>
              <dgm:constr type="t" for="ch" forName="ChildAccent3" refType="h" fact="0.2"/>
              <dgm:constr type="w" for="ch" forName="ChildAccent3" refType="w" fact="0.2001"/>
              <dgm:constr type="h" for="ch" forName="ChildAccent3" refType="h" fact="0.7"/>
              <dgm:constr type="l" for="ch" forName="Child3" refType="w" fact="0.4256"/>
              <dgm:constr type="t" for="ch" forName="Child3" refType="h" fact="0.2"/>
              <dgm:constr type="w" for="ch" forName="Child3" refType="w" fact="0.1747"/>
              <dgm:constr type="h" for="ch" forName="Child3" refType="h" fact="0.7"/>
              <dgm:constr type="l" for="ch" forName="Parent3" refType="w" fact="0.4002"/>
              <dgm:constr type="t" for="ch" forName="Parent3" refType="h" fact="0.0508"/>
              <dgm:constr type="w" for="ch" forName="Parent3" refType="w" fact="0.2001"/>
              <dgm:constr type="h" for="ch" forName="Parent3" refType="h" fact="0.15"/>
              <dgm:constr type="l" for="ch" forName="ChildAccent4" refType="w" fact="0.6003"/>
              <dgm:constr type="t" for="ch" forName="ChildAccent4" refType="h" fact="0.2"/>
              <dgm:constr type="w" for="ch" forName="ChildAccent4" refType="w" fact="0.2001"/>
              <dgm:constr type="h" for="ch" forName="ChildAccent4" refType="h" fact="0.75"/>
              <dgm:constr type="l" for="ch" forName="Child4" refType="w" fact="0.6257"/>
              <dgm:constr type="t" for="ch" forName="Child4" refType="h" fact="0.2"/>
              <dgm:constr type="w" for="ch" forName="Child4" refType="w" fact="0.1747"/>
              <dgm:constr type="h" for="ch" forName="Child4" refType="h" fact="0.75"/>
              <dgm:constr type="l" for="ch" forName="Parent4" refType="w" fact="0.6003"/>
              <dgm:constr type="t" for="ch" forName="Parent4" refType="h" fact="0.025"/>
              <dgm:constr type="w" for="ch" forName="Parent4" refType="w" fact="0.2001"/>
              <dgm:constr type="h" for="ch" forName="Parent4" refType="h" fact="0.175"/>
              <dgm:constr type="l" for="ch" forName="ChildAccent5" refType="w" fact="0.7999"/>
              <dgm:constr type="t" for="ch" forName="ChildAccent5" refType="h" fact="0.2"/>
              <dgm:constr type="w" for="ch" forName="ChildAccent5" refType="w" fact="0.2001"/>
              <dgm:constr type="h" for="ch" forName="ChildAccent5" refType="h" fact="0.8"/>
              <dgm:constr type="l" for="ch" forName="Child5" refType="w" fact="0.8253"/>
              <dgm:constr type="t" for="ch" forName="Child5" refType="h" fact="0.2"/>
              <dgm:constr type="w" for="ch" forName="Child5" refType="w" fact="0.1747"/>
              <dgm:constr type="h" for="ch" forName="Child5" refType="h" fact="0.8"/>
              <dgm:constr type="l" for="ch" forName="Parent5" refType="w" fact="0.7999"/>
              <dgm:constr type="t" for="ch" forName="Parent5" refType="h" fact="0"/>
              <dgm:constr type="w" for="ch" forName="Parent5" refType="w" fact="0.2001"/>
              <dgm:constr type="h" for="ch" forName="Parent5" refType="h" fact="0.2"/>
            </dgm:constrLst>
          </dgm:if>
          <dgm:if name="Name9" axis="ch" ptType="node" func="cnt" op="equ" val="6">
            <dgm:alg type="composite">
              <dgm:param type="ar" val="1.756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ChildAccent1" refType="w" fact="0"/>
              <dgm:constr type="t" for="ch" forName="ChildAccent1" refType="h" fact="0.2087"/>
              <dgm:constr type="w" for="ch" forName="ChildAccent1" refType="w" fact="0.167"/>
              <dgm:constr type="h" for="ch" forName="ChildAccent1" refType="h" fact="0.5586"/>
              <dgm:constr type="l" for="ch" forName="Child1" refType="w" fact="0.0212"/>
              <dgm:constr type="t" for="ch" forName="Child1" refType="h" fact="0.2087"/>
              <dgm:constr type="w" for="ch" forName="Child1" refType="w" fact="0.1458"/>
              <dgm:constr type="h" for="ch" forName="Child1" refType="h" fact="0.5586"/>
              <dgm:constr type="l" for="ch" forName="Parent1" refType="w" fact="0"/>
              <dgm:constr type="t" for="ch" forName="Parent1" refType="h" fact="0.1156"/>
              <dgm:constr type="w" for="ch" forName="Parent1" refType="w" fact="0.167"/>
              <dgm:constr type="h" for="ch" forName="Parent1" refType="h" fact="0.0931"/>
              <dgm:constr type="l" for="ch" forName="ChildAccent2" refType="w" fact="0.167"/>
              <dgm:constr type="t" for="ch" forName="ChildAccent2" refType="h" fact="0.2087"/>
              <dgm:constr type="w" for="ch" forName="ChildAccent2" refType="w" fact="0.167"/>
              <dgm:constr type="h" for="ch" forName="ChildAccent2" refType="h" fact="0.6051"/>
              <dgm:constr type="l" for="ch" forName="Child2" refType="w" fact="0.1888"/>
              <dgm:constr type="t" for="ch" forName="Child2" refType="h" fact="0.2087"/>
              <dgm:constr type="w" for="ch" forName="Child2" refType="w" fact="0.1458"/>
              <dgm:constr type="h" for="ch" forName="Child2" refType="h" fact="0.6051"/>
              <dgm:constr type="l" for="ch" forName="Parent2" refType="w" fact="0.167"/>
              <dgm:constr type="t" for="ch" forName="Parent2" refType="h" fact="0.0923"/>
              <dgm:constr type="w" for="ch" forName="Parent2" refType="w" fact="0.167"/>
              <dgm:constr type="h" for="ch" forName="Parent2" refType="h" fact="0.1164"/>
              <dgm:constr type="l" for="ch" forName="ChildAccent3" refType="w" fact="0.3339"/>
              <dgm:constr type="t" for="ch" forName="ChildAccent3" refType="h" fact="0.2087"/>
              <dgm:constr type="w" for="ch" forName="ChildAccent3" refType="w" fact="0.167"/>
              <dgm:constr type="h" for="ch" forName="ChildAccent3" refType="h" fact="0.6517"/>
              <dgm:constr type="l" for="ch" forName="Child3" refType="w" fact="0.3551"/>
              <dgm:constr type="t" for="ch" forName="Child3" refType="h" fact="0.2087"/>
              <dgm:constr type="w" for="ch" forName="Child3" refType="w" fact="0.1458"/>
              <dgm:constr type="h" for="ch" forName="Child3" refType="h" fact="0.6517"/>
              <dgm:constr type="l" for="ch" forName="Parent3" refType="w" fact="0.3339"/>
              <dgm:constr type="t" for="ch" forName="Parent3" refType="h" fact="0.0698"/>
              <dgm:constr type="w" for="ch" forName="Parent3" refType="w" fact="0.167"/>
              <dgm:constr type="h" for="ch" forName="Parent3" refType="h" fact="0.1396"/>
              <dgm:constr type="l" for="ch" forName="ChildAccent4" refType="w" fact="0.5009"/>
              <dgm:constr type="t" for="ch" forName="ChildAccent4" refType="h" fact="0.2087"/>
              <dgm:constr type="w" for="ch" forName="ChildAccent4" refType="w" fact="0.167"/>
              <dgm:constr type="h" for="ch" forName="ChildAccent4" refType="h" fact="0.6982"/>
              <dgm:constr type="l" for="ch" forName="Child4" refType="w" fact="0.5221"/>
              <dgm:constr type="t" for="ch" forName="Child4" refType="h" fact="0.2087"/>
              <dgm:constr type="w" for="ch" forName="Child4" refType="w" fact="0.1458"/>
              <dgm:constr type="h" for="ch" forName="Child4" refType="h" fact="0.6982"/>
              <dgm:constr type="l" for="ch" forName="Parent4" refType="w" fact="0.501"/>
              <dgm:constr type="t" for="ch" forName="Parent4" refType="h" fact="0.0458"/>
              <dgm:constr type="w" for="ch" forName="Parent4" refType="w" fact="0.167"/>
              <dgm:constr type="h" for="ch" forName="Parent4" refType="h" fact="0.1629"/>
              <dgm:constr type="l" for="ch" forName="ChildAccent5" refType="w" fact="0.6674"/>
              <dgm:constr type="t" for="ch" forName="ChildAccent5" refType="h" fact="0.2087"/>
              <dgm:constr type="w" for="ch" forName="ChildAccent5" refType="w" fact="0.167"/>
              <dgm:constr type="h" for="ch" forName="ChildAccent5" refType="h" fact="0.7448"/>
              <dgm:constr type="l" for="ch" forName="Child5" refType="w" fact="0.6886"/>
              <dgm:constr type="t" for="ch" forName="Child5" refType="h" fact="0.2087"/>
              <dgm:constr type="w" for="ch" forName="Child5" refType="w" fact="0.1458"/>
              <dgm:constr type="h" for="ch" forName="Child5" refType="h" fact="0.7448"/>
              <dgm:constr type="l" for="ch" forName="Parent5" refType="w" fact="0.668"/>
              <dgm:constr type="t" for="ch" forName="Parent5" refType="h" fact="0.0225"/>
              <dgm:constr type="w" for="ch" forName="Parent5" refType="w" fact="0.167"/>
              <dgm:constr type="h" for="ch" forName="Parent5" refType="h" fact="0.1862"/>
              <dgm:constr type="l" for="ch" forName="ChildAccent6" refType="w" fact="0.833"/>
              <dgm:constr type="t" for="ch" forName="ChildAccent6" refType="h" fact="0.2087"/>
              <dgm:constr type="w" for="ch" forName="ChildAccent6" refType="w" fact="0.167"/>
              <dgm:constr type="h" for="ch" forName="ChildAccent6" refType="h" fact="0.7913"/>
              <dgm:constr type="l" for="ch" forName="Child6" refType="w" fact="0.8542"/>
              <dgm:constr type="t" for="ch" forName="Child6" refType="h" fact="0.2087"/>
              <dgm:constr type="w" for="ch" forName="Child6" refType="w" fact="0.1458"/>
              <dgm:constr type="h" for="ch" forName="Child6" refType="h" fact="0.7913"/>
              <dgm:constr type="l" for="ch" forName="Parent6" refType="w" fact="0.835"/>
              <dgm:constr type="t" for="ch" forName="Parent6" refType="h" fact="0"/>
              <dgm:constr type="w" for="ch" forName="Parent6" refType="w" fact="0.165"/>
              <dgm:constr type="h" for="ch" forName="Parent6" refType="h" fact="0.2095"/>
            </dgm:constrLst>
          </dgm:if>
          <dgm:else name="Name10">
            <dgm:alg type="composite">
              <dgm:param type="ar" val="1.9137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ChildAccent1" refType="w" fact="0"/>
              <dgm:constr type="t" for="ch" forName="ChildAccent1" refType="h" fact="0.2168"/>
              <dgm:constr type="w" for="ch" forName="ChildAccent1" refType="w" fact="0.1432"/>
              <dgm:constr type="h" for="ch" forName="ChildAccent1" refType="h" fact="0.5221"/>
              <dgm:constr type="l" for="ch" forName="Child1" refType="w" fact="0.0182"/>
              <dgm:constr type="t" for="ch" forName="Child1" refType="h" fact="0.2168"/>
              <dgm:constr type="w" for="ch" forName="Child1" refType="w" fact="0.125"/>
              <dgm:constr type="h" for="ch" forName="Child1" refType="h" fact="0.5221"/>
              <dgm:constr type="l" for="ch" forName="Parent1" refType="w" fact="0"/>
              <dgm:constr type="t" for="ch" forName="Parent1" refType="h" fact="0.1298"/>
              <dgm:constr type="w" for="ch" forName="Parent1" refType="w" fact="0.1432"/>
              <dgm:constr type="h" for="ch" forName="Parent1" refType="h" fact="0.087"/>
              <dgm:constr type="l" for="ch" forName="ChildAccent2" refType="w" fact="0.1432"/>
              <dgm:constr type="t" for="ch" forName="ChildAccent2" refType="h" fact="0.2168"/>
              <dgm:constr type="w" for="ch" forName="ChildAccent2" refType="w" fact="0.1432"/>
              <dgm:constr type="h" for="ch" forName="ChildAccent2" refType="h" fact="0.5656"/>
              <dgm:constr type="l" for="ch" forName="Child2" refType="w" fact="0.1614"/>
              <dgm:constr type="t" for="ch" forName="Child2" refType="h" fact="0.2168"/>
              <dgm:constr type="w" for="ch" forName="Child2" refType="w" fact="0.125"/>
              <dgm:constr type="h" for="ch" forName="Child2" refType="h" fact="0.5656"/>
              <dgm:constr type="l" for="ch" forName="Parent2" refType="w" fact="0.1432"/>
              <dgm:constr type="t" for="ch" forName="Parent2" refType="h" fact="0.108"/>
              <dgm:constr type="w" for="ch" forName="Parent2" refType="w" fact="0.1432"/>
              <dgm:constr type="h" for="ch" forName="Parent2" refType="h" fact="0.1088"/>
              <dgm:constr type="l" for="ch" forName="ChildAccent3" refType="w" fact="0.2865"/>
              <dgm:constr type="t" for="ch" forName="ChildAccent3" refType="h" fact="0.2168"/>
              <dgm:constr type="w" for="ch" forName="ChildAccent3" refType="w" fact="0.1432"/>
              <dgm:constr type="h" for="ch" forName="ChildAccent3" refType="h" fact="0.6091"/>
              <dgm:constr type="l" for="ch" forName="Child3" refType="w" fact="0.3047"/>
              <dgm:constr type="t" for="ch" forName="Child3" refType="h" fact="0.2168"/>
              <dgm:constr type="w" for="ch" forName="Child3" refType="w" fact="0.125"/>
              <dgm:constr type="h" for="ch" forName="Child3" refType="h" fact="0.6091"/>
              <dgm:constr type="l" for="ch" forName="Parent3" refType="w" fact="0.2865"/>
              <dgm:constr type="t" for="ch" forName="Parent3" refType="h" fact="0.087"/>
              <dgm:constr type="w" for="ch" forName="Parent3" refType="w" fact="0.1432"/>
              <dgm:constr type="h" for="ch" forName="Parent3" refType="h" fact="0.1305"/>
              <dgm:constr type="l" for="ch" forName="ChildAccent4" refType="w" fact="0.4297"/>
              <dgm:constr type="t" for="ch" forName="ChildAccent4" refType="h" fact="0.2168"/>
              <dgm:constr type="w" for="ch" forName="ChildAccent4" refType="w" fact="0.1432"/>
              <dgm:constr type="h" for="ch" forName="ChildAccent4" refType="h" fact="0.6526"/>
              <dgm:constr type="l" for="ch" forName="Child4" refType="w" fact="0.4479"/>
              <dgm:constr type="t" for="ch" forName="Child4" refType="h" fact="0.2168"/>
              <dgm:constr type="w" for="ch" forName="Child4" refType="w" fact="0.125"/>
              <dgm:constr type="h" for="ch" forName="Child4" refType="h" fact="0.6526"/>
              <dgm:constr type="l" for="ch" forName="Parent4" refType="w" fact="0.4297"/>
              <dgm:constr type="t" for="ch" forName="Parent4" refType="h" fact="0.0645"/>
              <dgm:constr type="w" for="ch" forName="Parent4" refType="w" fact="0.1432"/>
              <dgm:constr type="h" for="ch" forName="Parent4" refType="h" fact="0.1523"/>
              <dgm:constr type="l" for="ch" forName="ChildAccent5" refType="w" fact="0.5726"/>
              <dgm:constr type="t" for="ch" forName="ChildAccent5" refType="h" fact="0.2168"/>
              <dgm:constr type="w" for="ch" forName="ChildAccent5" refType="w" fact="0.1432"/>
              <dgm:constr type="h" for="ch" forName="ChildAccent5" refType="h" fact="0.6962"/>
              <dgm:constr type="l" for="ch" forName="Child5" refType="w" fact="0.5908"/>
              <dgm:constr type="t" for="ch" forName="Child5" refType="h" fact="0.2168"/>
              <dgm:constr type="w" for="ch" forName="Child5" refType="w" fact="0.125"/>
              <dgm:constr type="h" for="ch" forName="Child5" refType="h" fact="0.6962"/>
              <dgm:constr type="l" for="ch" forName="Parent5" refType="w" fact="0.5726"/>
              <dgm:constr type="t" for="ch" forName="Parent5" refType="h" fact="0.0428"/>
              <dgm:constr type="w" for="ch" forName="Parent5" refType="w" fact="0.1432"/>
              <dgm:constr type="h" for="ch" forName="Parent5" refType="h" fact="0.174"/>
              <dgm:constr type="l" for="ch" forName="ChildAccent6" refType="w" fact="0.7147"/>
              <dgm:constr type="t" for="ch" forName="ChildAccent6" refType="h" fact="0.2168"/>
              <dgm:constr type="w" for="ch" forName="ChildAccent6" refType="w" fact="0.1432"/>
              <dgm:constr type="h" for="ch" forName="ChildAccent6" refType="h" fact="0.7397"/>
              <dgm:constr type="l" for="ch" forName="Child6" refType="w" fact="0.7329"/>
              <dgm:constr type="t" for="ch" forName="Child6" refType="h" fact="0.2168"/>
              <dgm:constr type="w" for="ch" forName="Child6" refType="w" fact="0.125"/>
              <dgm:constr type="h" for="ch" forName="Child6" refType="h" fact="0.7397"/>
              <dgm:constr type="l" for="ch" forName="Parent6" refType="w" fact="0.716"/>
              <dgm:constr type="t" for="ch" forName="Parent6" refType="h" fact="0.0217"/>
              <dgm:constr type="w" for="ch" forName="Parent6" refType="w" fact="0.1424"/>
              <dgm:constr type="h" for="ch" forName="Parent6" refType="h" fact="0.1958"/>
              <dgm:constr type="l" for="ch" forName="ChildAccent7" refType="w" fact="0.8568"/>
              <dgm:constr type="t" for="ch" forName="ChildAccent7" refType="h" fact="0.2168"/>
              <dgm:constr type="w" for="ch" forName="ChildAccent7" refType="w" fact="0.1432"/>
              <dgm:constr type="h" for="ch" forName="ChildAccent7" refType="h" fact="0.7832"/>
              <dgm:constr type="l" for="ch" forName="Child7" refType="w" fact="0.875"/>
              <dgm:constr type="t" for="ch" forName="Child7" refType="h" fact="0.2168"/>
              <dgm:constr type="w" for="ch" forName="Child7" refType="w" fact="0.125"/>
              <dgm:constr type="h" for="ch" forName="Child7" refType="h" fact="0.7832"/>
              <dgm:constr type="l" for="ch" forName="Parent7" refType="w" fact="0.8577"/>
              <dgm:constr type="t" for="ch" forName="Parent7" refType="h" fact="0"/>
              <dgm:constr type="w" for="ch" forName="Parent7" refType="w" fact="0.1423"/>
              <dgm:constr type="h" for="ch" forName="Parent7" refType="h" fact="0.2175"/>
            </dgm:constrLst>
          </dgm:else>
        </dgm:choose>
      </dgm:if>
      <dgm:else name="Name11">
        <dgm:choose name="Name12">
          <dgm:if name="Name13" axis="ch" ptType="node" func="cnt" op="equ" val="1">
            <dgm:alg type="composite">
              <dgm:param type="ar" val="0.45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Accent1" refType="w" fact="0"/>
              <dgm:constr type="t" for="ch" forName="ChildAccent1" refType="h" fact="0.1429"/>
              <dgm:constr type="w" for="ch" forName="ChildAccent1" refType="w"/>
              <dgm:constr type="h" for="ch" forName="ChildAccent1" refType="h" fact="0.8571"/>
              <dgm:constr type="l" for="ch" forName="Child1" refType="w" fact="0"/>
              <dgm:constr type="t" for="ch" forName="Child1" refType="h" fact="0.1429"/>
              <dgm:constr type="w" for="ch" forName="Child1" refType="w" fact="0.873"/>
              <dgm:constr type="h" for="ch" forName="Child1" refType="h" fact="0.8571"/>
              <dgm:constr type="l" for="ch" forName="Parent1" refType="w" fact="0"/>
              <dgm:constr type="t" for="ch" forName="Parent1" refType="h" fact="0"/>
              <dgm:constr type="w" for="ch" forName="Parent1" refType="w"/>
              <dgm:constr type="h" for="ch" forName="Parent1" refType="h" fact="0.1429"/>
            </dgm:constrLst>
          </dgm:if>
          <dgm:if name="Name14" axis="ch" ptType="node" func="cnt" op="equ" val="2">
            <dgm:alg type="composite">
              <dgm:param type="ar" val="0.812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Child2" refType="w" fact="0"/>
              <dgm:constr type="t" for="ch" forName="Child2" refType="h" fact="0.1613"/>
              <dgm:constr type="w" for="ch" forName="Child2" refType="w" fact="0.4365"/>
              <dgm:constr type="h" for="ch" forName="Child2" refType="h" fact="0.8387"/>
              <dgm:constr type="l" for="ch" forName="Child1" refType="w" fact="0.5"/>
              <dgm:constr type="t" for="ch" forName="Child1" refType="h" fact="0.1613"/>
              <dgm:constr type="w" for="ch" forName="Child1" refType="w" fact="0.4365"/>
              <dgm:constr type="h" for="ch" forName="Child1" refType="h" fact="0.7742"/>
              <dgm:constr type="l" for="ch" forName="ChildAccent1" refType="w" fact="0.5"/>
              <dgm:constr type="t" for="ch" forName="ChildAccent1" refType="h" fact="0.1613"/>
              <dgm:constr type="w" for="ch" forName="ChildAccent1" refType="w" fact="0.5"/>
              <dgm:constr type="h" for="ch" forName="ChildAccent1" refType="h" fact="0.7742"/>
              <dgm:constr type="l" for="ch" forName="Parent1" refType="w" fact="0.5"/>
              <dgm:constr type="t" for="ch" forName="Parent1" refType="h" fact="0.0323"/>
              <dgm:constr type="w" for="ch" forName="Parent1" refType="w" fact="0.5"/>
              <dgm:constr type="h" for="ch" forName="Parent1" refType="h" fact="0.129"/>
              <dgm:constr type="l" for="ch" forName="ChildAccent2" refType="w" fact="0"/>
              <dgm:constr type="t" for="ch" forName="ChildAccent2" refType="h" fact="0.1613"/>
              <dgm:constr type="w" for="ch" forName="ChildAccent2" refType="w" fact="0.5"/>
              <dgm:constr type="h" for="ch" forName="ChildAccent2" refType="h" fact="0.8387"/>
              <dgm:constr type="l" for="ch" forName="Parent2" refType="w" fact="0"/>
              <dgm:constr type="t" for="ch" forName="Parent2" refType="h" fact="0"/>
              <dgm:constr type="w" for="ch" forName="Parent2" refType="w" fact="0.5"/>
              <dgm:constr type="h" for="ch" forName="Parent2" refType="h" fact="0.1613"/>
            </dgm:constrLst>
          </dgm:if>
          <dgm:if name="Name15" axis="ch" ptType="node" func="cnt" op="equ" val="3">
            <dgm:alg type="composite">
              <dgm:param type="ar" val="1.112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Child3" refType="w" fact="0"/>
              <dgm:constr type="t" for="ch" forName="Child3" refType="h" fact="0.1757"/>
              <dgm:constr type="w" for="ch" forName="Child3" refType="w" fact="0.291"/>
              <dgm:constr type="h" for="ch" forName="Child3" refType="h" fact="0.8243"/>
              <dgm:constr type="l" for="ch" forName="Child2" refType="w" fact="0.3333"/>
              <dgm:constr type="t" for="ch" forName="Child2" refType="h" fact="0.1757"/>
              <dgm:constr type="w" for="ch" forName="Child2" refType="w" fact="0.291"/>
              <dgm:constr type="h" for="ch" forName="Child2" refType="h" fact="0.7655"/>
              <dgm:constr type="l" for="ch" forName="Child1" refType="w" fact="0.6667"/>
              <dgm:constr type="t" for="ch" forName="Child1" refType="h" fact="0.1757"/>
              <dgm:constr type="w" for="ch" forName="Child1" refType="w" fact="0.291"/>
              <dgm:constr type="h" for="ch" forName="Child1" refType="h" fact="0.7066"/>
              <dgm:constr type="l" for="ch" forName="ChildAccent1" refType="w" fact="0.6667"/>
              <dgm:constr type="t" for="ch" forName="ChildAccent1" refType="h" fact="0.1757"/>
              <dgm:constr type="w" for="ch" forName="ChildAccent1" refType="w" fact="0.3333"/>
              <dgm:constr type="h" for="ch" forName="ChildAccent1" refType="h" fact="0.7066"/>
              <dgm:constr type="l" for="ch" forName="Parent1" refType="w" fact="0.6667"/>
              <dgm:constr type="t" for="ch" forName="Parent1" refType="h" fact="0.0579"/>
              <dgm:constr type="w" for="ch" forName="Parent1" refType="w" fact="0.3333"/>
              <dgm:constr type="h" for="ch" forName="Parent1" refType="h" fact="0.1178"/>
              <dgm:constr type="l" for="ch" forName="ChildAccent2" refType="w" fact="0.3333"/>
              <dgm:constr type="t" for="ch" forName="ChildAccent2" refType="h" fact="0.1757"/>
              <dgm:constr type="w" for="ch" forName="ChildAccent2" refType="w" fact="0.3333"/>
              <dgm:constr type="h" for="ch" forName="ChildAccent2" refType="h" fact="0.7655"/>
              <dgm:constr type="l" for="ch" forName="Parent2" refType="w" fact="0.3333"/>
              <dgm:constr type="t" for="ch" forName="Parent2" refType="h" fact="0.0285"/>
              <dgm:constr type="w" for="ch" forName="Parent2" refType="w" fact="0.3333"/>
              <dgm:constr type="h" for="ch" forName="Parent2" refType="h" fact="0.1472"/>
              <dgm:constr type="l" for="ch" forName="ChildAccent3" refType="w" fact="0"/>
              <dgm:constr type="t" for="ch" forName="ChildAccent3" refType="h" fact="0.1757"/>
              <dgm:constr type="w" for="ch" forName="ChildAccent3" refType="w" fact="0.3333"/>
              <dgm:constr type="h" for="ch" forName="ChildAccent3" refType="h" fact="0.8243"/>
              <dgm:constr type="l" for="ch" forName="Parent3" refType="w" fact="0"/>
              <dgm:constr type="t" for="ch" forName="Parent3" refType="h" fact="0"/>
              <dgm:constr type="w" for="ch" forName="Parent3" refType="w" fact="0.3333"/>
              <dgm:constr type="h" for="ch" forName="Parent3" refType="h" fact="0.176"/>
            </dgm:constrLst>
          </dgm:if>
          <dgm:if name="Name16" axis="ch" ptType="node" func="cnt" op="equ" val="4">
            <dgm:alg type="composite">
              <dgm:param type="ar" val="1.3622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Child4" refType="w" fact="0"/>
              <dgm:constr type="t" for="ch" forName="Child4" refType="h" fact="0.1892"/>
              <dgm:constr type="w" for="ch" forName="Child4" refType="w" fact="0.2183"/>
              <dgm:constr type="h" for="ch" forName="Child4" refType="h" fact="0.8108"/>
              <dgm:constr type="l" for="ch" forName="Child3" refType="w" fact="0.25"/>
              <dgm:constr type="t" for="ch" forName="Child3" refType="h" fact="0.1892"/>
              <dgm:constr type="w" for="ch" forName="Child3" refType="w" fact="0.2183"/>
              <dgm:constr type="h" for="ch" forName="Child3" refType="h" fact="0.7568"/>
              <dgm:constr type="l" for="ch" forName="Child2" refType="w" fact="0.5"/>
              <dgm:constr type="t" for="ch" forName="Child2" refType="h" fact="0.1892"/>
              <dgm:constr type="w" for="ch" forName="Child2" refType="w" fact="0.2183"/>
              <dgm:constr type="h" for="ch" forName="Child2" refType="h" fact="0.7027"/>
              <dgm:constr type="l" for="ch" forName="Child1" refType="w" fact="0.75"/>
              <dgm:constr type="t" for="ch" forName="Child1" refType="h" fact="0.1892"/>
              <dgm:constr type="w" for="ch" forName="Child1" refType="w" fact="0.2183"/>
              <dgm:constr type="h" for="ch" forName="Child1" refType="h" fact="0.6486"/>
              <dgm:constr type="l" for="ch" forName="ChildAccent1" refType="w" fact="0.75"/>
              <dgm:constr type="t" for="ch" forName="ChildAccent1" refType="h" fact="0.1892"/>
              <dgm:constr type="w" for="ch" forName="ChildAccent1" refType="w" fact="0.25"/>
              <dgm:constr type="h" for="ch" forName="ChildAccent1" refType="h" fact="0.6486"/>
              <dgm:constr type="l" for="ch" forName="Parent1" refType="w" fact="0.75"/>
              <dgm:constr type="t" for="ch" forName="Parent1" refType="h" fact="0.0811"/>
              <dgm:constr type="w" for="ch" forName="Parent1" refType="w" fact="0.25"/>
              <dgm:constr type="h" for="ch" forName="Parent1" refType="h" fact="0.1081"/>
              <dgm:constr type="l" for="ch" forName="ChildAccent2" refType="w" fact="0.5"/>
              <dgm:constr type="t" for="ch" forName="ChildAccent2" refType="h" fact="0.1892"/>
              <dgm:constr type="w" for="ch" forName="ChildAccent2" refType="w" fact="0.25"/>
              <dgm:constr type="h" for="ch" forName="ChildAccent2" refType="h" fact="0.7027"/>
              <dgm:constr type="l" for="ch" forName="Parent2" refType="w" fact="0.5"/>
              <dgm:constr type="t" for="ch" forName="Parent2" refType="h" fact="0.0541"/>
              <dgm:constr type="w" for="ch" forName="Parent2" refType="w" fact="0.25"/>
              <dgm:constr type="h" for="ch" forName="Parent2" refType="h" fact="0.1351"/>
              <dgm:constr type="l" for="ch" forName="ChildAccent3" refType="w" fact="0.25"/>
              <dgm:constr type="t" for="ch" forName="ChildAccent3" refType="h" fact="0.1892"/>
              <dgm:constr type="w" for="ch" forName="ChildAccent3" refType="w" fact="0.25"/>
              <dgm:constr type="h" for="ch" forName="ChildAccent3" refType="h" fact="0.7568"/>
              <dgm:constr type="l" for="ch" forName="Parent3" refType="w" fact="0.25"/>
              <dgm:constr type="t" for="ch" forName="Parent3" refType="h" fact="0.0279"/>
              <dgm:constr type="w" for="ch" forName="Parent3" refType="w" fact="0.25"/>
              <dgm:constr type="h" for="ch" forName="Parent3" refType="h" fact="0.161"/>
              <dgm:constr type="l" for="ch" forName="ChildAccent4" refType="w" fact="0"/>
              <dgm:constr type="t" for="ch" forName="ChildAccent4" refType="h" fact="0.1892"/>
              <dgm:constr type="w" for="ch" forName="ChildAccent4" refType="w" fact="0.25"/>
              <dgm:constr type="h" for="ch" forName="ChildAccent4" refType="h" fact="0.8108"/>
              <dgm:constr type="l" for="ch" forName="Parent4" refType="w" fact="0"/>
              <dgm:constr type="t" for="ch" forName="Parent4" refType="h" fact="0"/>
              <dgm:constr type="w" for="ch" forName="Parent4" refType="w" fact="0.25"/>
              <dgm:constr type="h" for="ch" forName="Parent4" refType="h" fact="0.1892"/>
            </dgm:constrLst>
          </dgm:if>
          <dgm:if name="Name17" axis="ch" ptType="node" func="cnt" op="equ" val="5">
            <dgm:alg type="composite">
              <dgm:param type="ar" val="1.5742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Child5" refType="w" fact="0"/>
              <dgm:constr type="t" for="ch" forName="Child5" refType="h" fact="0.2"/>
              <dgm:constr type="w" for="ch" forName="Child5" refType="w" fact="0.1747"/>
              <dgm:constr type="h" for="ch" forName="Child5" refType="h" fact="0.8"/>
              <dgm:constr type="l" for="ch" forName="Child4" refType="w" fact="0.2001"/>
              <dgm:constr type="t" for="ch" forName="Child4" refType="h" fact="0.2"/>
              <dgm:constr type="w" for="ch" forName="Child4" refType="w" fact="0.1747"/>
              <dgm:constr type="h" for="ch" forName="Child4" refType="h" fact="0.75"/>
              <dgm:constr type="l" for="ch" forName="Child3" refType="w" fact="0.4002"/>
              <dgm:constr type="t" for="ch" forName="Child3" refType="h" fact="0.2"/>
              <dgm:constr type="w" for="ch" forName="Child3" refType="w" fact="0.1747"/>
              <dgm:constr type="h" for="ch" forName="Child3" refType="h" fact="0.7"/>
              <dgm:constr type="l" for="ch" forName="Child2" refType="w" fact="0.6003"/>
              <dgm:constr type="t" for="ch" forName="Child2" refType="h" fact="0.2"/>
              <dgm:constr type="w" for="ch" forName="Child2" refType="w" fact="0.1747"/>
              <dgm:constr type="h" for="ch" forName="Child2" refType="h" fact="0.65"/>
              <dgm:constr type="l" for="ch" forName="Child1" refType="w" fact="0.7999"/>
              <dgm:constr type="t" for="ch" forName="Child1" refType="h" fact="0.2"/>
              <dgm:constr type="w" for="ch" forName="Child1" refType="w" fact="0.1747"/>
              <dgm:constr type="h" for="ch" forName="Child1" refType="h" fact="0.6"/>
              <dgm:constr type="l" for="ch" forName="ChildAccent1" refType="w" fact="0.7999"/>
              <dgm:constr type="t" for="ch" forName="ChildAccent1" refType="h" fact="0.2"/>
              <dgm:constr type="w" for="ch" forName="ChildAccent1" refType="w" fact="0.2001"/>
              <dgm:constr type="h" for="ch" forName="ChildAccent1" refType="h" fact="0.6"/>
              <dgm:constr type="l" for="ch" forName="Parent1" refType="w" fact="0.7999"/>
              <dgm:constr type="t" for="ch" forName="Parent1" refType="h" fact="0.1"/>
              <dgm:constr type="w" for="ch" forName="Parent1" refType="w" fact="0.2001"/>
              <dgm:constr type="h" for="ch" forName="Parent1" refType="h" fact="0.1"/>
              <dgm:constr type="l" for="ch" forName="ChildAccent2" refType="w" fact="0.6003"/>
              <dgm:constr type="t" for="ch" forName="ChildAccent2" refType="h" fact="0.2"/>
              <dgm:constr type="w" for="ch" forName="ChildAccent2" refType="w" fact="0.2001"/>
              <dgm:constr type="h" for="ch" forName="ChildAccent2" refType="h" fact="0.65"/>
              <dgm:constr type="l" for="ch" forName="Parent2" refType="w" fact="0.6003"/>
              <dgm:constr type="t" for="ch" forName="Parent2" refType="h" fact="0.075"/>
              <dgm:constr type="w" for="ch" forName="Parent2" refType="w" fact="0.2001"/>
              <dgm:constr type="h" for="ch" forName="Parent2" refType="h" fact="0.125"/>
              <dgm:constr type="l" for="ch" forName="ChildAccent3" refType="w" fact="0.4002"/>
              <dgm:constr type="t" for="ch" forName="ChildAccent3" refType="h" fact="0.2"/>
              <dgm:constr type="w" for="ch" forName="ChildAccent3" refType="w" fact="0.2001"/>
              <dgm:constr type="h" for="ch" forName="ChildAccent3" refType="h" fact="0.7"/>
              <dgm:constr type="l" for="ch" forName="Parent3" refType="w" fact="0.4002"/>
              <dgm:constr type="t" for="ch" forName="Parent3" refType="h" fact="0.0508"/>
              <dgm:constr type="w" for="ch" forName="Parent3" refType="w" fact="0.2001"/>
              <dgm:constr type="h" for="ch" forName="Parent3" refType="h" fact="0.15"/>
              <dgm:constr type="l" for="ch" forName="ChildAccent4" refType="w" fact="0.2001"/>
              <dgm:constr type="t" for="ch" forName="ChildAccent4" refType="h" fact="0.2"/>
              <dgm:constr type="w" for="ch" forName="ChildAccent4" refType="w" fact="0.2001"/>
              <dgm:constr type="h" for="ch" forName="ChildAccent4" refType="h" fact="0.75"/>
              <dgm:constr type="l" for="ch" forName="Parent4" refType="w" fact="0.2001"/>
              <dgm:constr type="t" for="ch" forName="Parent4" refType="h" fact="0.025"/>
              <dgm:constr type="w" for="ch" forName="Parent4" refType="w" fact="0.2001"/>
              <dgm:constr type="h" for="ch" forName="Parent4" refType="h" fact="0.175"/>
              <dgm:constr type="l" for="ch" forName="ChildAccent5" refType="w" fact="0"/>
              <dgm:constr type="t" for="ch" forName="ChildAccent5" refType="h" fact="0.2"/>
              <dgm:constr type="w" for="ch" forName="ChildAccent5" refType="w" fact="0.2001"/>
              <dgm:constr type="h" for="ch" forName="ChildAccent5" refType="h" fact="0.8"/>
              <dgm:constr type="l" for="ch" forName="Parent5" refType="w" fact="0"/>
              <dgm:constr type="t" for="ch" forName="Parent5" refType="h" fact="0"/>
              <dgm:constr type="w" for="ch" forName="Parent5" refType="w" fact="0.2001"/>
              <dgm:constr type="h" for="ch" forName="Parent5" refType="h" fact="0.2"/>
            </dgm:constrLst>
          </dgm:if>
          <dgm:if name="Name18" axis="ch" ptType="node" func="cnt" op="equ" val="6">
            <dgm:alg type="composite">
              <dgm:param type="ar" val="1.756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Child6" refType="w" fact="0"/>
              <dgm:constr type="t" for="ch" forName="Child6" refType="h" fact="0.2087"/>
              <dgm:constr type="w" for="ch" forName="Child6" refType="w" fact="0.1458"/>
              <dgm:constr type="h" for="ch" forName="Child6" refType="h" fact="0.7913"/>
              <dgm:constr type="l" for="ch" forName="Child5" refType="w" fact="0.167"/>
              <dgm:constr type="t" for="ch" forName="Child5" refType="h" fact="0.2087"/>
              <dgm:constr type="w" for="ch" forName="Child5" refType="w" fact="0.1458"/>
              <dgm:constr type="h" for="ch" forName="Child5" refType="h" fact="0.7448"/>
              <dgm:constr type="l" for="ch" forName="Child4" refType="w" fact="0.3339"/>
              <dgm:constr type="t" for="ch" forName="Child4" refType="h" fact="0.2087"/>
              <dgm:constr type="w" for="ch" forName="Child4" refType="w" fact="0.1458"/>
              <dgm:constr type="h" for="ch" forName="Child4" refType="h" fact="0.6982"/>
              <dgm:constr type="l" for="ch" forName="Child3" refType="w" fact="0.5009"/>
              <dgm:constr type="t" for="ch" forName="Child3" refType="h" fact="0.2087"/>
              <dgm:constr type="w" for="ch" forName="Child3" refType="w" fact="0.1458"/>
              <dgm:constr type="h" for="ch" forName="Child3" refType="h" fact="0.6517"/>
              <dgm:constr type="l" for="ch" forName="Child2" refType="w" fact="0.6674"/>
              <dgm:constr type="t" for="ch" forName="Child2" refType="h" fact="0.2087"/>
              <dgm:constr type="w" for="ch" forName="Child2" refType="w" fact="0.1458"/>
              <dgm:constr type="h" for="ch" forName="Child2" refType="h" fact="0.6051"/>
              <dgm:constr type="l" for="ch" forName="Child1" refType="w" fact="0.833"/>
              <dgm:constr type="t" for="ch" forName="Child1" refType="h" fact="0.2087"/>
              <dgm:constr type="w" for="ch" forName="Child1" refType="w" fact="0.1458"/>
              <dgm:constr type="h" for="ch" forName="Child1" refType="h" fact="0.5586"/>
              <dgm:constr type="l" for="ch" forName="ChildAccent1" refType="w" fact="0.833"/>
              <dgm:constr type="t" for="ch" forName="ChildAccent1" refType="h" fact="0.2087"/>
              <dgm:constr type="w" for="ch" forName="ChildAccent1" refType="w" fact="0.167"/>
              <dgm:constr type="h" for="ch" forName="ChildAccent1" refType="h" fact="0.5586"/>
              <dgm:constr type="l" for="ch" forName="Parent1" refType="w" fact="0.833"/>
              <dgm:constr type="t" for="ch" forName="Parent1" refType="h" fact="0.1156"/>
              <dgm:constr type="w" for="ch" forName="Parent1" refType="w" fact="0.167"/>
              <dgm:constr type="h" for="ch" forName="Parent1" refType="h" fact="0.0931"/>
              <dgm:constr type="l" for="ch" forName="ChildAccent2" refType="w" fact="0.6674"/>
              <dgm:constr type="t" for="ch" forName="ChildAccent2" refType="h" fact="0.2087"/>
              <dgm:constr type="w" for="ch" forName="ChildAccent2" refType="w" fact="0.167"/>
              <dgm:constr type="h" for="ch" forName="ChildAccent2" refType="h" fact="0.6051"/>
              <dgm:constr type="l" for="ch" forName="Parent2" refType="w" fact="0.6674"/>
              <dgm:constr type="t" for="ch" forName="Parent2" refType="h" fact="0.0923"/>
              <dgm:constr type="w" for="ch" forName="Parent2" refType="w" fact="0.165"/>
              <dgm:constr type="h" for="ch" forName="Parent2" refType="h" fact="0.1164"/>
              <dgm:constr type="l" for="ch" forName="ChildAccent3" refType="w" fact="0.5009"/>
              <dgm:constr type="t" for="ch" forName="ChildAccent3" refType="h" fact="0.2087"/>
              <dgm:constr type="w" for="ch" forName="ChildAccent3" refType="w" fact="0.167"/>
              <dgm:constr type="h" for="ch" forName="ChildAccent3" refType="h" fact="0.6517"/>
              <dgm:constr type="l" for="ch" forName="Parent3" refType="w" fact="0.5009"/>
              <dgm:constr type="t" for="ch" forName="Parent3" refType="h" fact="0.0698"/>
              <dgm:constr type="w" for="ch" forName="Parent3" refType="w" fact="0.166"/>
              <dgm:constr type="h" for="ch" forName="Parent3" refType="h" fact="0.1396"/>
              <dgm:constr type="l" for="ch" forName="ChildAccent4" refType="w" fact="0.3339"/>
              <dgm:constr type="t" for="ch" forName="ChildAccent4" refType="h" fact="0.2087"/>
              <dgm:constr type="w" for="ch" forName="ChildAccent4" refType="w" fact="0.167"/>
              <dgm:constr type="h" for="ch" forName="ChildAccent4" refType="h" fact="0.6982"/>
              <dgm:constr type="l" for="ch" forName="Parent4" refType="w" fact="0.3339"/>
              <dgm:constr type="t" for="ch" forName="Parent4" refType="h" fact="0.0458"/>
              <dgm:constr type="w" for="ch" forName="Parent4" refType="w" fact="0.167"/>
              <dgm:constr type="h" for="ch" forName="Parent4" refType="h" fact="0.1629"/>
              <dgm:constr type="l" for="ch" forName="ChildAccent5" refType="w" fact="0.167"/>
              <dgm:constr type="t" for="ch" forName="ChildAccent5" refType="h" fact="0.2087"/>
              <dgm:constr type="w" for="ch" forName="ChildAccent5" refType="w" fact="0.167"/>
              <dgm:constr type="h" for="ch" forName="ChildAccent5" refType="h" fact="0.7448"/>
              <dgm:constr type="l" for="ch" forName="Parent5" refType="w" fact="0.167"/>
              <dgm:constr type="t" for="ch" forName="Parent5" refType="h" fact="0.0225"/>
              <dgm:constr type="w" for="ch" forName="Parent5" refType="w" fact="0.167"/>
              <dgm:constr type="h" for="ch" forName="Parent5" refType="h" fact="0.1862"/>
              <dgm:constr type="l" for="ch" forName="ChildAccent6" refType="w" fact="0"/>
              <dgm:constr type="t" for="ch" forName="ChildAccent6" refType="h" fact="0.2087"/>
              <dgm:constr type="w" for="ch" forName="ChildAccent6" refType="w" fact="0.167"/>
              <dgm:constr type="h" for="ch" forName="ChildAccent6" refType="h" fact="0.7913"/>
              <dgm:constr type="l" for="ch" forName="Parent6" refType="w" fact="0"/>
              <dgm:constr type="t" for="ch" forName="Parent6" refType="h" fact="0"/>
              <dgm:constr type="w" for="ch" forName="Parent6" refType="w" fact="0.167"/>
              <dgm:constr type="h" for="ch" forName="Parent6" refType="h" fact="0.2095"/>
            </dgm:constrLst>
          </dgm:if>
          <dgm:else name="Name19">
            <dgm:alg type="composite">
              <dgm:param type="ar" val="1.9137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Child7" refType="w" fact="0"/>
              <dgm:constr type="t" for="ch" forName="Child7" refType="h" fact="0.2168"/>
              <dgm:constr type="w" for="ch" forName="Child7" refType="w" fact="0.125"/>
              <dgm:constr type="h" for="ch" forName="Child7" refType="h" fact="0.7832"/>
              <dgm:constr type="l" for="ch" forName="Child6" refType="w" fact="0.1432"/>
              <dgm:constr type="t" for="ch" forName="Child6" refType="h" fact="0.2168"/>
              <dgm:constr type="w" for="ch" forName="Child6" refType="w" fact="0.125"/>
              <dgm:constr type="h" for="ch" forName="Child6" refType="h" fact="0.7397"/>
              <dgm:constr type="l" for="ch" forName="Child5" refType="w" fact="0.2865"/>
              <dgm:constr type="t" for="ch" forName="Child5" refType="h" fact="0.2168"/>
              <dgm:constr type="w" for="ch" forName="Child5" refType="w" fact="0.125"/>
              <dgm:constr type="h" for="ch" forName="Child5" refType="h" fact="0.6962"/>
              <dgm:constr type="l" for="ch" forName="Child4" refType="w" fact="0.4297"/>
              <dgm:constr type="t" for="ch" forName="Child4" refType="h" fact="0.2168"/>
              <dgm:constr type="w" for="ch" forName="Child4" refType="w" fact="0.125"/>
              <dgm:constr type="h" for="ch" forName="Child4" refType="h" fact="0.6526"/>
              <dgm:constr type="l" for="ch" forName="Child3" refType="w" fact="0.5726"/>
              <dgm:constr type="t" for="ch" forName="Child3" refType="h" fact="0.2168"/>
              <dgm:constr type="w" for="ch" forName="Child3" refType="w" fact="0.125"/>
              <dgm:constr type="h" for="ch" forName="Child3" refType="h" fact="0.6091"/>
              <dgm:constr type="l" for="ch" forName="Child2" refType="w" fact="0.7147"/>
              <dgm:constr type="t" for="ch" forName="Child2" refType="h" fact="0.2168"/>
              <dgm:constr type="w" for="ch" forName="Child2" refType="w" fact="0.125"/>
              <dgm:constr type="h" for="ch" forName="Child2" refType="h" fact="0.5656"/>
              <dgm:constr type="l" for="ch" forName="Child1" refType="w" fact="0.8568"/>
              <dgm:constr type="t" for="ch" forName="Child1" refType="h" fact="0.2168"/>
              <dgm:constr type="w" for="ch" forName="Child1" refType="w" fact="0.125"/>
              <dgm:constr type="h" for="ch" forName="Child1" refType="h" fact="0.5221"/>
              <dgm:constr type="l" for="ch" forName="ChildAccent1" refType="w" fact="0.8568"/>
              <dgm:constr type="t" for="ch" forName="ChildAccent1" refType="h" fact="0.2168"/>
              <dgm:constr type="w" for="ch" forName="ChildAccent1" refType="w" fact="0.1432"/>
              <dgm:constr type="h" for="ch" forName="ChildAccent1" refType="h" fact="0.5221"/>
              <dgm:constr type="l" for="ch" forName="Parent1" refType="w" fact="0.8568"/>
              <dgm:constr type="t" for="ch" forName="Parent1" refType="h" fact="0.1298"/>
              <dgm:constr type="w" for="ch" forName="Parent1" refType="w" fact="0.1432"/>
              <dgm:constr type="h" for="ch" forName="Parent1" refType="h" fact="0.087"/>
              <dgm:constr type="l" for="ch" forName="ChildAccent2" refType="w" fact="0.7147"/>
              <dgm:constr type="t" for="ch" forName="ChildAccent2" refType="h" fact="0.2168"/>
              <dgm:constr type="w" for="ch" forName="ChildAccent2" refType="w" fact="0.1432"/>
              <dgm:constr type="h" for="ch" forName="ChildAccent2" refType="h" fact="0.5656"/>
              <dgm:constr type="l" for="ch" forName="Parent2" refType="w" fact="0.7147"/>
              <dgm:constr type="t" for="ch" forName="Parent2" refType="h" fact="0.108"/>
              <dgm:constr type="w" for="ch" forName="Parent2" refType="w" fact="0.1425"/>
              <dgm:constr type="h" for="ch" forName="Parent2" refType="h" fact="0.1088"/>
              <dgm:constr type="l" for="ch" forName="ChildAccent3" refType="w" fact="0.5726"/>
              <dgm:constr type="t" for="ch" forName="ChildAccent3" refType="h" fact="0.2168"/>
              <dgm:constr type="w" for="ch" forName="ChildAccent3" refType="w" fact="0.1432"/>
              <dgm:constr type="h" for="ch" forName="ChildAccent3" refType="h" fact="0.6091"/>
              <dgm:constr type="l" for="ch" forName="Parent3" refType="w" fact="0.5726"/>
              <dgm:constr type="t" for="ch" forName="Parent3" refType="h" fact="0.087"/>
              <dgm:constr type="w" for="ch" forName="Parent3" refType="w" fact="0.142"/>
              <dgm:constr type="h" for="ch" forName="Parent3" refType="h" fact="0.1305"/>
              <dgm:constr type="l" for="ch" forName="ChildAccent4" refType="w" fact="0.4297"/>
              <dgm:constr type="t" for="ch" forName="ChildAccent4" refType="h" fact="0.2168"/>
              <dgm:constr type="w" for="ch" forName="ChildAccent4" refType="w" fact="0.1432"/>
              <dgm:constr type="h" for="ch" forName="ChildAccent4" refType="h" fact="0.6526"/>
              <dgm:constr type="l" for="ch" forName="Parent4" refType="w" fact="0.4297"/>
              <dgm:constr type="t" for="ch" forName="Parent4" refType="h" fact="0.0645"/>
              <dgm:constr type="w" for="ch" forName="Parent4" refType="w" fact="0.1432"/>
              <dgm:constr type="h" for="ch" forName="Parent4" refType="h" fact="0.1523"/>
              <dgm:constr type="l" for="ch" forName="ChildAccent5" refType="w" fact="0.2865"/>
              <dgm:constr type="t" for="ch" forName="ChildAccent5" refType="h" fact="0.2168"/>
              <dgm:constr type="w" for="ch" forName="ChildAccent5" refType="w" fact="0.1432"/>
              <dgm:constr type="h" for="ch" forName="ChildAccent5" refType="h" fact="0.6962"/>
              <dgm:constr type="l" for="ch" forName="Parent5" refType="w" fact="0.2865"/>
              <dgm:constr type="t" for="ch" forName="Parent5" refType="h" fact="0.0428"/>
              <dgm:constr type="w" for="ch" forName="Parent5" refType="w" fact="0.1432"/>
              <dgm:constr type="h" for="ch" forName="Parent5" refType="h" fact="0.174"/>
              <dgm:constr type="l" for="ch" forName="ChildAccent6" refType="w" fact="0.1432"/>
              <dgm:constr type="t" for="ch" forName="ChildAccent6" refType="h" fact="0.2168"/>
              <dgm:constr type="w" for="ch" forName="ChildAccent6" refType="w" fact="0.1432"/>
              <dgm:constr type="h" for="ch" forName="ChildAccent6" refType="h" fact="0.7397"/>
              <dgm:constr type="l" for="ch" forName="Parent6" refType="w" fact="0.1432"/>
              <dgm:constr type="t" for="ch" forName="Parent6" refType="h" fact="0.0217"/>
              <dgm:constr type="w" for="ch" forName="Parent6" refType="w" fact="0.1432"/>
              <dgm:constr type="h" for="ch" forName="Parent6" refType="h" fact="0.1958"/>
              <dgm:constr type="l" for="ch" forName="ChildAccent7" refType="w" fact="0"/>
              <dgm:constr type="t" for="ch" forName="ChildAccent7" refType="h" fact="0.2168"/>
              <dgm:constr type="w" for="ch" forName="ChildAccent7" refType="w" fact="0.1432"/>
              <dgm:constr type="h" for="ch" forName="ChildAccent7" refType="h" fact="0.7832"/>
              <dgm:constr type="l" for="ch" forName="Parent7" refType="w" fact="0"/>
              <dgm:constr type="t" for="ch" forName="Parent7" refType="h" fact="0"/>
              <dgm:constr type="w" for="ch" forName="Parent7" refType="w" fact="0.1432"/>
              <dgm:constr type="h" for="ch" forName="Parent7" refType="h" fact="0.2175"/>
            </dgm:constrLst>
          </dgm:else>
        </dgm:choose>
      </dgm:else>
    </dgm:choose>
    <dgm:forEach name="wrapper" axis="self" ptType="parTrans">
      <dgm:forEach name="accentRepeat" axis="self">
        <dgm:layoutNode name="ChildAccent" styleLbl="alignImgPlace1">
          <dgm:alg type="sp"/>
          <dgm:choose name="Name20">
            <dgm:if name="Name21" axis="followSib" ptType="node" func="cnt" op="equ" val="0">
              <dgm:shape xmlns:r="http://schemas.openxmlformats.org/officeDocument/2006/relationships" type="wedgeRectCallout" r:blip="">
                <dgm:adjLst>
                  <dgm:adj idx="1" val="0"/>
                  <dgm:adj idx="2" val="0"/>
                </dgm:adjLst>
              </dgm:shape>
            </dgm:if>
            <dgm:else name="Name22">
              <dgm:choose name="Name23">
                <dgm:if name="Name24" axis="precedSib" ptType="node" func="cnt" op="equ" val="6">
                  <dgm:shape xmlns:r="http://schemas.openxmlformats.org/officeDocument/2006/relationships" type="wedgeRectCallout" r:blip="">
                    <dgm:adjLst>
                      <dgm:adj idx="1" val="0"/>
                      <dgm:adj idx="2" val="0"/>
                    </dgm:adjLst>
                  </dgm:shape>
                </dgm:if>
                <dgm:else name="Name25">
                  <dgm:choose name="Name26">
                    <dgm:if name="Name27" func="var" arg="dir" op="equ" val="norm">
                      <dgm:shape xmlns:r="http://schemas.openxmlformats.org/officeDocument/2006/relationships" type="wedgeRectCallout" r:blip="">
                        <dgm:adjLst>
                          <dgm:adj idx="1" val="0.625"/>
                          <dgm:adj idx="2" val="0.2083"/>
                        </dgm:adjLst>
                      </dgm:shape>
                    </dgm:if>
                    <dgm:else name="Name28">
                      <dgm:shape xmlns:r="http://schemas.openxmlformats.org/officeDocument/2006/relationships" type="wedgeRectCallout" r:blip="">
                        <dgm:adjLst>
                          <dgm:adj idx="1" val="-0.625"/>
                          <dgm:adj idx="2" val="0.2083"/>
                        </dgm:adjLst>
                      </dgm:shape>
                    </dgm:else>
                  </dgm:choose>
                </dgm:else>
              </dgm:choose>
            </dgm:else>
          </dgm:choose>
          <dgm:presOf axis="des" ptType="node"/>
        </dgm:layoutNode>
      </dgm:forEach>
    </dgm:forEach>
    <dgm:forEach name="Name29" axis="ch" ptType="node" st="7" cnt="1">
      <dgm:layoutNode name="ChildAccent7">
        <dgm:alg type="sp"/>
        <dgm:shape xmlns:r="http://schemas.openxmlformats.org/officeDocument/2006/relationships" r:blip="">
          <dgm:adjLst/>
        </dgm:shape>
        <dgm:presOf/>
        <dgm:constrLst/>
        <dgm:forEach name="Name30" ref="accentRepeat"/>
      </dgm:layoutNode>
      <dgm:layoutNode name="Child7" styleLbl="revTx">
        <dgm:varLst>
          <dgm:chMax val="0"/>
          <dgm:chPref val="0"/>
          <dgm:bulletEnabled val="1"/>
        </dgm:varLst>
        <dgm:choose name="Name31">
          <dgm:if name="Name32" func="var" arg="dir" op="equ" val="norm">
            <dgm:alg type="tx">
              <dgm:param type="parTxLTRAlign" val="r"/>
              <dgm:param type="shpTxLTRAlignCh" val="r"/>
              <dgm:param type="txAnchorVert" val="t"/>
            </dgm:alg>
          </dgm:if>
          <dgm:else name="Name33">
            <dgm:alg type="tx">
              <dgm:param type="parTxLTRAlign" val="l"/>
              <dgm:param type="shpTxLTRAlignCh" val="l"/>
              <dgm:param type="txAnchorVert" val="t"/>
            </dgm:alg>
          </dgm:else>
        </dgm:choose>
        <dgm:shape xmlns:r="http://schemas.openxmlformats.org/officeDocument/2006/relationships" type="rect" r:blip="" hideGeom="1">
          <dgm:adjLst/>
        </dgm:shape>
        <dgm:presOf axis="des" ptType="node"/>
        <dgm:constrLst>
          <dgm:constr type="lMarg" refType="primFontSz" fact="0.25"/>
          <dgm:constr type="rMarg" refType="primFontSz" fact="0.25"/>
          <dgm:constr type="tMarg" refType="primFontSz" fact="0.25"/>
          <dgm:constr type="bMarg" refType="primFontSz" fact="0.25"/>
        </dgm:constrLst>
        <dgm:ruleLst>
          <dgm:rule type="primFontSz" val="5" fact="NaN" max="NaN"/>
        </dgm:ruleLst>
      </dgm:layoutNode>
      <dgm:layoutNode name="Parent7" styleLbl="node1">
        <dgm:varLst>
          <dgm:chMax val="2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25"/>
          <dgm:constr type="rMarg" refType="primFontSz" fact="0.25"/>
          <dgm:constr type="tMarg" refType="primFontSz" fact="0.25"/>
          <dgm:constr type="bMarg" refType="primFontSz" fact="0.25"/>
        </dgm:constrLst>
        <dgm:ruleLst>
          <dgm:rule type="primFontSz" val="5" fact="NaN" max="NaN"/>
        </dgm:ruleLst>
      </dgm:layoutNode>
    </dgm:forEach>
    <dgm:forEach name="Name34" axis="ch" ptType="node" st="6" cnt="1">
      <dgm:layoutNode name="ChildAccent6">
        <dgm:alg type="sp"/>
        <dgm:shape xmlns:r="http://schemas.openxmlformats.org/officeDocument/2006/relationships" r:blip="">
          <dgm:adjLst/>
        </dgm:shape>
        <dgm:presOf/>
        <dgm:constrLst/>
        <dgm:forEach name="Name35" ref="accentRepeat"/>
      </dgm:layoutNode>
      <dgm:layoutNode name="Child6" styleLbl="revTx">
        <dgm:varLst>
          <dgm:chMax val="0"/>
          <dgm:chPref val="0"/>
          <dgm:bulletEnabled val="1"/>
        </dgm:varLst>
        <dgm:choose name="Name36">
          <dgm:if name="Name37" func="var" arg="dir" op="equ" val="norm">
            <dgm:alg type="tx">
              <dgm:param type="parTxLTRAlign" val="r"/>
              <dgm:param type="shpTxLTRAlignCh" val="r"/>
              <dgm:param type="txAnchorVert" val="t"/>
            </dgm:alg>
          </dgm:if>
          <dgm:else name="Name38">
            <dgm:alg type="tx">
              <dgm:param type="parTxLTRAlign" val="l"/>
              <dgm:param type="shpTxLTRAlignCh" val="l"/>
              <dgm:param type="txAnchorVert" val="t"/>
            </dgm:alg>
          </dgm:else>
        </dgm:choose>
        <dgm:shape xmlns:r="http://schemas.openxmlformats.org/officeDocument/2006/relationships" type="rect" r:blip="" hideGeom="1">
          <dgm:adjLst/>
        </dgm:shape>
        <dgm:presOf axis="des" ptType="node"/>
        <dgm:constrLst>
          <dgm:constr type="lMarg" refType="primFontSz" fact="0.25"/>
          <dgm:constr type="rMarg" refType="primFontSz" fact="0.25"/>
          <dgm:constr type="tMarg" refType="primFontSz" fact="0.25"/>
          <dgm:constr type="bMarg" refType="primFontSz" fact="0.25"/>
        </dgm:constrLst>
        <dgm:ruleLst>
          <dgm:rule type="primFontSz" val="5" fact="NaN" max="NaN"/>
        </dgm:ruleLst>
      </dgm:layoutNode>
      <dgm:layoutNode name="Parent6" styleLbl="node1">
        <dgm:varLst>
          <dgm:chMax val="2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25"/>
          <dgm:constr type="rMarg" refType="primFontSz" fact="0.25"/>
          <dgm:constr type="tMarg" refType="primFontSz" fact="0.25"/>
          <dgm:constr type="bMarg" refType="primFontSz" fact="0.25"/>
        </dgm:constrLst>
        <dgm:ruleLst>
          <dgm:rule type="primFontSz" val="5" fact="NaN" max="NaN"/>
        </dgm:ruleLst>
      </dgm:layoutNode>
    </dgm:forEach>
    <dgm:forEach name="Name39" axis="ch" ptType="node" st="5" cnt="1">
      <dgm:layoutNode name="ChildAccent5">
        <dgm:alg type="sp"/>
        <dgm:shape xmlns:r="http://schemas.openxmlformats.org/officeDocument/2006/relationships" r:blip="">
          <dgm:adjLst/>
        </dgm:shape>
        <dgm:presOf/>
        <dgm:constrLst/>
        <dgm:forEach name="Name40" ref="accentRepeat"/>
      </dgm:layoutNode>
      <dgm:layoutNode name="Child5" styleLbl="revTx">
        <dgm:varLst>
          <dgm:chMax val="0"/>
          <dgm:chPref val="0"/>
          <dgm:bulletEnabled val="1"/>
        </dgm:varLst>
        <dgm:choose name="Name41">
          <dgm:if name="Name42" func="var" arg="dir" op="equ" val="norm">
            <dgm:alg type="tx">
              <dgm:param type="parTxLTRAlign" val="r"/>
              <dgm:param type="shpTxLTRAlignCh" val="r"/>
              <dgm:param type="txAnchorVert" val="t"/>
            </dgm:alg>
          </dgm:if>
          <dgm:else name="Name43">
            <dgm:alg type="tx">
              <dgm:param type="parTxLTRAlign" val="l"/>
              <dgm:param type="shpTxLTRAlignCh" val="l"/>
              <dgm:param type="txAnchorVert" val="t"/>
            </dgm:alg>
          </dgm:else>
        </dgm:choose>
        <dgm:shape xmlns:r="http://schemas.openxmlformats.org/officeDocument/2006/relationships" type="rect" r:blip="" hideGeom="1">
          <dgm:adjLst/>
        </dgm:shape>
        <dgm:presOf axis="des" ptType="node"/>
        <dgm:constrLst>
          <dgm:constr type="lMarg" refType="primFontSz" fact="0.25"/>
          <dgm:constr type="rMarg" refType="primFontSz" fact="0.25"/>
          <dgm:constr type="tMarg" refType="primFontSz" fact="0.25"/>
          <dgm:constr type="bMarg" refType="primFontSz" fact="0.25"/>
        </dgm:constrLst>
        <dgm:ruleLst>
          <dgm:rule type="primFontSz" val="5" fact="NaN" max="NaN"/>
        </dgm:ruleLst>
      </dgm:layoutNode>
      <dgm:layoutNode name="Parent5" styleLbl="node1">
        <dgm:varLst>
          <dgm:chMax val="2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25"/>
          <dgm:constr type="rMarg" refType="primFontSz" fact="0.25"/>
          <dgm:constr type="tMarg" refType="primFontSz" fact="0.25"/>
          <dgm:constr type="bMarg" refType="primFontSz" fact="0.25"/>
        </dgm:constrLst>
        <dgm:ruleLst>
          <dgm:rule type="primFontSz" val="5" fact="NaN" max="NaN"/>
        </dgm:ruleLst>
      </dgm:layoutNode>
    </dgm:forEach>
    <dgm:forEach name="Name44" axis="ch" ptType="node" st="4" cnt="1">
      <dgm:layoutNode name="ChildAccent4">
        <dgm:alg type="sp"/>
        <dgm:shape xmlns:r="http://schemas.openxmlformats.org/officeDocument/2006/relationships" r:blip="">
          <dgm:adjLst/>
        </dgm:shape>
        <dgm:presOf/>
        <dgm:constrLst/>
        <dgm:forEach name="Name45" ref="accentRepeat"/>
      </dgm:layoutNode>
      <dgm:layoutNode name="Child4" styleLbl="revTx">
        <dgm:varLst>
          <dgm:chMax val="0"/>
          <dgm:chPref val="0"/>
          <dgm:bulletEnabled val="1"/>
        </dgm:varLst>
        <dgm:choose name="Name46">
          <dgm:if name="Name47" func="var" arg="dir" op="equ" val="norm">
            <dgm:alg type="tx">
              <dgm:param type="parTxLTRAlign" val="r"/>
              <dgm:param type="shpTxLTRAlignCh" val="r"/>
              <dgm:param type="txAnchorVert" val="t"/>
            </dgm:alg>
          </dgm:if>
          <dgm:else name="Name48">
            <dgm:alg type="tx">
              <dgm:param type="parTxLTRAlign" val="l"/>
              <dgm:param type="shpTxLTRAlignCh" val="l"/>
              <dgm:param type="txAnchorVert" val="t"/>
            </dgm:alg>
          </dgm:else>
        </dgm:choose>
        <dgm:shape xmlns:r="http://schemas.openxmlformats.org/officeDocument/2006/relationships" type="rect" r:blip="" hideGeom="1">
          <dgm:adjLst/>
        </dgm:shape>
        <dgm:presOf axis="des" ptType="node"/>
        <dgm:constrLst>
          <dgm:constr type="lMarg" refType="primFontSz" fact="0.25"/>
          <dgm:constr type="rMarg" refType="primFontSz" fact="0.25"/>
          <dgm:constr type="tMarg" refType="primFontSz" fact="0.25"/>
          <dgm:constr type="bMarg" refType="primFontSz" fact="0.25"/>
        </dgm:constrLst>
        <dgm:ruleLst>
          <dgm:rule type="primFontSz" val="5" fact="NaN" max="NaN"/>
        </dgm:ruleLst>
      </dgm:layoutNode>
      <dgm:layoutNode name="Parent4" styleLbl="node1">
        <dgm:varLst>
          <dgm:chMax val="2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25"/>
          <dgm:constr type="rMarg" refType="primFontSz" fact="0.25"/>
          <dgm:constr type="tMarg" refType="primFontSz" fact="0.25"/>
          <dgm:constr type="bMarg" refType="primFontSz" fact="0.25"/>
        </dgm:constrLst>
        <dgm:ruleLst>
          <dgm:rule type="primFontSz" val="5" fact="NaN" max="NaN"/>
        </dgm:ruleLst>
      </dgm:layoutNode>
    </dgm:forEach>
    <dgm:forEach name="Name49" axis="ch" ptType="node" st="3" cnt="1">
      <dgm:layoutNode name="ChildAccent3">
        <dgm:alg type="sp"/>
        <dgm:shape xmlns:r="http://schemas.openxmlformats.org/officeDocument/2006/relationships" r:blip="">
          <dgm:adjLst/>
        </dgm:shape>
        <dgm:presOf/>
        <dgm:constrLst/>
        <dgm:forEach name="Name50" ref="accentRepeat"/>
      </dgm:layoutNode>
      <dgm:layoutNode name="Child3" styleLbl="revTx">
        <dgm:varLst>
          <dgm:chMax val="0"/>
          <dgm:chPref val="0"/>
          <dgm:bulletEnabled val="1"/>
        </dgm:varLst>
        <dgm:choose name="Name51">
          <dgm:if name="Name52" func="var" arg="dir" op="equ" val="norm">
            <dgm:alg type="tx">
              <dgm:param type="parTxLTRAlign" val="r"/>
              <dgm:param type="shpTxLTRAlignCh" val="r"/>
              <dgm:param type="txAnchorVert" val="t"/>
            </dgm:alg>
          </dgm:if>
          <dgm:else name="Name53">
            <dgm:alg type="tx">
              <dgm:param type="parTxLTRAlign" val="l"/>
              <dgm:param type="shpTxLTRAlignCh" val="l"/>
              <dgm:param type="txAnchorVert" val="t"/>
            </dgm:alg>
          </dgm:else>
        </dgm:choose>
        <dgm:shape xmlns:r="http://schemas.openxmlformats.org/officeDocument/2006/relationships" type="rect" r:blip="" hideGeom="1">
          <dgm:adjLst/>
        </dgm:shape>
        <dgm:presOf axis="des" ptType="node"/>
        <dgm:constrLst>
          <dgm:constr type="lMarg" refType="primFontSz" fact="0.25"/>
          <dgm:constr type="rMarg" refType="primFontSz" fact="0.25"/>
          <dgm:constr type="tMarg" refType="primFontSz" fact="0.25"/>
          <dgm:constr type="bMarg" refType="primFontSz" fact="0.25"/>
        </dgm:constrLst>
        <dgm:ruleLst>
          <dgm:rule type="primFontSz" val="5" fact="NaN" max="NaN"/>
        </dgm:ruleLst>
      </dgm:layoutNode>
      <dgm:layoutNode name="Parent3" styleLbl="node1">
        <dgm:varLst>
          <dgm:chMax val="2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25"/>
          <dgm:constr type="rMarg" refType="primFontSz" fact="0.25"/>
          <dgm:constr type="tMarg" refType="primFontSz" fact="0.25"/>
          <dgm:constr type="bMarg" refType="primFontSz" fact="0.25"/>
        </dgm:constrLst>
        <dgm:ruleLst>
          <dgm:rule type="primFontSz" val="5" fact="NaN" max="NaN"/>
        </dgm:ruleLst>
      </dgm:layoutNode>
    </dgm:forEach>
    <dgm:forEach name="Name54" axis="ch" ptType="node" st="2" cnt="1">
      <dgm:layoutNode name="ChildAccent2">
        <dgm:alg type="sp"/>
        <dgm:shape xmlns:r="http://schemas.openxmlformats.org/officeDocument/2006/relationships" r:blip="">
          <dgm:adjLst/>
        </dgm:shape>
        <dgm:presOf/>
        <dgm:constrLst/>
        <dgm:forEach name="Name55" ref="accentRepeat"/>
      </dgm:layoutNode>
      <dgm:layoutNode name="Child2" styleLbl="revTx">
        <dgm:varLst>
          <dgm:chMax val="0"/>
          <dgm:chPref val="0"/>
          <dgm:bulletEnabled val="1"/>
        </dgm:varLst>
        <dgm:choose name="Name56">
          <dgm:if name="Name57" func="var" arg="dir" op="equ" val="norm">
            <dgm:alg type="tx">
              <dgm:param type="parTxLTRAlign" val="r"/>
              <dgm:param type="shpTxLTRAlignCh" val="r"/>
              <dgm:param type="txAnchorVert" val="t"/>
            </dgm:alg>
          </dgm:if>
          <dgm:else name="Name58">
            <dgm:alg type="tx">
              <dgm:param type="parTxLTRAlign" val="l"/>
              <dgm:param type="shpTxLTRAlignCh" val="l"/>
              <dgm:param type="txAnchorVert" val="t"/>
            </dgm:alg>
          </dgm:else>
        </dgm:choose>
        <dgm:shape xmlns:r="http://schemas.openxmlformats.org/officeDocument/2006/relationships" type="rect" r:blip="" hideGeom="1">
          <dgm:adjLst/>
        </dgm:shape>
        <dgm:presOf axis="des" ptType="node"/>
        <dgm:presOf axis="des" ptType="node"/>
        <dgm:constrLst>
          <dgm:constr type="lMarg" refType="primFontSz" fact="0.25"/>
          <dgm:constr type="rMarg" refType="primFontSz" fact="0.25"/>
          <dgm:constr type="tMarg" refType="primFontSz" fact="0.25"/>
          <dgm:constr type="bMarg" refType="primFontSz" fact="0.25"/>
        </dgm:constrLst>
        <dgm:ruleLst>
          <dgm:rule type="primFontSz" val="5" fact="NaN" max="NaN"/>
        </dgm:ruleLst>
      </dgm:layoutNode>
      <dgm:layoutNode name="Parent2" styleLbl="node1">
        <dgm:varLst>
          <dgm:chMax val="2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25"/>
          <dgm:constr type="rMarg" refType="primFontSz" fact="0.25"/>
          <dgm:constr type="tMarg" refType="primFontSz" fact="0.25"/>
          <dgm:constr type="bMarg" refType="primFontSz" fact="0.25"/>
        </dgm:constrLst>
        <dgm:ruleLst>
          <dgm:rule type="primFontSz" val="5" fact="NaN" max="NaN"/>
        </dgm:ruleLst>
      </dgm:layoutNode>
    </dgm:forEach>
    <dgm:forEach name="Name59" axis="ch" ptType="node" cnt="1">
      <dgm:layoutNode name="ChildAccent1">
        <dgm:alg type="sp"/>
        <dgm:shape xmlns:r="http://schemas.openxmlformats.org/officeDocument/2006/relationships" r:blip="">
          <dgm:adjLst/>
        </dgm:shape>
        <dgm:presOf/>
        <dgm:constrLst/>
        <dgm:forEach name="Name60" ref="accentRepeat"/>
      </dgm:layoutNode>
      <dgm:layoutNode name="Child1" styleLbl="revTx">
        <dgm:varLst>
          <dgm:chMax val="0"/>
          <dgm:chPref val="0"/>
          <dgm:bulletEnabled val="1"/>
        </dgm:varLst>
        <dgm:choose name="Name61">
          <dgm:if name="Name62" func="var" arg="dir" op="equ" val="norm">
            <dgm:alg type="tx">
              <dgm:param type="parTxLTRAlign" val="r"/>
              <dgm:param type="shpTxLTRAlignCh" val="r"/>
              <dgm:param type="txAnchorVert" val="t"/>
            </dgm:alg>
          </dgm:if>
          <dgm:else name="Name63">
            <dgm:alg type="tx">
              <dgm:param type="parTxLTRAlign" val="l"/>
              <dgm:param type="shpTxLTRAlignCh" val="l"/>
              <dgm:param type="txAnchorVert" val="t"/>
            </dgm:alg>
          </dgm:else>
        </dgm:choose>
        <dgm:shape xmlns:r="http://schemas.openxmlformats.org/officeDocument/2006/relationships" type="rect" r:blip="" hideGeom="1">
          <dgm:adjLst/>
        </dgm:shape>
        <dgm:presOf axis="des" ptType="node"/>
        <dgm:constrLst>
          <dgm:constr type="lMarg" refType="primFontSz" fact="0.25"/>
          <dgm:constr type="rMarg" refType="primFontSz" fact="0.25"/>
          <dgm:constr type="tMarg" refType="primFontSz" fact="0.25"/>
          <dgm:constr type="bMarg" refType="primFontSz" fact="0.25"/>
        </dgm:constrLst>
        <dgm:ruleLst>
          <dgm:rule type="primFontSz" val="5" fact="NaN" max="NaN"/>
        </dgm:ruleLst>
      </dgm:layoutNode>
      <dgm:layoutNode name="Parent1" styleLbl="node1">
        <dgm:varLst>
          <dgm:chMax val="2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25"/>
          <dgm:constr type="rMarg" refType="primFontSz" fact="0.25"/>
          <dgm:constr type="tMarg" refType="primFontSz" fact="0.25"/>
          <dgm:constr type="bMarg" refType="primFontSz" fact="0.25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809324E-61CF-49F2-86E7-43C9DB9AB59C}" type="datetimeFigureOut">
              <a:rPr lang="en-US" smtClean="0"/>
              <a:t>2/17/2025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3D90CD1-750A-4B46-A096-4F9782CA81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89375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At the next level is the case of rules violation. The rhythm of a</a:t>
            </a:r>
          </a:p>
          <a:p>
            <a:r>
              <a:rPr lang="en-US" dirty="0"/>
              <a:t>strong rules violation case includes publication of the rule, acknowledgement by the employee,</a:t>
            </a:r>
          </a:p>
          <a:p>
            <a:r>
              <a:rPr lang="en-US" dirty="0"/>
              <a:t>violation, warning, another violation, termination.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D90CD1-750A-4B46-A096-4F9782CA81EA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15044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2/17/2025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2/17/2025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2/17/2025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2/17/2025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2/17/2025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2/17/2025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2/17/2025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2/17/2025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2/17/2025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EB8136-4330-4480-80D9-0F6FD970617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76072" y="1124712"/>
            <a:ext cx="11036808" cy="3172968"/>
          </a:xfrm>
        </p:spPr>
        <p:txBody>
          <a:bodyPr anchor="b">
            <a:normAutofit/>
          </a:bodyPr>
          <a:lstStyle>
            <a:lvl1pPr algn="l">
              <a:defRPr sz="8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66E5739-DD96-45FB-B609-3E3447A52FE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76072" y="4727448"/>
            <a:ext cx="11036808" cy="1481328"/>
          </a:xfrm>
        </p:spPr>
        <p:txBody>
          <a:bodyPr>
            <a:normAutofit/>
          </a:bodyPr>
          <a:lstStyle>
            <a:lvl1pPr marL="0" indent="0" algn="l">
              <a:buNone/>
              <a:defRPr sz="2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B9FF558-51F9-42A2-9944-DBE23DA8B22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76072" y="6356350"/>
            <a:ext cx="2743200" cy="365125"/>
          </a:xfrm>
        </p:spPr>
        <p:txBody>
          <a:bodyPr/>
          <a:lstStyle/>
          <a:p>
            <a:fld id="{02AC24A9-CCB6-4F8D-B8DB-C2F3692CFA5A}" type="datetimeFigureOut">
              <a:rPr lang="en-US" smtClean="0"/>
              <a:t>2/17/2025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B8C0E86-A7F7-4BDC-A637-254E5252DE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3D10ADE-E9DA-4E57-BF57-1CCB652198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869680" y="6356350"/>
            <a:ext cx="2743200" cy="365125"/>
          </a:xfrm>
        </p:spPr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D06CE56-3881-4ADA-8CEF-D18B02C242A3}"/>
              </a:ext>
            </a:extLst>
          </p:cNvPr>
          <p:cNvSpPr/>
          <p:nvPr/>
        </p:nvSpPr>
        <p:spPr>
          <a:xfrm rot="5400000">
            <a:off x="857544" y="346791"/>
            <a:ext cx="146304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9F3C543-62EC-4433-9C93-A2CD8764E9B4}"/>
              </a:ext>
            </a:extLst>
          </p:cNvPr>
          <p:cNvSpPr/>
          <p:nvPr/>
        </p:nvSpPr>
        <p:spPr>
          <a:xfrm flipV="1">
            <a:off x="578652" y="4501201"/>
            <a:ext cx="11034696" cy="18288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9414324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2D6FBB9D-1CAA-4D05-AB33-BABDFE17B843}"/>
              </a:ext>
            </a:extLst>
          </p:cNvPr>
          <p:cNvSpPr/>
          <p:nvPr/>
        </p:nvSpPr>
        <p:spPr>
          <a:xfrm>
            <a:off x="558209" y="0"/>
            <a:ext cx="11167447" cy="2018806"/>
          </a:xfrm>
          <a:prstGeom prst="rect">
            <a:avLst/>
          </a:prstGeom>
          <a:ln w="9525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04727B71-B4B6-4823-80A1-68C40B475118}"/>
              </a:ext>
            </a:extLst>
          </p:cNvPr>
          <p:cNvSpPr/>
          <p:nvPr/>
        </p:nvSpPr>
        <p:spPr>
          <a:xfrm>
            <a:off x="566928" y="0"/>
            <a:ext cx="11155680" cy="2011680"/>
          </a:xfrm>
          <a:prstGeom prst="rect">
            <a:avLst/>
          </a:pr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9A6DB05-9FB5-4B07-8675-74C23D4FD89D}"/>
              </a:ext>
            </a:extLst>
          </p:cNvPr>
          <p:cNvSpPr/>
          <p:nvPr/>
        </p:nvSpPr>
        <p:spPr>
          <a:xfrm>
            <a:off x="498834" y="787352"/>
            <a:ext cx="128016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8D358CF-0758-490A-A084-C46443B9AB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5568" y="548640"/>
            <a:ext cx="10168128" cy="1179576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671183-B3CE-4F45-92FB-98290CA0E2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15568" y="2478024"/>
            <a:ext cx="10168128" cy="3694176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D7DED67-27EC-4D43-A21C-093C1DB0481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15568" y="6356350"/>
            <a:ext cx="2743200" cy="365125"/>
          </a:xfrm>
        </p:spPr>
        <p:txBody>
          <a:bodyPr/>
          <a:lstStyle/>
          <a:p>
            <a:fld id="{02AC24A9-CCB6-4F8D-B8DB-C2F3692CFA5A}" type="datetimeFigureOut">
              <a:rPr lang="en-US" smtClean="0"/>
              <a:t>2/17/2025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747CE3-4890-4BC1-94DB-5D49D02C99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93C5AD3-D79A-4D46-B25B-822FE02525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40496" y="6356350"/>
            <a:ext cx="2743200" cy="365125"/>
          </a:xfrm>
        </p:spPr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30931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47F38-B617-4D2F-AE0A-013F0C4D2C57}" type="datetimeFigureOut">
              <a:rPr lang="en-US" dirty="0"/>
              <a:t>2/17/2025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85AEDC5C-2E87-49C6-AB07-A95E5F39ED8E}"/>
              </a:ext>
            </a:extLst>
          </p:cNvPr>
          <p:cNvSpPr/>
          <p:nvPr/>
        </p:nvSpPr>
        <p:spPr>
          <a:xfrm>
            <a:off x="558210" y="4981421"/>
            <a:ext cx="11134956" cy="822960"/>
          </a:xfrm>
          <a:prstGeom prst="rect">
            <a:avLst/>
          </a:prstGeom>
          <a:ln w="12700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57D88DE-E462-4C8A-BF99-609390DFB781}"/>
              </a:ext>
            </a:extLst>
          </p:cNvPr>
          <p:cNvSpPr/>
          <p:nvPr/>
        </p:nvSpPr>
        <p:spPr>
          <a:xfrm>
            <a:off x="498834" y="5118581"/>
            <a:ext cx="146304" cy="5486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8E44900-E8BF-4B12-8BCB-41076E2B68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7784" y="640080"/>
            <a:ext cx="10890504" cy="4114800"/>
          </a:xfrm>
        </p:spPr>
        <p:txBody>
          <a:bodyPr anchor="b">
            <a:normAutofit/>
          </a:bodyPr>
          <a:lstStyle>
            <a:lvl1pPr>
              <a:defRPr sz="66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17741F9-B00F-4463-A257-6B66DABD9B4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41248" y="5102352"/>
            <a:ext cx="10607040" cy="585216"/>
          </a:xfrm>
        </p:spPr>
        <p:txBody>
          <a:bodyPr anchor="ctr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48BFA7D-4401-4285-802B-1579165F0D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2/17/2025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9A909C5-AA19-4195-8376-9002D5DF46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AC3F32-46E0-47C8-8565-5969A475FD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103856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2076262E-36A0-40C6-ADE6-90CD9FB9B9EA}"/>
              </a:ext>
            </a:extLst>
          </p:cNvPr>
          <p:cNvSpPr/>
          <p:nvPr/>
        </p:nvSpPr>
        <p:spPr>
          <a:xfrm>
            <a:off x="558209" y="0"/>
            <a:ext cx="11167447" cy="2018806"/>
          </a:xfrm>
          <a:prstGeom prst="rect">
            <a:avLst/>
          </a:prstGeom>
          <a:ln w="9525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42677A9B-4D1D-4D80-912C-24570140A650}"/>
              </a:ext>
            </a:extLst>
          </p:cNvPr>
          <p:cNvSpPr/>
          <p:nvPr/>
        </p:nvSpPr>
        <p:spPr>
          <a:xfrm>
            <a:off x="566928" y="0"/>
            <a:ext cx="11155680" cy="2011680"/>
          </a:xfrm>
          <a:prstGeom prst="rect">
            <a:avLst/>
          </a:pr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3DC8C98-510F-48C9-82B2-9E4F760A68DF}"/>
              </a:ext>
            </a:extLst>
          </p:cNvPr>
          <p:cNvSpPr/>
          <p:nvPr/>
        </p:nvSpPr>
        <p:spPr>
          <a:xfrm>
            <a:off x="498834" y="787352"/>
            <a:ext cx="128016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7A078AE-0BC3-48F9-87EC-2DB0CCE7E2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5568" y="548640"/>
            <a:ext cx="10168128" cy="1179576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2A20DF-0829-4336-B59F-FF9D7AA9D8B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115568" y="2478024"/>
            <a:ext cx="4937760" cy="3694176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935D01C-CF67-4DF6-B96C-FFC9D5BF847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45936" y="2478024"/>
            <a:ext cx="4937760" cy="3694176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9BBD797-6031-4F82-8726-EAB757027FF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15568" y="6356350"/>
            <a:ext cx="2743200" cy="365125"/>
          </a:xfrm>
        </p:spPr>
        <p:txBody>
          <a:bodyPr/>
          <a:lstStyle/>
          <a:p>
            <a:fld id="{02AC24A9-CCB6-4F8D-B8DB-C2F3692CFA5A}" type="datetimeFigureOut">
              <a:rPr lang="en-US" smtClean="0"/>
              <a:t>2/17/2025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6B3F71C-B897-4909-A75E-8716AD49C1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F78BC14-5BB1-405F-A6F3-C07230F085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40496" y="6356350"/>
            <a:ext cx="2743200" cy="365125"/>
          </a:xfrm>
        </p:spPr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853733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6B671BDE-E45C-41A1-9B98-4A607D703855}"/>
              </a:ext>
            </a:extLst>
          </p:cNvPr>
          <p:cNvSpPr/>
          <p:nvPr/>
        </p:nvSpPr>
        <p:spPr>
          <a:xfrm>
            <a:off x="558209" y="0"/>
            <a:ext cx="11167447" cy="2018806"/>
          </a:xfrm>
          <a:prstGeom prst="rect">
            <a:avLst/>
          </a:prstGeom>
          <a:ln w="9525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299500CE-917A-4D03-A7DF-71D8EBBC1537}"/>
              </a:ext>
            </a:extLst>
          </p:cNvPr>
          <p:cNvSpPr/>
          <p:nvPr/>
        </p:nvSpPr>
        <p:spPr>
          <a:xfrm>
            <a:off x="566928" y="0"/>
            <a:ext cx="11155680" cy="2011680"/>
          </a:xfrm>
          <a:prstGeom prst="rect">
            <a:avLst/>
          </a:pr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3D0D377-28B0-417D-886B-9483AF064975}"/>
              </a:ext>
            </a:extLst>
          </p:cNvPr>
          <p:cNvSpPr/>
          <p:nvPr/>
        </p:nvSpPr>
        <p:spPr>
          <a:xfrm>
            <a:off x="498834" y="787352"/>
            <a:ext cx="128016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F8F91F8-0767-40B5-A3AA-72931FC192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5568" y="548640"/>
            <a:ext cx="10168128" cy="1179576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AAE0554-8BEE-4BF6-9519-51B8475D35E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15568" y="2372650"/>
            <a:ext cx="4937760" cy="823912"/>
          </a:xfrm>
        </p:spPr>
        <p:txBody>
          <a:bodyPr anchor="b"/>
          <a:lstStyle>
            <a:lvl1pPr marL="0" indent="0">
              <a:buNone/>
              <a:defRPr sz="2400" b="1" cap="none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D4A358D-C930-48E0-B372-06A826B74C4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115568" y="3203688"/>
            <a:ext cx="4937760" cy="296851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3B6615E-4966-4150-83B6-C47591B3638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345936" y="2372650"/>
            <a:ext cx="4937760" cy="823912"/>
          </a:xfrm>
        </p:spPr>
        <p:txBody>
          <a:bodyPr anchor="b"/>
          <a:lstStyle>
            <a:lvl1pPr marL="0" indent="0">
              <a:buNone/>
              <a:defRPr sz="2400" b="1" cap="none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D409F6B-C17B-4B4F-9F35-5068BDC4E2F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345936" y="3203687"/>
            <a:ext cx="4937760" cy="296851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8BC356D-052B-4A9B-8B2F-6665FD325AB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15568" y="6356350"/>
            <a:ext cx="2743200" cy="365125"/>
          </a:xfrm>
        </p:spPr>
        <p:txBody>
          <a:bodyPr/>
          <a:lstStyle/>
          <a:p>
            <a:fld id="{02AC24A9-CCB6-4F8D-B8DB-C2F3692CFA5A}" type="datetimeFigureOut">
              <a:rPr lang="en-US" smtClean="0"/>
              <a:t>2/17/2025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9C5E5FA-26A9-467C-93E3-8476142D1D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279E50C-1E40-4B48-871B-E392428D20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40496" y="6356350"/>
            <a:ext cx="2743200" cy="365125"/>
          </a:xfrm>
        </p:spPr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518718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6">
            <a:extLst>
              <a:ext uri="{FF2B5EF4-FFF2-40B4-BE49-F238E27FC236}">
                <a16:creationId xmlns:a16="http://schemas.microsoft.com/office/drawing/2014/main" id="{8C0689C4-0DB3-408B-A956-40326B4AE4C4}"/>
              </a:ext>
            </a:extLst>
          </p:cNvPr>
          <p:cNvSpPr/>
          <p:nvPr/>
        </p:nvSpPr>
        <p:spPr>
          <a:xfrm>
            <a:off x="665853" y="1533525"/>
            <a:ext cx="10917063" cy="3790950"/>
          </a:xfrm>
          <a:prstGeom prst="rect">
            <a:avLst/>
          </a:prstGeom>
          <a:ln w="12700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2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6E1D10E-1C30-41BF-8C3B-C460C9B5597B}"/>
              </a:ext>
            </a:extLst>
          </p:cNvPr>
          <p:cNvSpPr/>
          <p:nvPr/>
        </p:nvSpPr>
        <p:spPr>
          <a:xfrm>
            <a:off x="609084" y="2971798"/>
            <a:ext cx="128016" cy="914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79454F2-0EE5-4888-AF4C-82F825E622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8992" y="1938528"/>
            <a:ext cx="10177272" cy="2990088"/>
          </a:xfrm>
        </p:spPr>
        <p:txBody>
          <a:bodyPr>
            <a:normAutofit/>
          </a:bodyPr>
          <a:lstStyle>
            <a:lvl1pPr>
              <a:defRPr sz="5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7C91241-A315-4643-91E5-CF2C25CC90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2/17/2025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2706D86-5479-487D-94C8-76093D84F3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7739411-CED6-43D4-868D-A65C4161A7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293933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AC447E0-1D4D-4EF2-B81B-4B2400EE3E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2/17/2025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9984CA0-2A78-4600-9F3D-19B09E790F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8440955-B18E-49D3-AE7B-B331200E34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549996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1FA417FE-CD1A-486F-A4AC-E4000A2FB18E}"/>
              </a:ext>
            </a:extLst>
          </p:cNvPr>
          <p:cNvSpPr/>
          <p:nvPr/>
        </p:nvSpPr>
        <p:spPr>
          <a:xfrm>
            <a:off x="558210" y="1162033"/>
            <a:ext cx="3740740" cy="4643344"/>
          </a:xfrm>
          <a:prstGeom prst="rect">
            <a:avLst/>
          </a:prstGeom>
          <a:ln w="12700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318F0F5-812B-472C-9408-B80F2553F5E0}"/>
              </a:ext>
            </a:extLst>
          </p:cNvPr>
          <p:cNvSpPr/>
          <p:nvPr/>
        </p:nvSpPr>
        <p:spPr>
          <a:xfrm>
            <a:off x="498834" y="1618375"/>
            <a:ext cx="146304" cy="8229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7F7751B-CD8F-4F5B-A903-1DCE5D1E83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8680" y="1709928"/>
            <a:ext cx="3099816" cy="1709928"/>
          </a:xfrm>
        </p:spPr>
        <p:txBody>
          <a:bodyPr tIns="45720" anchor="t">
            <a:normAutofit/>
          </a:bodyPr>
          <a:lstStyle>
            <a:lvl1pPr>
              <a:lnSpc>
                <a:spcPct val="100000"/>
              </a:lnSpc>
              <a:defRPr sz="3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A55C8A-A0BB-441D-976F-EB56D4382D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65192" y="1709928"/>
            <a:ext cx="6729984" cy="40965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7DE6A51-A2E5-4BFA-B571-9FDFE1BBFB4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68680" y="3429000"/>
            <a:ext cx="3099816" cy="2066544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D92778A-DD4C-4651-9C53-8B0C44CD880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68680" y="6356350"/>
            <a:ext cx="2743200" cy="365125"/>
          </a:xfrm>
        </p:spPr>
        <p:txBody>
          <a:bodyPr/>
          <a:lstStyle/>
          <a:p>
            <a:fld id="{02AC24A9-CCB6-4F8D-B8DB-C2F3692CFA5A}" type="datetimeFigureOut">
              <a:rPr lang="en-US" smtClean="0"/>
              <a:t>2/17/2025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D6C7F66-2DFA-4146-BE1A-CE2890FE45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285D185-B1B6-4D62-81BE-BE82C80ACA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758987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168B77B5-211C-456E-B79F-306CC3619347}"/>
              </a:ext>
            </a:extLst>
          </p:cNvPr>
          <p:cNvSpPr/>
          <p:nvPr/>
        </p:nvSpPr>
        <p:spPr>
          <a:xfrm>
            <a:off x="558210" y="1162033"/>
            <a:ext cx="3740740" cy="4643344"/>
          </a:xfrm>
          <a:prstGeom prst="rect">
            <a:avLst/>
          </a:prstGeom>
          <a:ln w="12700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B63C338-194D-4F23-ABEC-60A7EA96F302}"/>
              </a:ext>
            </a:extLst>
          </p:cNvPr>
          <p:cNvSpPr/>
          <p:nvPr/>
        </p:nvSpPr>
        <p:spPr>
          <a:xfrm>
            <a:off x="498834" y="1618375"/>
            <a:ext cx="146304" cy="8229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0C04DCC-0E3E-4F05-9FAC-9FA6CA4B2B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8680" y="1709928"/>
            <a:ext cx="3099816" cy="1709928"/>
          </a:xfrm>
        </p:spPr>
        <p:txBody>
          <a:bodyPr tIns="45720" anchor="t">
            <a:normAutofit/>
          </a:bodyPr>
          <a:lstStyle>
            <a:lvl1pPr>
              <a:lnSpc>
                <a:spcPct val="100000"/>
              </a:lnSpc>
              <a:defRPr sz="3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BA29649-B19F-499E-8E9A-3577EAC8F03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965192" y="1161288"/>
            <a:ext cx="6729984" cy="4645152"/>
          </a:xfrm>
        </p:spPr>
        <p:txBody>
          <a:bodyPr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BC9EF2E-A8CD-41A1-B11A-0D8842797A9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68680" y="3438144"/>
            <a:ext cx="3099816" cy="20574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44257B5-0DE0-401F-9171-E8687A97DBA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68680" y="6356350"/>
            <a:ext cx="2743200" cy="365125"/>
          </a:xfrm>
        </p:spPr>
        <p:txBody>
          <a:bodyPr/>
          <a:lstStyle/>
          <a:p>
            <a:fld id="{02AC24A9-CCB6-4F8D-B8DB-C2F3692CFA5A}" type="datetimeFigureOut">
              <a:rPr lang="en-US" smtClean="0"/>
              <a:t>2/17/2025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88CD9AD-D667-4FD4-AA34-428AA0BCD0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8770FB6-F273-4BA6-8B97-9835AC5378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788235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B32C18-E430-4EC7-BD7C-99D86D0122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FC5012F-7119-4D94-9717-3862E1C9384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ED9A4A-D287-4207-9037-70DB007A17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2/17/2025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1ECFCAC-80DB-43BB-B3F1-AC22BACEE3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679730-3487-4D94-A0DC-C21684963A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21727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543C89D-929E-4CD1-BCCC-72A14C0335D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ED450EA-A577-4B76-A12F-650BEB20FD8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1D2603B-9ACE-4FA9-805B-9B91EB63DF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2/17/2025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ECE18AC-D6A9-4A61-885D-68E2B684A4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5197AE4-AA47-4E14-8FFE-171FAE47F4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44252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2/17/2025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2/17/2025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2/17/2025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2/17/2025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2/17/2025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2/17/2025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2/17/2025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2/17/2025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1" r:id="rId3"/>
    <p:sldLayoutId id="2147483669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B325BDE-35A4-4AAD-960B-C1415864AD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E459C78-0CC4-4552-93DD-49B4194D005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6744A3C-9C54-46A6-B3EF-5B36362423E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AC24A9-CCB6-4F8D-B8DB-C2F3692CFA5A}" type="datetimeFigureOut">
              <a:rPr lang="en-US" smtClean="0"/>
              <a:t>2/17/2025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7D5A696-7B4B-4181-A961-7D66556D507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038CB5-8F4A-401D-A3A9-B27DC15B7A8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74814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74" r:id="rId4"/>
    <p:sldLayoutId id="2147483675" r:id="rId5"/>
    <p:sldLayoutId id="2147483676" r:id="rId6"/>
    <p:sldLayoutId id="2147483677" r:id="rId7"/>
    <p:sldLayoutId id="2147483678" r:id="rId8"/>
    <p:sldLayoutId id="2147483679" r:id="rId9"/>
    <p:sldLayoutId id="2147483680" r:id="rId10"/>
    <p:sldLayoutId id="214748368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matbury.com/wordpress/2012/03/01/using-moodle-for-written-corrective-feedback/" TargetMode="External"/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9.xml"/><Relationship Id="rId4" Type="http://schemas.openxmlformats.org/officeDocument/2006/relationships/hyperlink" Target="https://creativecommons.org/licenses/by-nc/3.0/" TargetMode="Externa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g"/><Relationship Id="rId3" Type="http://schemas.openxmlformats.org/officeDocument/2006/relationships/diagramLayout" Target="../diagrams/layout2.xml"/><Relationship Id="rId7" Type="http://schemas.openxmlformats.org/officeDocument/2006/relationships/image" Target="../media/image10.jp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ohioemployerlawblog.com/2016/03/is-your-employee-handbook-contract-of.html" TargetMode="External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5.xml"/><Relationship Id="rId5" Type="http://schemas.openxmlformats.org/officeDocument/2006/relationships/image" Target="../media/image14.png"/><Relationship Id="rId4" Type="http://schemas.openxmlformats.org/officeDocument/2006/relationships/hyperlink" Target="https://creativecommons.org/licenses/by-nc-nd/3.0/" TargetMode="Externa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9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uscis.gov/i-9-central/form-i-9-resources/handbook-for-employers-m-274/120-instructions-for-agricultural-recruiters-and-referrers-for-a-fee" TargetMode="External"/><Relationship Id="rId1" Type="http://schemas.openxmlformats.org/officeDocument/2006/relationships/slideLayout" Target="../slideLayouts/slideLayout19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Tending the Human Resources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Tips to keep you out of the ditch!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9178506" y="6357668"/>
            <a:ext cx="26914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Sharon Justice</a:t>
            </a:r>
          </a:p>
        </p:txBody>
      </p:sp>
    </p:spTree>
    <p:extLst>
      <p:ext uri="{BB962C8B-B14F-4D97-AF65-F5344CB8AC3E}">
        <p14:creationId xmlns:p14="http://schemas.microsoft.com/office/powerpoint/2010/main" val="6149856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373BFF-C0CB-41C3-B1C6-6BDE7C7C51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Do you have a Corrective Action Policy?</a:t>
            </a:r>
          </a:p>
        </p:txBody>
      </p:sp>
      <p:pic>
        <p:nvPicPr>
          <p:cNvPr id="6" name="Picture Placeholder 5" descr="A close up of a logo&#10;&#10;Description automatically generated">
            <a:extLst>
              <a:ext uri="{FF2B5EF4-FFF2-40B4-BE49-F238E27FC236}">
                <a16:creationId xmlns:a16="http://schemas.microsoft.com/office/drawing/2014/main" id="{76F27C3C-F855-4DE1-850D-B2D1026A286E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22990" r="22990"/>
          <a:stretch>
            <a:fillRect/>
          </a:stretch>
        </p:blipFill>
        <p:spPr/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0C7AEE3-887E-4099-9350-ACA2ED7B38A3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3584A73-9351-49D9-BA20-4DDC6B021DDB}"/>
              </a:ext>
            </a:extLst>
          </p:cNvPr>
          <p:cNvSpPr txBox="1"/>
          <p:nvPr/>
        </p:nvSpPr>
        <p:spPr>
          <a:xfrm>
            <a:off x="8094831" y="5816600"/>
            <a:ext cx="3063347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>
                <a:hlinkClick r:id="rId3" tooltip="http://matbury.com/wordpress/2012/03/01/using-moodle-for-written-corrective-feedback/"/>
              </a:rPr>
              <a:t>This Photo</a:t>
            </a:r>
            <a:r>
              <a:rPr lang="en-US" sz="900"/>
              <a:t> by Unknown Author is licensed under </a:t>
            </a:r>
            <a:r>
              <a:rPr lang="en-US" sz="900">
                <a:hlinkClick r:id="rId4" tooltip="https://creativecommons.org/licenses/by-nc/3.0/"/>
              </a:rPr>
              <a:t>CC BY-NC</a:t>
            </a:r>
            <a:endParaRPr lang="en-US" sz="900"/>
          </a:p>
        </p:txBody>
      </p:sp>
    </p:spTree>
    <p:extLst>
      <p:ext uri="{BB962C8B-B14F-4D97-AF65-F5344CB8AC3E}">
        <p14:creationId xmlns:p14="http://schemas.microsoft.com/office/powerpoint/2010/main" val="418313648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Content Placeholder 10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3643053902"/>
              </p:ext>
            </p:extLst>
          </p:nvPr>
        </p:nvGraphicFramePr>
        <p:xfrm>
          <a:off x="129397" y="716442"/>
          <a:ext cx="9535064" cy="54773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3" name="Picture 1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37670" y="3534220"/>
            <a:ext cx="1149509" cy="1258801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2942" y="3517745"/>
            <a:ext cx="2379805" cy="21325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108353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62DF11E-B7D3-4F8A-824F-36368F67BB9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904" t="20298" r="56436" b="5319"/>
          <a:stretch/>
        </p:blipFill>
        <p:spPr>
          <a:xfrm>
            <a:off x="914398" y="544749"/>
            <a:ext cx="10632334" cy="59063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184736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2D6FBB9D-1CAA-4D05-AB33-BABDFE17B8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8209" y="0"/>
            <a:ext cx="11167447" cy="2018806"/>
          </a:xfrm>
          <a:prstGeom prst="rect">
            <a:avLst/>
          </a:prstGeom>
          <a:ln w="9525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21" name="Rectangle 20">
            <a:extLst>
              <a:ext uri="{FF2B5EF4-FFF2-40B4-BE49-F238E27FC236}">
                <a16:creationId xmlns:a16="http://schemas.microsoft.com/office/drawing/2014/main" id="{04727B71-B4B6-4823-80A1-68C40B4751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6928" y="0"/>
            <a:ext cx="11155680" cy="2011680"/>
          </a:xfrm>
          <a:prstGeom prst="rect">
            <a:avLst/>
          </a:pr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79A6DB05-9FB5-4B07-8675-74C23D4FD8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8834" y="787352"/>
            <a:ext cx="128016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25" name="Rectangle 24">
            <a:extLst>
              <a:ext uri="{FF2B5EF4-FFF2-40B4-BE49-F238E27FC236}">
                <a16:creationId xmlns:a16="http://schemas.microsoft.com/office/drawing/2014/main" id="{63F5877B-98C7-49DD-83AB-0F6F57CB65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 descr="Text&#10;&#10;Description automatically generated">
            <a:extLst>
              <a:ext uri="{FF2B5EF4-FFF2-40B4-BE49-F238E27FC236}">
                <a16:creationId xmlns:a16="http://schemas.microsoft.com/office/drawing/2014/main" id="{2E39C6B8-91BF-48E4-86AF-669D7E0B1FC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27550" r="25284" b="2"/>
          <a:stretch/>
        </p:blipFill>
        <p:spPr>
          <a:xfrm>
            <a:off x="7364078" y="-18"/>
            <a:ext cx="4827922" cy="6857999"/>
          </a:xfrm>
          <a:custGeom>
            <a:avLst/>
            <a:gdLst/>
            <a:ahLst/>
            <a:cxnLst/>
            <a:rect l="l" t="t" r="r" b="b"/>
            <a:pathLst>
              <a:path w="4827922" h="6858000">
                <a:moveTo>
                  <a:pt x="4441" y="0"/>
                </a:moveTo>
                <a:lnTo>
                  <a:pt x="4827922" y="0"/>
                </a:lnTo>
                <a:lnTo>
                  <a:pt x="4827922" y="6858000"/>
                </a:lnTo>
                <a:lnTo>
                  <a:pt x="0" y="6858000"/>
                </a:lnTo>
                <a:lnTo>
                  <a:pt x="106674" y="6638378"/>
                </a:lnTo>
                <a:cubicBezTo>
                  <a:pt x="530028" y="5720938"/>
                  <a:pt x="777229" y="4614948"/>
                  <a:pt x="777229" y="3424428"/>
                </a:cubicBezTo>
                <a:cubicBezTo>
                  <a:pt x="777229" y="2233909"/>
                  <a:pt x="530028" y="1127919"/>
                  <a:pt x="106674" y="210478"/>
                </a:cubicBezTo>
                <a:close/>
              </a:path>
            </a:pathLst>
          </a:custGeom>
        </p:spPr>
      </p:pic>
      <p:sp useBgFill="1">
        <p:nvSpPr>
          <p:cNvPr id="27" name="Freeform: Shape 26">
            <a:extLst>
              <a:ext uri="{FF2B5EF4-FFF2-40B4-BE49-F238E27FC236}">
                <a16:creationId xmlns:a16="http://schemas.microsoft.com/office/drawing/2014/main" id="{4EA91930-66BC-4C41-B4F5-C31EB216F6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945815" cy="6858000"/>
          </a:xfrm>
          <a:custGeom>
            <a:avLst/>
            <a:gdLst>
              <a:gd name="connsiteX0" fmla="*/ 0 w 3945815"/>
              <a:gd name="connsiteY0" fmla="*/ 0 h 6858000"/>
              <a:gd name="connsiteX1" fmla="*/ 3138662 w 3945815"/>
              <a:gd name="connsiteY1" fmla="*/ 0 h 6858000"/>
              <a:gd name="connsiteX2" fmla="*/ 3275260 w 3945815"/>
              <a:gd name="connsiteY2" fmla="*/ 267438 h 6858000"/>
              <a:gd name="connsiteX3" fmla="*/ 3945815 w 3945815"/>
              <a:gd name="connsiteY3" fmla="*/ 3481388 h 6858000"/>
              <a:gd name="connsiteX4" fmla="*/ 3275260 w 3945815"/>
              <a:gd name="connsiteY4" fmla="*/ 6695338 h 6858000"/>
              <a:gd name="connsiteX5" fmla="*/ 3192177 w 3945815"/>
              <a:gd name="connsiteY5" fmla="*/ 6858000 h 6858000"/>
              <a:gd name="connsiteX6" fmla="*/ 0 w 3945815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945815" h="6858000">
                <a:moveTo>
                  <a:pt x="0" y="0"/>
                </a:moveTo>
                <a:lnTo>
                  <a:pt x="3138662" y="0"/>
                </a:lnTo>
                <a:lnTo>
                  <a:pt x="3275260" y="267438"/>
                </a:lnTo>
                <a:cubicBezTo>
                  <a:pt x="3698614" y="1184879"/>
                  <a:pt x="3945815" y="2290869"/>
                  <a:pt x="3945815" y="3481388"/>
                </a:cubicBezTo>
                <a:cubicBezTo>
                  <a:pt x="3945815" y="4671908"/>
                  <a:pt x="3698614" y="5777898"/>
                  <a:pt x="3275260" y="6695338"/>
                </a:cubicBezTo>
                <a:lnTo>
                  <a:pt x="3192177" y="6858000"/>
                </a:lnTo>
                <a:lnTo>
                  <a:pt x="0" y="6858000"/>
                </a:lnTo>
                <a:close/>
              </a:path>
            </a:pathLst>
          </a:custGeom>
          <a:ln w="9525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algn="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29" name="Freeform: Shape 28">
            <a:extLst>
              <a:ext uri="{FF2B5EF4-FFF2-40B4-BE49-F238E27FC236}">
                <a16:creationId xmlns:a16="http://schemas.microsoft.com/office/drawing/2014/main" id="{6313CF8F-B436-401E-9575-DE0F8E8B5B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936670" cy="6858000"/>
          </a:xfrm>
          <a:custGeom>
            <a:avLst/>
            <a:gdLst>
              <a:gd name="connsiteX0" fmla="*/ 0 w 3936670"/>
              <a:gd name="connsiteY0" fmla="*/ 0 h 6858000"/>
              <a:gd name="connsiteX1" fmla="*/ 3129517 w 3936670"/>
              <a:gd name="connsiteY1" fmla="*/ 0 h 6858000"/>
              <a:gd name="connsiteX2" fmla="*/ 3266115 w 3936670"/>
              <a:gd name="connsiteY2" fmla="*/ 267438 h 6858000"/>
              <a:gd name="connsiteX3" fmla="*/ 3936670 w 3936670"/>
              <a:gd name="connsiteY3" fmla="*/ 3481388 h 6858000"/>
              <a:gd name="connsiteX4" fmla="*/ 3266115 w 3936670"/>
              <a:gd name="connsiteY4" fmla="*/ 6695338 h 6858000"/>
              <a:gd name="connsiteX5" fmla="*/ 3183032 w 3936670"/>
              <a:gd name="connsiteY5" fmla="*/ 6858000 h 6858000"/>
              <a:gd name="connsiteX6" fmla="*/ 0 w 3936670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936670" h="6858000">
                <a:moveTo>
                  <a:pt x="0" y="0"/>
                </a:moveTo>
                <a:lnTo>
                  <a:pt x="3129517" y="0"/>
                </a:lnTo>
                <a:lnTo>
                  <a:pt x="3266115" y="267438"/>
                </a:lnTo>
                <a:cubicBezTo>
                  <a:pt x="3689469" y="1184879"/>
                  <a:pt x="3936670" y="2290869"/>
                  <a:pt x="3936670" y="3481388"/>
                </a:cubicBezTo>
                <a:cubicBezTo>
                  <a:pt x="3936670" y="4671908"/>
                  <a:pt x="3689469" y="5777898"/>
                  <a:pt x="3266115" y="6695338"/>
                </a:cubicBezTo>
                <a:lnTo>
                  <a:pt x="3183032" y="6858000"/>
                </a:lnTo>
                <a:lnTo>
                  <a:pt x="0" y="6858000"/>
                </a:ln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2A38CFE9-C30A-4551-ACCB-D5808FBC39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016867"/>
            <a:ext cx="128016" cy="65390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67EF550F-47CE-4FB2-9DAC-12AD835C83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38912" y="2089941"/>
            <a:ext cx="2834640" cy="18288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B810FEA-93F7-4747-BF1C-1C8E6C8A04CB}"/>
              </a:ext>
            </a:extLst>
          </p:cNvPr>
          <p:cNvSpPr txBox="1"/>
          <p:nvPr/>
        </p:nvSpPr>
        <p:spPr>
          <a:xfrm>
            <a:off x="9400851" y="6657945"/>
            <a:ext cx="2791149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700">
                <a:solidFill>
                  <a:srgbClr val="FFFFFF"/>
                </a:solidFill>
                <a:hlinkClick r:id="rId3" tooltip="http://www.ohioemployerlawblog.com/2016/03/is-your-employee-handbook-contract-of.html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This Photo</a:t>
            </a:r>
            <a:r>
              <a:rPr lang="en-US" sz="700">
                <a:solidFill>
                  <a:srgbClr val="FFFFFF"/>
                </a:solidFill>
              </a:rPr>
              <a:t> by Unknown Author is licensed under </a:t>
            </a:r>
            <a:r>
              <a:rPr lang="en-US" sz="700">
                <a:solidFill>
                  <a:srgbClr val="FFFFFF"/>
                </a:solidFill>
                <a:hlinkClick r:id="rId4" tooltip="https://creativecommons.org/licenses/by-nc-nd/3.0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BY-NC-ND</a:t>
            </a:r>
            <a:endParaRPr lang="en-US" sz="700">
              <a:solidFill>
                <a:srgbClr val="FFFFFF"/>
              </a:solidFill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C32F2BCF-7E42-4A7C-86F8-D80D1AECC2FB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5285" t="18894" r="65772" b="11483"/>
          <a:stretch/>
        </p:blipFill>
        <p:spPr>
          <a:xfrm>
            <a:off x="756964" y="250493"/>
            <a:ext cx="6149594" cy="6356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031352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0288C6B4-AFC3-407F-A595-EFFD38D4CC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  <p:sp useBgFill="1">
        <p:nvSpPr>
          <p:cNvPr id="13" name="Freeform: Shape 12">
            <a:extLst>
              <a:ext uri="{FF2B5EF4-FFF2-40B4-BE49-F238E27FC236}">
                <a16:creationId xmlns:a16="http://schemas.microsoft.com/office/drawing/2014/main" id="{CF236821-17FE-429B-8D2C-08E13A64EA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4455673" cy="6858000"/>
          </a:xfrm>
          <a:custGeom>
            <a:avLst/>
            <a:gdLst>
              <a:gd name="connsiteX0" fmla="*/ 0 w 4455673"/>
              <a:gd name="connsiteY0" fmla="*/ 0 h 6858000"/>
              <a:gd name="connsiteX1" fmla="*/ 3242695 w 4455673"/>
              <a:gd name="connsiteY1" fmla="*/ 0 h 6858000"/>
              <a:gd name="connsiteX2" fmla="*/ 3305678 w 4455673"/>
              <a:gd name="connsiteY2" fmla="*/ 69271 h 6858000"/>
              <a:gd name="connsiteX3" fmla="*/ 4455673 w 4455673"/>
              <a:gd name="connsiteY3" fmla="*/ 3429000 h 6858000"/>
              <a:gd name="connsiteX4" fmla="*/ 3305678 w 4455673"/>
              <a:gd name="connsiteY4" fmla="*/ 6788730 h 6858000"/>
              <a:gd name="connsiteX5" fmla="*/ 3242695 w 4455673"/>
              <a:gd name="connsiteY5" fmla="*/ 6858000 h 6858000"/>
              <a:gd name="connsiteX6" fmla="*/ 0 w 4455673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455673" h="6858000">
                <a:moveTo>
                  <a:pt x="0" y="0"/>
                </a:moveTo>
                <a:lnTo>
                  <a:pt x="3242695" y="0"/>
                </a:lnTo>
                <a:lnTo>
                  <a:pt x="3305678" y="69271"/>
                </a:lnTo>
                <a:cubicBezTo>
                  <a:pt x="4016204" y="929100"/>
                  <a:pt x="4455673" y="2116944"/>
                  <a:pt x="4455673" y="3429000"/>
                </a:cubicBezTo>
                <a:cubicBezTo>
                  <a:pt x="4455673" y="4741056"/>
                  <a:pt x="4016204" y="5928900"/>
                  <a:pt x="3305678" y="6788730"/>
                </a:cubicBezTo>
                <a:lnTo>
                  <a:pt x="3242695" y="6858000"/>
                </a:lnTo>
                <a:lnTo>
                  <a:pt x="0" y="6858000"/>
                </a:lnTo>
                <a:close/>
              </a:path>
            </a:pathLst>
          </a:custGeom>
          <a:ln w="9525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algn="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5" name="Freeform: Shape 14">
            <a:extLst>
              <a:ext uri="{FF2B5EF4-FFF2-40B4-BE49-F238E27FC236}">
                <a16:creationId xmlns:a16="http://schemas.microsoft.com/office/drawing/2014/main" id="{C0BDBCD2-E081-43AB-9119-C55465E597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446529" cy="6858000"/>
          </a:xfrm>
          <a:custGeom>
            <a:avLst/>
            <a:gdLst>
              <a:gd name="connsiteX0" fmla="*/ 0 w 4446529"/>
              <a:gd name="connsiteY0" fmla="*/ 0 h 6858000"/>
              <a:gd name="connsiteX1" fmla="*/ 3233551 w 4446529"/>
              <a:gd name="connsiteY1" fmla="*/ 0 h 6858000"/>
              <a:gd name="connsiteX2" fmla="*/ 3296534 w 4446529"/>
              <a:gd name="connsiteY2" fmla="*/ 69271 h 6858000"/>
              <a:gd name="connsiteX3" fmla="*/ 4446529 w 4446529"/>
              <a:gd name="connsiteY3" fmla="*/ 3429000 h 6858000"/>
              <a:gd name="connsiteX4" fmla="*/ 3296534 w 4446529"/>
              <a:gd name="connsiteY4" fmla="*/ 6788730 h 6858000"/>
              <a:gd name="connsiteX5" fmla="*/ 3233551 w 4446529"/>
              <a:gd name="connsiteY5" fmla="*/ 6858000 h 6858000"/>
              <a:gd name="connsiteX6" fmla="*/ 0 w 4446529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446529" h="6858000">
                <a:moveTo>
                  <a:pt x="0" y="0"/>
                </a:moveTo>
                <a:lnTo>
                  <a:pt x="3233551" y="0"/>
                </a:lnTo>
                <a:lnTo>
                  <a:pt x="3296534" y="69271"/>
                </a:lnTo>
                <a:cubicBezTo>
                  <a:pt x="4007060" y="929100"/>
                  <a:pt x="4446529" y="2116944"/>
                  <a:pt x="4446529" y="3429000"/>
                </a:cubicBezTo>
                <a:cubicBezTo>
                  <a:pt x="4446529" y="4741056"/>
                  <a:pt x="4007060" y="5928900"/>
                  <a:pt x="3296534" y="6788730"/>
                </a:cubicBezTo>
                <a:lnTo>
                  <a:pt x="3233551" y="6858000"/>
                </a:lnTo>
                <a:lnTo>
                  <a:pt x="0" y="6858000"/>
                </a:ln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3FC910B-EF5F-4109-BE24-4E8EB59FFE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094" y="1161288"/>
            <a:ext cx="3438144" cy="1239012"/>
          </a:xfrm>
        </p:spPr>
        <p:txBody>
          <a:bodyPr anchor="ctr">
            <a:normAutofit/>
          </a:bodyPr>
          <a:lstStyle/>
          <a:p>
            <a:r>
              <a:rPr lang="en-US" sz="2800" dirty="0"/>
              <a:t>Drug Testing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98E79BE4-34FE-485A-98A5-92CE8F7C47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426546"/>
            <a:ext cx="128016" cy="65390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7A5F0580-5EE9-419F-96EE-B6529EF6E7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95893" y="2443480"/>
            <a:ext cx="3383280" cy="18288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A1065625-A803-463D-B8BC-1954CF3905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1094" y="2718054"/>
            <a:ext cx="3438906" cy="3207258"/>
          </a:xfrm>
        </p:spPr>
        <p:txBody>
          <a:bodyPr anchor="t">
            <a:normAutofit/>
          </a:bodyPr>
          <a:lstStyle/>
          <a:p>
            <a:r>
              <a:rPr lang="en-US" sz="1700" dirty="0"/>
              <a:t>Give notice</a:t>
            </a:r>
          </a:p>
          <a:p>
            <a:r>
              <a:rPr lang="en-US" sz="1700" dirty="0"/>
              <a:t>If random, keep it random and give proper notice  (state laws vary)</a:t>
            </a:r>
          </a:p>
          <a:p>
            <a:r>
              <a:rPr lang="en-US" sz="1700" dirty="0"/>
              <a:t>Post Accident:  be careful not to discourage accident reporting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7916673D-673E-4EEE-90D2-AA155921742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3905" t="29222" r="25404" b="14696"/>
          <a:stretch/>
        </p:blipFill>
        <p:spPr>
          <a:xfrm>
            <a:off x="4901184" y="1325434"/>
            <a:ext cx="6922008" cy="43077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721257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2E80E3-1128-CBD5-C3C6-253A10AC14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Employment Verification	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27674C-2824-05C1-209F-6C7C5CAC74B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All employers regardless of size are required to complete an I9</a:t>
            </a:r>
          </a:p>
          <a:p>
            <a:endParaRPr lang="en-US" dirty="0"/>
          </a:p>
          <a:p>
            <a:r>
              <a:rPr lang="en-US" dirty="0">
                <a:hlinkClick r:id="rId2"/>
              </a:rPr>
              <a:t>12.0 Instructions for Agricultural Recruiters and Referrers for a Fee | USCIS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792746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1ACA2EA0-FFD3-42EC-9406-B595015ED9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D5288BCE-665C-472A-8C43-664BCFA31E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8762" y="1247775"/>
            <a:ext cx="9144000" cy="3007447"/>
          </a:xfrm>
          <a:prstGeom prst="rect">
            <a:avLst/>
          </a:prstGeom>
          <a:ln w="12700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2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BB51C8C-5374-43DE-B5B0-8B6C5C31FB4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804988" y="1442172"/>
            <a:ext cx="8582025" cy="2177328"/>
          </a:xfrm>
        </p:spPr>
        <p:txBody>
          <a:bodyPr anchor="ctr">
            <a:normAutofit/>
          </a:bodyPr>
          <a:lstStyle/>
          <a:p>
            <a:pPr algn="ctr"/>
            <a:r>
              <a:rPr lang="en-US" sz="6700"/>
              <a:t>Other HR Resources:  SHRM.org</a:t>
            </a: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46C57131-53A7-4C1A-BEA8-25F06A06AD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487872" y="3912322"/>
            <a:ext cx="7225780" cy="685800"/>
          </a:xfrm>
          <a:prstGeom prst="roundRect">
            <a:avLst>
              <a:gd name="adj" fmla="val 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03C36657-0C1D-426F-ABDD-21DD065F04A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566988" y="3962400"/>
            <a:ext cx="7058025" cy="581025"/>
          </a:xfrm>
        </p:spPr>
        <p:txBody>
          <a:bodyPr anchor="ctr">
            <a:normAutofit/>
          </a:bodyPr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922723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Tending the Human Resources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For more information</a:t>
            </a:r>
          </a:p>
          <a:p>
            <a:r>
              <a:rPr lang="en-US" dirty="0"/>
              <a:t>Contact Sharon Justice</a:t>
            </a:r>
          </a:p>
          <a:p>
            <a:r>
              <a:rPr lang="en-US" dirty="0"/>
              <a:t>www.JusticeLeadership.com</a:t>
            </a:r>
          </a:p>
        </p:txBody>
      </p:sp>
    </p:spTree>
    <p:extLst>
      <p:ext uri="{BB962C8B-B14F-4D97-AF65-F5344CB8AC3E}">
        <p14:creationId xmlns:p14="http://schemas.microsoft.com/office/powerpoint/2010/main" val="24953661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47881" y="2771775"/>
            <a:ext cx="4884904" cy="1420600"/>
          </a:xfrm>
        </p:spPr>
        <p:txBody>
          <a:bodyPr>
            <a:normAutofit fontScale="90000"/>
          </a:bodyPr>
          <a:lstStyle/>
          <a:p>
            <a:r>
              <a:rPr lang="en-US" dirty="0"/>
              <a:t>What’s the Purpose of A Handbook</a:t>
            </a:r>
            <a:br>
              <a:rPr lang="en-US" dirty="0"/>
            </a:b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456004">
            <a:off x="1330867" y="1377239"/>
            <a:ext cx="3125993" cy="4209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09161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75552BA8-2377-4DC0-89E8-22A307385E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If you put it in writing, you must adhere.  If you have any question about consistently following a written policy don’t put it in writing</a:t>
            </a:r>
          </a:p>
        </p:txBody>
      </p:sp>
    </p:spTree>
    <p:extLst>
      <p:ext uri="{BB962C8B-B14F-4D97-AF65-F5344CB8AC3E}">
        <p14:creationId xmlns:p14="http://schemas.microsoft.com/office/powerpoint/2010/main" val="39790623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Employee Handbooks</a:t>
            </a:r>
            <a:br>
              <a:rPr lang="en-US" dirty="0"/>
            </a:br>
            <a:r>
              <a:rPr lang="en-US" dirty="0"/>
              <a:t>Purpose?</a:t>
            </a:r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3727507387"/>
              </p:ext>
            </p:extLst>
          </p:nvPr>
        </p:nvGraphicFramePr>
        <p:xfrm>
          <a:off x="1507787" y="2393005"/>
          <a:ext cx="10107038" cy="67160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4267636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You make your handbook serve your needs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Payroll issues?</a:t>
            </a:r>
          </a:p>
          <a:p>
            <a:endParaRPr lang="en-US" dirty="0"/>
          </a:p>
          <a:p>
            <a:r>
              <a:rPr lang="en-US" dirty="0"/>
              <a:t>Workplace rule violations?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Poor Performance?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Define how pay is processed and when</a:t>
            </a:r>
          </a:p>
          <a:p>
            <a:endParaRPr lang="en-US" dirty="0"/>
          </a:p>
          <a:p>
            <a:r>
              <a:rPr lang="en-US" dirty="0"/>
              <a:t>Define each workplace rule and how it should be followed and what the range of repercussion can be if violated</a:t>
            </a:r>
          </a:p>
          <a:p>
            <a:endParaRPr lang="en-US" dirty="0"/>
          </a:p>
          <a:p>
            <a:r>
              <a:rPr lang="en-US" dirty="0"/>
              <a:t>Define acceptable performance standards and range of consequences if not achieved</a:t>
            </a:r>
          </a:p>
        </p:txBody>
      </p:sp>
    </p:spTree>
    <p:extLst>
      <p:ext uri="{BB962C8B-B14F-4D97-AF65-F5344CB8AC3E}">
        <p14:creationId xmlns:p14="http://schemas.microsoft.com/office/powerpoint/2010/main" val="25283687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employment at Will?</a:t>
            </a:r>
          </a:p>
        </p:txBody>
      </p:sp>
    </p:spTree>
    <p:extLst>
      <p:ext uri="{BB962C8B-B14F-4D97-AF65-F5344CB8AC3E}">
        <p14:creationId xmlns:p14="http://schemas.microsoft.com/office/powerpoint/2010/main" val="5686030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Preserving Employment at Will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State Employment at Will Policy</a:t>
            </a:r>
          </a:p>
          <a:p>
            <a:r>
              <a:rPr lang="en-US" dirty="0"/>
              <a:t>Add a disclaimer that the handbook, (code of conduct or any other written policies or documents) does not create an express or implied contract between the company and the employee</a:t>
            </a:r>
          </a:p>
          <a:p>
            <a:endParaRPr lang="en-US" dirty="0"/>
          </a:p>
          <a:p>
            <a:r>
              <a:rPr lang="en-US" dirty="0"/>
              <a:t>Put it in clear writing, bold, color, front page—anywhere so it can’t be missed by a disgruntled employee</a:t>
            </a:r>
          </a:p>
        </p:txBody>
      </p:sp>
    </p:spTree>
    <p:extLst>
      <p:ext uri="{BB962C8B-B14F-4D97-AF65-F5344CB8AC3E}">
        <p14:creationId xmlns:p14="http://schemas.microsoft.com/office/powerpoint/2010/main" val="235105971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Avoiding Unemployment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7696" y="1900237"/>
            <a:ext cx="4718304" cy="576262"/>
          </a:xfrm>
        </p:spPr>
        <p:txBody>
          <a:bodyPr/>
          <a:lstStyle/>
          <a:p>
            <a:r>
              <a:rPr lang="en-US" dirty="0"/>
              <a:t>Paid: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27307" y="2805518"/>
            <a:ext cx="4718304" cy="2632605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Layoffs</a:t>
            </a:r>
          </a:p>
          <a:p>
            <a:pPr marL="0" indent="0">
              <a:buNone/>
            </a:pPr>
            <a:r>
              <a:rPr lang="en-US" dirty="0"/>
              <a:t>Terminations not related to misconduct or policy violations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725419" y="1932302"/>
            <a:ext cx="4718304" cy="576262"/>
          </a:xfrm>
        </p:spPr>
        <p:txBody>
          <a:bodyPr/>
          <a:lstStyle/>
          <a:p>
            <a:r>
              <a:rPr lang="en-US" dirty="0"/>
              <a:t>Not Paid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2508564"/>
            <a:ext cx="4718304" cy="3367303"/>
          </a:xfrm>
        </p:spPr>
        <p:txBody>
          <a:bodyPr>
            <a:normAutofit/>
          </a:bodyPr>
          <a:lstStyle/>
          <a:p>
            <a:r>
              <a:rPr lang="en-US" dirty="0"/>
              <a:t>Misconduct</a:t>
            </a:r>
          </a:p>
          <a:p>
            <a:pPr marL="0" indent="0">
              <a:buNone/>
            </a:pPr>
            <a:r>
              <a:rPr lang="en-US" sz="2200" dirty="0"/>
              <a:t>	Deliberate or disregard for standards 	of behavior that have been clearly 	communicated in writing or orally</a:t>
            </a:r>
          </a:p>
          <a:p>
            <a:r>
              <a:rPr lang="en-US" dirty="0"/>
              <a:t>Carelessness, violence, theft, </a:t>
            </a:r>
          </a:p>
          <a:p>
            <a:r>
              <a:rPr lang="en-US" dirty="0"/>
              <a:t>A host of other DOCUMENTED performance violations Resignation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909907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453866"/>
            <a:ext cx="6241816" cy="1371600"/>
          </a:xfrm>
        </p:spPr>
        <p:txBody>
          <a:bodyPr/>
          <a:lstStyle/>
          <a:p>
            <a:r>
              <a:rPr lang="en-US" dirty="0"/>
              <a:t>How to avoid paying unemployment?</a:t>
            </a:r>
          </a:p>
        </p:txBody>
      </p:sp>
      <p:pic>
        <p:nvPicPr>
          <p:cNvPr id="10" name="Picture Placeholder 9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122" r="20122"/>
          <a:stretch>
            <a:fillRect/>
          </a:stretch>
        </p:blipFill>
        <p:spPr/>
      </p:pic>
      <p:sp>
        <p:nvSpPr>
          <p:cNvPr id="8" name="Text Placeholder 7"/>
          <p:cNvSpPr>
            <a:spLocks noGrp="1"/>
          </p:cNvSpPr>
          <p:nvPr>
            <p:ph type="body" sz="half" idx="2"/>
          </p:nvPr>
        </p:nvSpPr>
        <p:spPr>
          <a:xfrm>
            <a:off x="1295399" y="2227634"/>
            <a:ext cx="2819401" cy="2856598"/>
          </a:xfrm>
        </p:spPr>
        <p:txBody>
          <a:bodyPr>
            <a:normAutofit/>
          </a:bodyPr>
          <a:lstStyle/>
          <a:p>
            <a:pPr algn="l"/>
            <a:r>
              <a:rPr lang="en-US" sz="2000" b="1" dirty="0"/>
              <a:t>Employee handbook that outlines: </a:t>
            </a:r>
          </a:p>
          <a:p>
            <a:r>
              <a:rPr lang="en-US" dirty="0"/>
              <a:t>Policies</a:t>
            </a:r>
          </a:p>
          <a:p>
            <a:r>
              <a:rPr lang="en-US" dirty="0"/>
              <a:t>Attendance</a:t>
            </a:r>
          </a:p>
          <a:p>
            <a:r>
              <a:rPr lang="en-US" dirty="0"/>
              <a:t>Drug and Alcohol policy</a:t>
            </a:r>
          </a:p>
          <a:p>
            <a:r>
              <a:rPr lang="en-US" dirty="0"/>
              <a:t>Performance</a:t>
            </a:r>
          </a:p>
          <a:p>
            <a:r>
              <a:rPr lang="en-US" dirty="0"/>
              <a:t>Disciplinary process</a:t>
            </a:r>
          </a:p>
        </p:txBody>
      </p:sp>
      <p:sp>
        <p:nvSpPr>
          <p:cNvPr id="9" name="Text Placeholder 7"/>
          <p:cNvSpPr txBox="1">
            <a:spLocks/>
          </p:cNvSpPr>
          <p:nvPr/>
        </p:nvSpPr>
        <p:spPr>
          <a:xfrm>
            <a:off x="4672416" y="2227634"/>
            <a:ext cx="2819401" cy="2856598"/>
          </a:xfrm>
          <a:prstGeom prst="rect">
            <a:avLst/>
          </a:prstGeom>
        </p:spPr>
        <p:txBody>
          <a:bodyPr vert="horz" lIns="91440" tIns="45720" rIns="91440" bIns="45720" rtlCol="0" anchor="t">
            <a:normAutofit lnSpcReduction="10000"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None/>
              <a:defRPr sz="18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None/>
              <a:defRPr sz="12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None/>
              <a:defRPr sz="10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None/>
              <a:defRPr sz="9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None/>
              <a:defRPr sz="9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None/>
              <a:defRPr sz="9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None/>
              <a:defRPr sz="9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None/>
              <a:defRPr sz="9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None/>
              <a:defRPr sz="9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b="1" dirty="0"/>
              <a:t>Documentation of misconduct</a:t>
            </a:r>
          </a:p>
          <a:p>
            <a:endParaRPr lang="en-US" dirty="0"/>
          </a:p>
          <a:p>
            <a:r>
              <a:rPr lang="en-US" dirty="0"/>
              <a:t>Be specific</a:t>
            </a:r>
          </a:p>
          <a:p>
            <a:r>
              <a:rPr lang="en-US" dirty="0"/>
              <a:t>Document the dates</a:t>
            </a:r>
          </a:p>
          <a:p>
            <a:r>
              <a:rPr lang="en-US" dirty="0"/>
              <a:t>Create a written record of the violation, warning, violation, termination</a:t>
            </a:r>
          </a:p>
        </p:txBody>
      </p:sp>
    </p:spTree>
    <p:extLst>
      <p:ext uri="{BB962C8B-B14F-4D97-AF65-F5344CB8AC3E}">
        <p14:creationId xmlns:p14="http://schemas.microsoft.com/office/powerpoint/2010/main" val="299698937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ppt/theme/theme2.xml><?xml version="1.0" encoding="utf-8"?>
<a:theme xmlns:a="http://schemas.openxmlformats.org/drawingml/2006/main" name="AccentBoxVTI">
  <a:themeElements>
    <a:clrScheme name="AnalogousFromRegularSeedLeftStep">
      <a:dk1>
        <a:srgbClr val="000000"/>
      </a:dk1>
      <a:lt1>
        <a:srgbClr val="FFFFFF"/>
      </a:lt1>
      <a:dk2>
        <a:srgbClr val="412824"/>
      </a:dk2>
      <a:lt2>
        <a:srgbClr val="E4E2E8"/>
      </a:lt2>
      <a:accent1>
        <a:srgbClr val="88AD44"/>
      </a:accent1>
      <a:accent2>
        <a:srgbClr val="ABA439"/>
      </a:accent2>
      <a:accent3>
        <a:srgbClr val="C38B4D"/>
      </a:accent3>
      <a:accent4>
        <a:srgbClr val="B1473B"/>
      </a:accent4>
      <a:accent5>
        <a:srgbClr val="C34D72"/>
      </a:accent5>
      <a:accent6>
        <a:srgbClr val="B13B91"/>
      </a:accent6>
      <a:hlink>
        <a:srgbClr val="8863CB"/>
      </a:hlink>
      <a:folHlink>
        <a:srgbClr val="7F7F7F"/>
      </a:folHlink>
    </a:clrScheme>
    <a:fontScheme name="Avenir">
      <a:majorFont>
        <a:latin typeface="Avenir Next LT Pro"/>
        <a:ea typeface=""/>
        <a:cs typeface=""/>
      </a:majorFont>
      <a:minorFont>
        <a:latin typeface="Avenir Next LT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ccentBoxVTI" id="{9F778A78-DC9A-453A-A82D-A75CAD503E15}" vid="{EA961113-7CC4-4569-8A6A-7BC2C1E2F401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147</TotalTime>
  <Words>506</Words>
  <Application>Microsoft Office PowerPoint</Application>
  <PresentationFormat>Widescreen</PresentationFormat>
  <Paragraphs>84</Paragraphs>
  <Slides>17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17</vt:i4>
      </vt:variant>
    </vt:vector>
  </HeadingPairs>
  <TitlesOfParts>
    <vt:vector size="23" baseType="lpstr">
      <vt:lpstr>Arial</vt:lpstr>
      <vt:lpstr>Avenir Next LT Pro</vt:lpstr>
      <vt:lpstr>Calibri</vt:lpstr>
      <vt:lpstr>Garamond</vt:lpstr>
      <vt:lpstr>Organic</vt:lpstr>
      <vt:lpstr>AccentBoxVTI</vt:lpstr>
      <vt:lpstr>Tending the Human Resources</vt:lpstr>
      <vt:lpstr>What’s the Purpose of A Handbook </vt:lpstr>
      <vt:lpstr>If you put it in writing, you must adhere.  If you have any question about consistently following a written policy don’t put it in writing</vt:lpstr>
      <vt:lpstr>Employee Handbooks Purpose?</vt:lpstr>
      <vt:lpstr>You make your handbook serve your needs</vt:lpstr>
      <vt:lpstr>What is employment at Will?</vt:lpstr>
      <vt:lpstr>Preserving Employment at Will</vt:lpstr>
      <vt:lpstr>Avoiding Unemployment</vt:lpstr>
      <vt:lpstr>How to avoid paying unemployment?</vt:lpstr>
      <vt:lpstr>Do you have a Corrective Action Policy?</vt:lpstr>
      <vt:lpstr>PowerPoint Presentation</vt:lpstr>
      <vt:lpstr>PowerPoint Presentation</vt:lpstr>
      <vt:lpstr>PowerPoint Presentation</vt:lpstr>
      <vt:lpstr>Drug Testing</vt:lpstr>
      <vt:lpstr>Employment Verification </vt:lpstr>
      <vt:lpstr>Other HR Resources:  SHRM.org</vt:lpstr>
      <vt:lpstr>Tending the Human Resources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Tending the Human Resources</dc:title>
  <dc:creator>Justice, Sharon</dc:creator>
  <cp:lastModifiedBy>Sharon Justice</cp:lastModifiedBy>
  <cp:revision>8</cp:revision>
  <dcterms:created xsi:type="dcterms:W3CDTF">2019-02-07T16:00:43Z</dcterms:created>
  <dcterms:modified xsi:type="dcterms:W3CDTF">2025-02-17T18:07:35Z</dcterms:modified>
</cp:coreProperties>
</file>