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32" r:id="rId2"/>
  </p:sldMasterIdLst>
  <p:notesMasterIdLst>
    <p:notesMasterId r:id="rId17"/>
  </p:notesMasterIdLst>
  <p:sldIdLst>
    <p:sldId id="256" r:id="rId3"/>
    <p:sldId id="298" r:id="rId4"/>
    <p:sldId id="257" r:id="rId5"/>
    <p:sldId id="258" r:id="rId6"/>
    <p:sldId id="259" r:id="rId7"/>
    <p:sldId id="260" r:id="rId8"/>
    <p:sldId id="297" r:id="rId9"/>
    <p:sldId id="262" r:id="rId10"/>
    <p:sldId id="291" r:id="rId11"/>
    <p:sldId id="292" r:id="rId12"/>
    <p:sldId id="293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5" d="100"/>
          <a:sy n="45" d="100"/>
        </p:scale>
        <p:origin x="52" y="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svg"/><Relationship Id="rId1" Type="http://schemas.openxmlformats.org/officeDocument/2006/relationships/image" Target="../media/image15.png"/><Relationship Id="rId6" Type="http://schemas.openxmlformats.org/officeDocument/2006/relationships/image" Target="../media/image14.svg"/><Relationship Id="rId5" Type="http://schemas.openxmlformats.org/officeDocument/2006/relationships/image" Target="../media/image17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19.svg"/><Relationship Id="rId1" Type="http://schemas.openxmlformats.org/officeDocument/2006/relationships/image" Target="../media/image26.png"/><Relationship Id="rId6" Type="http://schemas.openxmlformats.org/officeDocument/2006/relationships/image" Target="../media/image23.svg"/><Relationship Id="rId5" Type="http://schemas.openxmlformats.org/officeDocument/2006/relationships/image" Target="../media/image2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F7AEC-EF97-7740-934B-15A1D164C7FF}" type="doc">
      <dgm:prSet loTypeId="urn:microsoft.com/office/officeart/2005/8/layout/target1" loCatId="relationship" qsTypeId="urn:microsoft.com/office/officeart/2005/8/quickstyle/simple4" qsCatId="simple" csTypeId="urn:microsoft.com/office/officeart/2005/8/colors/accent2_2" csCatId="accent2" phldr="1"/>
      <dgm:spPr/>
    </dgm:pt>
    <dgm:pt modelId="{5B488FB0-46F6-1D4A-A7AF-4DCD18BB605A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Faith</a:t>
          </a:r>
        </a:p>
      </dgm:t>
    </dgm:pt>
    <dgm:pt modelId="{6BA68FC4-03C6-5647-A5AF-8928C9926A81}" type="parTrans" cxnId="{33F41806-9359-EE48-8856-A2E71FBB707B}">
      <dgm:prSet/>
      <dgm:spPr/>
      <dgm:t>
        <a:bodyPr/>
        <a:lstStyle/>
        <a:p>
          <a:endParaRPr lang="en-US"/>
        </a:p>
      </dgm:t>
    </dgm:pt>
    <dgm:pt modelId="{DF3D7C4F-7CAA-2B4C-8062-97662B3FDB05}" type="sibTrans" cxnId="{33F41806-9359-EE48-8856-A2E71FBB707B}">
      <dgm:prSet/>
      <dgm:spPr/>
      <dgm:t>
        <a:bodyPr/>
        <a:lstStyle/>
        <a:p>
          <a:endParaRPr lang="en-US"/>
        </a:p>
      </dgm:t>
    </dgm:pt>
    <dgm:pt modelId="{DA70B5EC-C46C-D249-B864-917C68ED0AD2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Respect &amp; Authenticity</a:t>
          </a:r>
        </a:p>
      </dgm:t>
    </dgm:pt>
    <dgm:pt modelId="{2BC18558-46D9-A74B-AA7D-AC66C5C1DA3A}" type="parTrans" cxnId="{76FCC022-EDA3-B94B-8CBD-333B03E6D27D}">
      <dgm:prSet/>
      <dgm:spPr/>
      <dgm:t>
        <a:bodyPr/>
        <a:lstStyle/>
        <a:p>
          <a:endParaRPr lang="en-US"/>
        </a:p>
      </dgm:t>
    </dgm:pt>
    <dgm:pt modelId="{B64D6402-5299-F642-AEB5-7E8365BE0789}" type="sibTrans" cxnId="{76FCC022-EDA3-B94B-8CBD-333B03E6D27D}">
      <dgm:prSet/>
      <dgm:spPr/>
      <dgm:t>
        <a:bodyPr/>
        <a:lstStyle/>
        <a:p>
          <a:endParaRPr lang="en-US"/>
        </a:p>
      </dgm:t>
    </dgm:pt>
    <dgm:pt modelId="{D7003E29-5DF0-1347-A8A2-B28098A529EC}">
      <dgm:prSet phldrT="[Text]" custT="1"/>
      <dgm:spPr/>
      <dgm:t>
        <a:bodyPr/>
        <a:lstStyle/>
        <a:p>
          <a:r>
            <a:rPr lang="en-US" sz="1100" dirty="0">
              <a:solidFill>
                <a:schemeClr val="tx1"/>
              </a:solidFill>
            </a:rPr>
            <a:t>Team work</a:t>
          </a:r>
        </a:p>
      </dgm:t>
    </dgm:pt>
    <dgm:pt modelId="{529C41F5-E3A1-7B4A-83DF-1A16886DBD66}" type="parTrans" cxnId="{D4BF067A-CAE1-B546-8803-37E4856BE852}">
      <dgm:prSet/>
      <dgm:spPr/>
      <dgm:t>
        <a:bodyPr/>
        <a:lstStyle/>
        <a:p>
          <a:endParaRPr lang="en-US"/>
        </a:p>
      </dgm:t>
    </dgm:pt>
    <dgm:pt modelId="{F8CAB14D-D4DA-3E4B-9DB9-0B28B0E8A040}" type="sibTrans" cxnId="{D4BF067A-CAE1-B546-8803-37E4856BE852}">
      <dgm:prSet/>
      <dgm:spPr/>
      <dgm:t>
        <a:bodyPr/>
        <a:lstStyle/>
        <a:p>
          <a:endParaRPr lang="en-US"/>
        </a:p>
      </dgm:t>
    </dgm:pt>
    <dgm:pt modelId="{CC5AE391-022D-4440-BA47-840B5E678E20}" type="pres">
      <dgm:prSet presAssocID="{5C6F7AEC-EF97-7740-934B-15A1D164C7FF}" presName="composite" presStyleCnt="0">
        <dgm:presLayoutVars>
          <dgm:chMax val="5"/>
          <dgm:dir/>
          <dgm:resizeHandles val="exact"/>
        </dgm:presLayoutVars>
      </dgm:prSet>
      <dgm:spPr/>
    </dgm:pt>
    <dgm:pt modelId="{0579A31C-CE5F-474D-85A5-D0C55A5379FE}" type="pres">
      <dgm:prSet presAssocID="{5B488FB0-46F6-1D4A-A7AF-4DCD18BB605A}" presName="circle1" presStyleLbl="lnNode1" presStyleIdx="0" presStyleCnt="3"/>
      <dgm:spPr>
        <a:solidFill>
          <a:schemeClr val="accent3"/>
        </a:solidFill>
        <a:ln>
          <a:solidFill>
            <a:schemeClr val="accent3"/>
          </a:solidFill>
        </a:ln>
      </dgm:spPr>
    </dgm:pt>
    <dgm:pt modelId="{CFF8D555-7B3D-6B4E-9C88-EC68B2E78031}" type="pres">
      <dgm:prSet presAssocID="{5B488FB0-46F6-1D4A-A7AF-4DCD18BB605A}" presName="text1" presStyleLbl="revTx" presStyleIdx="0" presStyleCnt="3">
        <dgm:presLayoutVars>
          <dgm:bulletEnabled val="1"/>
        </dgm:presLayoutVars>
      </dgm:prSet>
      <dgm:spPr/>
    </dgm:pt>
    <dgm:pt modelId="{FAE39097-16F0-6240-A967-C21D931D1B14}" type="pres">
      <dgm:prSet presAssocID="{5B488FB0-46F6-1D4A-A7AF-4DCD18BB605A}" presName="line1" presStyleLbl="callout" presStyleIdx="0" presStyleCnt="6"/>
      <dgm:spPr/>
    </dgm:pt>
    <dgm:pt modelId="{1029EEEC-8194-F047-A9BB-E1EF9E70E4BC}" type="pres">
      <dgm:prSet presAssocID="{5B488FB0-46F6-1D4A-A7AF-4DCD18BB605A}" presName="d1" presStyleLbl="callout" presStyleIdx="1" presStyleCnt="6"/>
      <dgm:spPr/>
    </dgm:pt>
    <dgm:pt modelId="{6FE21E05-69E5-4B44-9266-F0D42702573E}" type="pres">
      <dgm:prSet presAssocID="{DA70B5EC-C46C-D249-B864-917C68ED0AD2}" presName="circle2" presStyleLbl="lnNode1" presStyleIdx="1" presStyleCnt="3"/>
      <dgm:spPr>
        <a:solidFill>
          <a:srgbClr val="92D050"/>
        </a:solidFill>
      </dgm:spPr>
    </dgm:pt>
    <dgm:pt modelId="{DB5DA546-4D4E-F648-BB7B-C10439F76674}" type="pres">
      <dgm:prSet presAssocID="{DA70B5EC-C46C-D249-B864-917C68ED0AD2}" presName="text2" presStyleLbl="revTx" presStyleIdx="1" presStyleCnt="3">
        <dgm:presLayoutVars>
          <dgm:bulletEnabled val="1"/>
        </dgm:presLayoutVars>
      </dgm:prSet>
      <dgm:spPr/>
    </dgm:pt>
    <dgm:pt modelId="{53DEBE44-9517-1F4E-88FD-17E4D75C4C06}" type="pres">
      <dgm:prSet presAssocID="{DA70B5EC-C46C-D249-B864-917C68ED0AD2}" presName="line2" presStyleLbl="callout" presStyleIdx="2" presStyleCnt="6"/>
      <dgm:spPr/>
    </dgm:pt>
    <dgm:pt modelId="{DE5BECD4-E361-C548-954B-3D2ECDE8E8C5}" type="pres">
      <dgm:prSet presAssocID="{DA70B5EC-C46C-D249-B864-917C68ED0AD2}" presName="d2" presStyleLbl="callout" presStyleIdx="3" presStyleCnt="6"/>
      <dgm:spPr/>
    </dgm:pt>
    <dgm:pt modelId="{B5AB0956-71DE-3247-B5B3-9D56148D292A}" type="pres">
      <dgm:prSet presAssocID="{D7003E29-5DF0-1347-A8A2-B28098A529EC}" presName="circle3" presStyleLbl="lnNode1" presStyleIdx="2" presStyleCnt="3"/>
      <dgm:spPr/>
    </dgm:pt>
    <dgm:pt modelId="{E1A064D3-ECE0-3248-BE0A-8F88401D045A}" type="pres">
      <dgm:prSet presAssocID="{D7003E29-5DF0-1347-A8A2-B28098A529EC}" presName="text3" presStyleLbl="revTx" presStyleIdx="2" presStyleCnt="3" custScaleX="116283" custScaleY="145884" custLinFactNeighborX="12671" custLinFactNeighborY="33541">
        <dgm:presLayoutVars>
          <dgm:bulletEnabled val="1"/>
        </dgm:presLayoutVars>
      </dgm:prSet>
      <dgm:spPr/>
    </dgm:pt>
    <dgm:pt modelId="{808F614B-20EE-A949-BAB2-807AE5DF01CD}" type="pres">
      <dgm:prSet presAssocID="{D7003E29-5DF0-1347-A8A2-B28098A529EC}" presName="line3" presStyleLbl="callout" presStyleIdx="4" presStyleCnt="6"/>
      <dgm:spPr/>
    </dgm:pt>
    <dgm:pt modelId="{3750DF27-7DFB-094D-8914-419B92A602EF}" type="pres">
      <dgm:prSet presAssocID="{D7003E29-5DF0-1347-A8A2-B28098A529EC}" presName="d3" presStyleLbl="callout" presStyleIdx="5" presStyleCnt="6"/>
      <dgm:spPr/>
    </dgm:pt>
  </dgm:ptLst>
  <dgm:cxnLst>
    <dgm:cxn modelId="{33F41806-9359-EE48-8856-A2E71FBB707B}" srcId="{5C6F7AEC-EF97-7740-934B-15A1D164C7FF}" destId="{5B488FB0-46F6-1D4A-A7AF-4DCD18BB605A}" srcOrd="0" destOrd="0" parTransId="{6BA68FC4-03C6-5647-A5AF-8928C9926A81}" sibTransId="{DF3D7C4F-7CAA-2B4C-8062-97662B3FDB05}"/>
    <dgm:cxn modelId="{76FCC022-EDA3-B94B-8CBD-333B03E6D27D}" srcId="{5C6F7AEC-EF97-7740-934B-15A1D164C7FF}" destId="{DA70B5EC-C46C-D249-B864-917C68ED0AD2}" srcOrd="1" destOrd="0" parTransId="{2BC18558-46D9-A74B-AA7D-AC66C5C1DA3A}" sibTransId="{B64D6402-5299-F642-AEB5-7E8365BE0789}"/>
    <dgm:cxn modelId="{834CA52A-F4C6-7E42-BE74-8A457A5A852D}" type="presOf" srcId="{5B488FB0-46F6-1D4A-A7AF-4DCD18BB605A}" destId="{CFF8D555-7B3D-6B4E-9C88-EC68B2E78031}" srcOrd="0" destOrd="0" presId="urn:microsoft.com/office/officeart/2005/8/layout/target1"/>
    <dgm:cxn modelId="{D4BF067A-CAE1-B546-8803-37E4856BE852}" srcId="{5C6F7AEC-EF97-7740-934B-15A1D164C7FF}" destId="{D7003E29-5DF0-1347-A8A2-B28098A529EC}" srcOrd="2" destOrd="0" parTransId="{529C41F5-E3A1-7B4A-83DF-1A16886DBD66}" sibTransId="{F8CAB14D-D4DA-3E4B-9DB9-0B28B0E8A040}"/>
    <dgm:cxn modelId="{228481B8-0466-CD45-8932-A8984AFFB7ED}" type="presOf" srcId="{5C6F7AEC-EF97-7740-934B-15A1D164C7FF}" destId="{CC5AE391-022D-4440-BA47-840B5E678E20}" srcOrd="0" destOrd="0" presId="urn:microsoft.com/office/officeart/2005/8/layout/target1"/>
    <dgm:cxn modelId="{6ACCBED8-5735-F54F-842F-3E37765EAD4B}" type="presOf" srcId="{D7003E29-5DF0-1347-A8A2-B28098A529EC}" destId="{E1A064D3-ECE0-3248-BE0A-8F88401D045A}" srcOrd="0" destOrd="0" presId="urn:microsoft.com/office/officeart/2005/8/layout/target1"/>
    <dgm:cxn modelId="{E228CDDD-2560-F744-A4FE-02A90D86605F}" type="presOf" srcId="{DA70B5EC-C46C-D249-B864-917C68ED0AD2}" destId="{DB5DA546-4D4E-F648-BB7B-C10439F76674}" srcOrd="0" destOrd="0" presId="urn:microsoft.com/office/officeart/2005/8/layout/target1"/>
    <dgm:cxn modelId="{6360F65B-9465-E740-BD8B-FC7A5F788F27}" type="presParOf" srcId="{CC5AE391-022D-4440-BA47-840B5E678E20}" destId="{0579A31C-CE5F-474D-85A5-D0C55A5379FE}" srcOrd="0" destOrd="0" presId="urn:microsoft.com/office/officeart/2005/8/layout/target1"/>
    <dgm:cxn modelId="{48A20EE5-3C73-8C46-9160-D5E79F4B56F4}" type="presParOf" srcId="{CC5AE391-022D-4440-BA47-840B5E678E20}" destId="{CFF8D555-7B3D-6B4E-9C88-EC68B2E78031}" srcOrd="1" destOrd="0" presId="urn:microsoft.com/office/officeart/2005/8/layout/target1"/>
    <dgm:cxn modelId="{5F298F11-399B-0B4C-A968-10C9E7A84AA5}" type="presParOf" srcId="{CC5AE391-022D-4440-BA47-840B5E678E20}" destId="{FAE39097-16F0-6240-A967-C21D931D1B14}" srcOrd="2" destOrd="0" presId="urn:microsoft.com/office/officeart/2005/8/layout/target1"/>
    <dgm:cxn modelId="{61F45E5B-222F-8142-90A5-FD7B1F0CF98D}" type="presParOf" srcId="{CC5AE391-022D-4440-BA47-840B5E678E20}" destId="{1029EEEC-8194-F047-A9BB-E1EF9E70E4BC}" srcOrd="3" destOrd="0" presId="urn:microsoft.com/office/officeart/2005/8/layout/target1"/>
    <dgm:cxn modelId="{F94209A9-8FDF-6C46-94A1-438A840DE801}" type="presParOf" srcId="{CC5AE391-022D-4440-BA47-840B5E678E20}" destId="{6FE21E05-69E5-4B44-9266-F0D42702573E}" srcOrd="4" destOrd="0" presId="urn:microsoft.com/office/officeart/2005/8/layout/target1"/>
    <dgm:cxn modelId="{A3166027-9332-0A40-B551-995DC8C2B732}" type="presParOf" srcId="{CC5AE391-022D-4440-BA47-840B5E678E20}" destId="{DB5DA546-4D4E-F648-BB7B-C10439F76674}" srcOrd="5" destOrd="0" presId="urn:microsoft.com/office/officeart/2005/8/layout/target1"/>
    <dgm:cxn modelId="{4205228F-D7BE-6844-85F5-988ABA78AD9A}" type="presParOf" srcId="{CC5AE391-022D-4440-BA47-840B5E678E20}" destId="{53DEBE44-9517-1F4E-88FD-17E4D75C4C06}" srcOrd="6" destOrd="0" presId="urn:microsoft.com/office/officeart/2005/8/layout/target1"/>
    <dgm:cxn modelId="{CAF98225-72C3-494D-B84A-3C0E754C55A2}" type="presParOf" srcId="{CC5AE391-022D-4440-BA47-840B5E678E20}" destId="{DE5BECD4-E361-C548-954B-3D2ECDE8E8C5}" srcOrd="7" destOrd="0" presId="urn:microsoft.com/office/officeart/2005/8/layout/target1"/>
    <dgm:cxn modelId="{18E75177-8F44-9A47-B0C1-DE3ABF1C86FA}" type="presParOf" srcId="{CC5AE391-022D-4440-BA47-840B5E678E20}" destId="{B5AB0956-71DE-3247-B5B3-9D56148D292A}" srcOrd="8" destOrd="0" presId="urn:microsoft.com/office/officeart/2005/8/layout/target1"/>
    <dgm:cxn modelId="{366AEBF5-256A-414F-9B48-8E423D6353F1}" type="presParOf" srcId="{CC5AE391-022D-4440-BA47-840B5E678E20}" destId="{E1A064D3-ECE0-3248-BE0A-8F88401D045A}" srcOrd="9" destOrd="0" presId="urn:microsoft.com/office/officeart/2005/8/layout/target1"/>
    <dgm:cxn modelId="{CB1CFF29-43AC-1749-930F-8CC53E518974}" type="presParOf" srcId="{CC5AE391-022D-4440-BA47-840B5E678E20}" destId="{808F614B-20EE-A949-BAB2-807AE5DF01CD}" srcOrd="10" destOrd="0" presId="urn:microsoft.com/office/officeart/2005/8/layout/target1"/>
    <dgm:cxn modelId="{16D5C857-1870-4042-9BB1-EF37390D4339}" type="presParOf" srcId="{CC5AE391-022D-4440-BA47-840B5E678E20}" destId="{3750DF27-7DFB-094D-8914-419B92A602EF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5D74D-CB0F-4C64-88D9-0D33EC2680B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70394B-2A74-448A-AFE3-47FED66B6425}">
      <dgm:prSet/>
      <dgm:spPr/>
      <dgm:t>
        <a:bodyPr/>
        <a:lstStyle/>
        <a:p>
          <a:r>
            <a:rPr lang="en-US"/>
            <a:t>Sticky conversation?</a:t>
          </a:r>
        </a:p>
      </dgm:t>
    </dgm:pt>
    <dgm:pt modelId="{5FF2BF0E-A915-4BD5-8E01-966A09A3EC9B}" type="parTrans" cxnId="{2E0B046F-ACC5-4F39-B9CC-2C740F63B2BD}">
      <dgm:prSet/>
      <dgm:spPr/>
      <dgm:t>
        <a:bodyPr/>
        <a:lstStyle/>
        <a:p>
          <a:endParaRPr lang="en-US"/>
        </a:p>
      </dgm:t>
    </dgm:pt>
    <dgm:pt modelId="{26F748FC-0C21-4D29-B4C5-3B7EA537A6AC}" type="sibTrans" cxnId="{2E0B046F-ACC5-4F39-B9CC-2C740F63B2BD}">
      <dgm:prSet/>
      <dgm:spPr/>
      <dgm:t>
        <a:bodyPr/>
        <a:lstStyle/>
        <a:p>
          <a:endParaRPr lang="en-US"/>
        </a:p>
      </dgm:t>
    </dgm:pt>
    <dgm:pt modelId="{B3864AD8-5AE4-43E3-ABE8-7D7D04772BC5}">
      <dgm:prSet/>
      <dgm:spPr/>
      <dgm:t>
        <a:bodyPr/>
        <a:lstStyle/>
        <a:p>
          <a:r>
            <a:rPr lang="en-US" dirty="0"/>
            <a:t>Boundaries:   “no, but”, “ </a:t>
          </a:r>
        </a:p>
        <a:p>
          <a:r>
            <a:rPr lang="en-US" dirty="0"/>
            <a:t>Yes, and”</a:t>
          </a:r>
        </a:p>
      </dgm:t>
    </dgm:pt>
    <dgm:pt modelId="{D43908AE-35B2-4054-8C1E-AEC8B8FF4B94}" type="parTrans" cxnId="{DEA977D6-403E-43D9-9B43-88CA68D37F82}">
      <dgm:prSet/>
      <dgm:spPr/>
      <dgm:t>
        <a:bodyPr/>
        <a:lstStyle/>
        <a:p>
          <a:endParaRPr lang="en-US"/>
        </a:p>
      </dgm:t>
    </dgm:pt>
    <dgm:pt modelId="{9ABC5133-15D5-4C35-8BC6-8F3C05FC3D92}" type="sibTrans" cxnId="{DEA977D6-403E-43D9-9B43-88CA68D37F82}">
      <dgm:prSet/>
      <dgm:spPr/>
      <dgm:t>
        <a:bodyPr/>
        <a:lstStyle/>
        <a:p>
          <a:endParaRPr lang="en-US"/>
        </a:p>
      </dgm:t>
    </dgm:pt>
    <dgm:pt modelId="{4E1E1426-15EC-4D76-86EF-F58B6EA1B1F3}">
      <dgm:prSet/>
      <dgm:spPr/>
      <dgm:t>
        <a:bodyPr/>
        <a:lstStyle/>
        <a:p>
          <a:r>
            <a:rPr lang="en-US"/>
            <a:t>Committing to your values: </a:t>
          </a:r>
        </a:p>
      </dgm:t>
    </dgm:pt>
    <dgm:pt modelId="{6770333B-4383-4F79-9E90-29E19A9CF937}" type="parTrans" cxnId="{4AA0432D-FD1B-409E-BC89-3D25A031AED5}">
      <dgm:prSet/>
      <dgm:spPr/>
      <dgm:t>
        <a:bodyPr/>
        <a:lstStyle/>
        <a:p>
          <a:endParaRPr lang="en-US"/>
        </a:p>
      </dgm:t>
    </dgm:pt>
    <dgm:pt modelId="{51AF5058-0545-4D7E-8D95-C97AE424DE7A}" type="sibTrans" cxnId="{4AA0432D-FD1B-409E-BC89-3D25A031AED5}">
      <dgm:prSet/>
      <dgm:spPr/>
      <dgm:t>
        <a:bodyPr/>
        <a:lstStyle/>
        <a:p>
          <a:endParaRPr lang="en-US"/>
        </a:p>
      </dgm:t>
    </dgm:pt>
    <dgm:pt modelId="{0C1A5E41-26F6-4092-A756-CF7616DF6E35}">
      <dgm:prSet/>
      <dgm:spPr/>
      <dgm:t>
        <a:bodyPr/>
        <a:lstStyle/>
        <a:p>
          <a:r>
            <a:rPr lang="en-US"/>
            <a:t>If you value something, and your calendar isn’t in agreement, </a:t>
          </a:r>
        </a:p>
      </dgm:t>
    </dgm:pt>
    <dgm:pt modelId="{F23B556E-F59E-4F93-BF49-7891E5101945}" type="parTrans" cxnId="{32C272E8-AFDC-4385-B61E-29B6B51DA595}">
      <dgm:prSet/>
      <dgm:spPr/>
      <dgm:t>
        <a:bodyPr/>
        <a:lstStyle/>
        <a:p>
          <a:endParaRPr lang="en-US"/>
        </a:p>
      </dgm:t>
    </dgm:pt>
    <dgm:pt modelId="{3F0ED661-4ABB-435D-B236-AB285D66AE5A}" type="sibTrans" cxnId="{32C272E8-AFDC-4385-B61E-29B6B51DA595}">
      <dgm:prSet/>
      <dgm:spPr/>
      <dgm:t>
        <a:bodyPr/>
        <a:lstStyle/>
        <a:p>
          <a:endParaRPr lang="en-US"/>
        </a:p>
      </dgm:t>
    </dgm:pt>
    <dgm:pt modelId="{58E83D78-0A47-4B10-B2A8-C7BC1774F48F}">
      <dgm:prSet/>
      <dgm:spPr/>
      <dgm:t>
        <a:bodyPr/>
        <a:lstStyle/>
        <a:p>
          <a:r>
            <a:rPr lang="en-US"/>
            <a:t>Commit to do something about it</a:t>
          </a:r>
        </a:p>
      </dgm:t>
    </dgm:pt>
    <dgm:pt modelId="{0FC27B00-5F8B-438D-BB64-71A54B5D0E76}" type="parTrans" cxnId="{C8069246-BAFA-4F1C-921F-4D184680B477}">
      <dgm:prSet/>
      <dgm:spPr/>
      <dgm:t>
        <a:bodyPr/>
        <a:lstStyle/>
        <a:p>
          <a:endParaRPr lang="en-US"/>
        </a:p>
      </dgm:t>
    </dgm:pt>
    <dgm:pt modelId="{36BCF97E-1FD5-4E5E-9162-48A2F3EF3BE3}" type="sibTrans" cxnId="{C8069246-BAFA-4F1C-921F-4D184680B477}">
      <dgm:prSet/>
      <dgm:spPr/>
      <dgm:t>
        <a:bodyPr/>
        <a:lstStyle/>
        <a:p>
          <a:endParaRPr lang="en-US"/>
        </a:p>
      </dgm:t>
    </dgm:pt>
    <dgm:pt modelId="{AC750A78-FF6D-4885-8A8E-AF059DD5EDC1}" type="pres">
      <dgm:prSet presAssocID="{8ED5D74D-CB0F-4C64-88D9-0D33EC2680BD}" presName="root" presStyleCnt="0">
        <dgm:presLayoutVars>
          <dgm:dir/>
          <dgm:resizeHandles val="exact"/>
        </dgm:presLayoutVars>
      </dgm:prSet>
      <dgm:spPr/>
    </dgm:pt>
    <dgm:pt modelId="{91DD4F4E-13F5-469A-9BC9-AD079D5FDDF6}" type="pres">
      <dgm:prSet presAssocID="{3970394B-2A74-448A-AFE3-47FED66B6425}" presName="compNode" presStyleCnt="0"/>
      <dgm:spPr/>
    </dgm:pt>
    <dgm:pt modelId="{02C4A441-4510-4B5F-9D50-070781DCFD3F}" type="pres">
      <dgm:prSet presAssocID="{3970394B-2A74-448A-AFE3-47FED66B6425}" presName="bgRect" presStyleLbl="bgShp" presStyleIdx="0" presStyleCnt="3"/>
      <dgm:spPr/>
    </dgm:pt>
    <dgm:pt modelId="{B404AB69-0D58-42B6-93DC-EE4DF2F72762}" type="pres">
      <dgm:prSet presAssocID="{3970394B-2A74-448A-AFE3-47FED66B64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D2823C8F-339B-4508-B9A6-A40C212AD5E7}" type="pres">
      <dgm:prSet presAssocID="{3970394B-2A74-448A-AFE3-47FED66B6425}" presName="spaceRect" presStyleCnt="0"/>
      <dgm:spPr/>
    </dgm:pt>
    <dgm:pt modelId="{CCA381F2-D165-4FD6-B33F-6843C7B0BA1E}" type="pres">
      <dgm:prSet presAssocID="{3970394B-2A74-448A-AFE3-47FED66B6425}" presName="parTx" presStyleLbl="revTx" presStyleIdx="0" presStyleCnt="4">
        <dgm:presLayoutVars>
          <dgm:chMax val="0"/>
          <dgm:chPref val="0"/>
        </dgm:presLayoutVars>
      </dgm:prSet>
      <dgm:spPr/>
    </dgm:pt>
    <dgm:pt modelId="{7E13DA56-4116-4146-9E88-2C16B6E715F8}" type="pres">
      <dgm:prSet presAssocID="{26F748FC-0C21-4D29-B4C5-3B7EA537A6AC}" presName="sibTrans" presStyleCnt="0"/>
      <dgm:spPr/>
    </dgm:pt>
    <dgm:pt modelId="{4F50E56B-756C-495C-ABAE-4988F126D995}" type="pres">
      <dgm:prSet presAssocID="{B3864AD8-5AE4-43E3-ABE8-7D7D04772BC5}" presName="compNode" presStyleCnt="0"/>
      <dgm:spPr/>
    </dgm:pt>
    <dgm:pt modelId="{D0AF3877-9F16-4CFA-ADB0-F5065FD97BD1}" type="pres">
      <dgm:prSet presAssocID="{B3864AD8-5AE4-43E3-ABE8-7D7D04772BC5}" presName="bgRect" presStyleLbl="bgShp" presStyleIdx="1" presStyleCnt="3"/>
      <dgm:spPr/>
    </dgm:pt>
    <dgm:pt modelId="{DF58ECAC-6F63-4957-8A20-02FFCFA27C8B}" type="pres">
      <dgm:prSet presAssocID="{B3864AD8-5AE4-43E3-ABE8-7D7D04772B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DFC2E0A-94E4-44D1-ACA9-EDDAA3FDC8B3}" type="pres">
      <dgm:prSet presAssocID="{B3864AD8-5AE4-43E3-ABE8-7D7D04772BC5}" presName="spaceRect" presStyleCnt="0"/>
      <dgm:spPr/>
    </dgm:pt>
    <dgm:pt modelId="{A1F66A56-8A5E-4956-9E12-6A3BA3FCFD9E}" type="pres">
      <dgm:prSet presAssocID="{B3864AD8-5AE4-43E3-ABE8-7D7D04772BC5}" presName="parTx" presStyleLbl="revTx" presStyleIdx="1" presStyleCnt="4">
        <dgm:presLayoutVars>
          <dgm:chMax val="0"/>
          <dgm:chPref val="0"/>
        </dgm:presLayoutVars>
      </dgm:prSet>
      <dgm:spPr/>
    </dgm:pt>
    <dgm:pt modelId="{E1851220-01AC-44E8-8926-DF3015C7E482}" type="pres">
      <dgm:prSet presAssocID="{9ABC5133-15D5-4C35-8BC6-8F3C05FC3D92}" presName="sibTrans" presStyleCnt="0"/>
      <dgm:spPr/>
    </dgm:pt>
    <dgm:pt modelId="{C6298C5C-732C-4246-AE46-0CF116CBA5E2}" type="pres">
      <dgm:prSet presAssocID="{4E1E1426-15EC-4D76-86EF-F58B6EA1B1F3}" presName="compNode" presStyleCnt="0"/>
      <dgm:spPr/>
    </dgm:pt>
    <dgm:pt modelId="{17118125-3073-41DC-A612-DD1DAFFDCA05}" type="pres">
      <dgm:prSet presAssocID="{4E1E1426-15EC-4D76-86EF-F58B6EA1B1F3}" presName="bgRect" presStyleLbl="bgShp" presStyleIdx="2" presStyleCnt="3"/>
      <dgm:spPr/>
    </dgm:pt>
    <dgm:pt modelId="{981306C0-E5CB-4EF5-AEDE-D5DCA3F40E71}" type="pres">
      <dgm:prSet presAssocID="{4E1E1426-15EC-4D76-86EF-F58B6EA1B1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082E9D90-B009-4198-AC32-BFB24BAFFBA9}" type="pres">
      <dgm:prSet presAssocID="{4E1E1426-15EC-4D76-86EF-F58B6EA1B1F3}" presName="spaceRect" presStyleCnt="0"/>
      <dgm:spPr/>
    </dgm:pt>
    <dgm:pt modelId="{A6948C1F-1309-4800-9067-E0CCE0F149ED}" type="pres">
      <dgm:prSet presAssocID="{4E1E1426-15EC-4D76-86EF-F58B6EA1B1F3}" presName="parTx" presStyleLbl="revTx" presStyleIdx="2" presStyleCnt="4">
        <dgm:presLayoutVars>
          <dgm:chMax val="0"/>
          <dgm:chPref val="0"/>
        </dgm:presLayoutVars>
      </dgm:prSet>
      <dgm:spPr/>
    </dgm:pt>
    <dgm:pt modelId="{CD85E86D-B423-40C2-907E-2F312F3E80D4}" type="pres">
      <dgm:prSet presAssocID="{4E1E1426-15EC-4D76-86EF-F58B6EA1B1F3}" presName="desTx" presStyleLbl="revTx" presStyleIdx="3" presStyleCnt="4">
        <dgm:presLayoutVars/>
      </dgm:prSet>
      <dgm:spPr/>
    </dgm:pt>
  </dgm:ptLst>
  <dgm:cxnLst>
    <dgm:cxn modelId="{26A97B13-1A22-49D1-A893-9F4EE404D132}" type="presOf" srcId="{58E83D78-0A47-4B10-B2A8-C7BC1774F48F}" destId="{CD85E86D-B423-40C2-907E-2F312F3E80D4}" srcOrd="0" destOrd="1" presId="urn:microsoft.com/office/officeart/2018/2/layout/IconVerticalSolidList"/>
    <dgm:cxn modelId="{4AA0432D-FD1B-409E-BC89-3D25A031AED5}" srcId="{8ED5D74D-CB0F-4C64-88D9-0D33EC2680BD}" destId="{4E1E1426-15EC-4D76-86EF-F58B6EA1B1F3}" srcOrd="2" destOrd="0" parTransId="{6770333B-4383-4F79-9E90-29E19A9CF937}" sibTransId="{51AF5058-0545-4D7E-8D95-C97AE424DE7A}"/>
    <dgm:cxn modelId="{67048739-C413-49A5-8792-1A21A16A2ED4}" type="presOf" srcId="{0C1A5E41-26F6-4092-A756-CF7616DF6E35}" destId="{CD85E86D-B423-40C2-907E-2F312F3E80D4}" srcOrd="0" destOrd="0" presId="urn:microsoft.com/office/officeart/2018/2/layout/IconVerticalSolidList"/>
    <dgm:cxn modelId="{78858E5D-9193-4B9C-8D3C-2B502062AD83}" type="presOf" srcId="{8ED5D74D-CB0F-4C64-88D9-0D33EC2680BD}" destId="{AC750A78-FF6D-4885-8A8E-AF059DD5EDC1}" srcOrd="0" destOrd="0" presId="urn:microsoft.com/office/officeart/2018/2/layout/IconVerticalSolidList"/>
    <dgm:cxn modelId="{C8069246-BAFA-4F1C-921F-4D184680B477}" srcId="{0C1A5E41-26F6-4092-A756-CF7616DF6E35}" destId="{58E83D78-0A47-4B10-B2A8-C7BC1774F48F}" srcOrd="0" destOrd="0" parTransId="{0FC27B00-5F8B-438D-BB64-71A54B5D0E76}" sibTransId="{36BCF97E-1FD5-4E5E-9162-48A2F3EF3BE3}"/>
    <dgm:cxn modelId="{2E0B046F-ACC5-4F39-B9CC-2C740F63B2BD}" srcId="{8ED5D74D-CB0F-4C64-88D9-0D33EC2680BD}" destId="{3970394B-2A74-448A-AFE3-47FED66B6425}" srcOrd="0" destOrd="0" parTransId="{5FF2BF0E-A915-4BD5-8E01-966A09A3EC9B}" sibTransId="{26F748FC-0C21-4D29-B4C5-3B7EA537A6AC}"/>
    <dgm:cxn modelId="{7B4809BF-66E4-4F32-A5BF-D61277FFAEC7}" type="presOf" srcId="{3970394B-2A74-448A-AFE3-47FED66B6425}" destId="{CCA381F2-D165-4FD6-B33F-6843C7B0BA1E}" srcOrd="0" destOrd="0" presId="urn:microsoft.com/office/officeart/2018/2/layout/IconVerticalSolidList"/>
    <dgm:cxn modelId="{DEA977D6-403E-43D9-9B43-88CA68D37F82}" srcId="{8ED5D74D-CB0F-4C64-88D9-0D33EC2680BD}" destId="{B3864AD8-5AE4-43E3-ABE8-7D7D04772BC5}" srcOrd="1" destOrd="0" parTransId="{D43908AE-35B2-4054-8C1E-AEC8B8FF4B94}" sibTransId="{9ABC5133-15D5-4C35-8BC6-8F3C05FC3D92}"/>
    <dgm:cxn modelId="{304192D7-AF72-4A7C-9536-8C36F0E3BBF1}" type="presOf" srcId="{4E1E1426-15EC-4D76-86EF-F58B6EA1B1F3}" destId="{A6948C1F-1309-4800-9067-E0CCE0F149ED}" srcOrd="0" destOrd="0" presId="urn:microsoft.com/office/officeart/2018/2/layout/IconVerticalSolidList"/>
    <dgm:cxn modelId="{C37F6CE4-FD29-4C71-B781-4AF43F73136D}" type="presOf" srcId="{B3864AD8-5AE4-43E3-ABE8-7D7D04772BC5}" destId="{A1F66A56-8A5E-4956-9E12-6A3BA3FCFD9E}" srcOrd="0" destOrd="0" presId="urn:microsoft.com/office/officeart/2018/2/layout/IconVerticalSolidList"/>
    <dgm:cxn modelId="{32C272E8-AFDC-4385-B61E-29B6B51DA595}" srcId="{4E1E1426-15EC-4D76-86EF-F58B6EA1B1F3}" destId="{0C1A5E41-26F6-4092-A756-CF7616DF6E35}" srcOrd="0" destOrd="0" parTransId="{F23B556E-F59E-4F93-BF49-7891E5101945}" sibTransId="{3F0ED661-4ABB-435D-B236-AB285D66AE5A}"/>
    <dgm:cxn modelId="{C6D27750-FA1E-4487-86C1-EF3A3569FAD1}" type="presParOf" srcId="{AC750A78-FF6D-4885-8A8E-AF059DD5EDC1}" destId="{91DD4F4E-13F5-469A-9BC9-AD079D5FDDF6}" srcOrd="0" destOrd="0" presId="urn:microsoft.com/office/officeart/2018/2/layout/IconVerticalSolidList"/>
    <dgm:cxn modelId="{3CB99BA3-53B0-48E4-99C6-4E06CDBF0CBF}" type="presParOf" srcId="{91DD4F4E-13F5-469A-9BC9-AD079D5FDDF6}" destId="{02C4A441-4510-4B5F-9D50-070781DCFD3F}" srcOrd="0" destOrd="0" presId="urn:microsoft.com/office/officeart/2018/2/layout/IconVerticalSolidList"/>
    <dgm:cxn modelId="{6BA56F10-5DE5-4317-8FF1-112210CF97FB}" type="presParOf" srcId="{91DD4F4E-13F5-469A-9BC9-AD079D5FDDF6}" destId="{B404AB69-0D58-42B6-93DC-EE4DF2F72762}" srcOrd="1" destOrd="0" presId="urn:microsoft.com/office/officeart/2018/2/layout/IconVerticalSolidList"/>
    <dgm:cxn modelId="{8E529125-F18E-41D8-98CE-E685918CA25E}" type="presParOf" srcId="{91DD4F4E-13F5-469A-9BC9-AD079D5FDDF6}" destId="{D2823C8F-339B-4508-B9A6-A40C212AD5E7}" srcOrd="2" destOrd="0" presId="urn:microsoft.com/office/officeart/2018/2/layout/IconVerticalSolidList"/>
    <dgm:cxn modelId="{9555CE3F-FD7B-4EA3-81FB-91A9239F0565}" type="presParOf" srcId="{91DD4F4E-13F5-469A-9BC9-AD079D5FDDF6}" destId="{CCA381F2-D165-4FD6-B33F-6843C7B0BA1E}" srcOrd="3" destOrd="0" presId="urn:microsoft.com/office/officeart/2018/2/layout/IconVerticalSolidList"/>
    <dgm:cxn modelId="{EF8C2836-EFAF-4AAA-BB72-FEBC29306A10}" type="presParOf" srcId="{AC750A78-FF6D-4885-8A8E-AF059DD5EDC1}" destId="{7E13DA56-4116-4146-9E88-2C16B6E715F8}" srcOrd="1" destOrd="0" presId="urn:microsoft.com/office/officeart/2018/2/layout/IconVerticalSolidList"/>
    <dgm:cxn modelId="{7E821153-CA14-4155-80BA-02729E28F280}" type="presParOf" srcId="{AC750A78-FF6D-4885-8A8E-AF059DD5EDC1}" destId="{4F50E56B-756C-495C-ABAE-4988F126D995}" srcOrd="2" destOrd="0" presId="urn:microsoft.com/office/officeart/2018/2/layout/IconVerticalSolidList"/>
    <dgm:cxn modelId="{466D8AF5-C7BE-4980-90B3-99396E0D10BD}" type="presParOf" srcId="{4F50E56B-756C-495C-ABAE-4988F126D995}" destId="{D0AF3877-9F16-4CFA-ADB0-F5065FD97BD1}" srcOrd="0" destOrd="0" presId="urn:microsoft.com/office/officeart/2018/2/layout/IconVerticalSolidList"/>
    <dgm:cxn modelId="{CECA1A0F-8FD9-42F2-A204-DAA4FBC617A3}" type="presParOf" srcId="{4F50E56B-756C-495C-ABAE-4988F126D995}" destId="{DF58ECAC-6F63-4957-8A20-02FFCFA27C8B}" srcOrd="1" destOrd="0" presId="urn:microsoft.com/office/officeart/2018/2/layout/IconVerticalSolidList"/>
    <dgm:cxn modelId="{869BCE65-B258-4B1F-A156-C0CD87771FCE}" type="presParOf" srcId="{4F50E56B-756C-495C-ABAE-4988F126D995}" destId="{4DFC2E0A-94E4-44D1-ACA9-EDDAA3FDC8B3}" srcOrd="2" destOrd="0" presId="urn:microsoft.com/office/officeart/2018/2/layout/IconVerticalSolidList"/>
    <dgm:cxn modelId="{A43AFB5F-7E8E-431C-9407-B86C4B04520F}" type="presParOf" srcId="{4F50E56B-756C-495C-ABAE-4988F126D995}" destId="{A1F66A56-8A5E-4956-9E12-6A3BA3FCFD9E}" srcOrd="3" destOrd="0" presId="urn:microsoft.com/office/officeart/2018/2/layout/IconVerticalSolidList"/>
    <dgm:cxn modelId="{A6029957-5362-4AD4-A9E9-DA9B78C39774}" type="presParOf" srcId="{AC750A78-FF6D-4885-8A8E-AF059DD5EDC1}" destId="{E1851220-01AC-44E8-8926-DF3015C7E482}" srcOrd="3" destOrd="0" presId="urn:microsoft.com/office/officeart/2018/2/layout/IconVerticalSolidList"/>
    <dgm:cxn modelId="{76089A97-E2A4-4086-A174-E81DD6F20398}" type="presParOf" srcId="{AC750A78-FF6D-4885-8A8E-AF059DD5EDC1}" destId="{C6298C5C-732C-4246-AE46-0CF116CBA5E2}" srcOrd="4" destOrd="0" presId="urn:microsoft.com/office/officeart/2018/2/layout/IconVerticalSolidList"/>
    <dgm:cxn modelId="{BEC32E2E-C0F1-41FC-B835-5A9D24F3768D}" type="presParOf" srcId="{C6298C5C-732C-4246-AE46-0CF116CBA5E2}" destId="{17118125-3073-41DC-A612-DD1DAFFDCA05}" srcOrd="0" destOrd="0" presId="urn:microsoft.com/office/officeart/2018/2/layout/IconVerticalSolidList"/>
    <dgm:cxn modelId="{8C177ACE-B4FF-4635-8C35-DF7B0D5899C5}" type="presParOf" srcId="{C6298C5C-732C-4246-AE46-0CF116CBA5E2}" destId="{981306C0-E5CB-4EF5-AEDE-D5DCA3F40E71}" srcOrd="1" destOrd="0" presId="urn:microsoft.com/office/officeart/2018/2/layout/IconVerticalSolidList"/>
    <dgm:cxn modelId="{1BA9CE5D-8335-4509-A889-E5073F356ED7}" type="presParOf" srcId="{C6298C5C-732C-4246-AE46-0CF116CBA5E2}" destId="{082E9D90-B009-4198-AC32-BFB24BAFFBA9}" srcOrd="2" destOrd="0" presId="urn:microsoft.com/office/officeart/2018/2/layout/IconVerticalSolidList"/>
    <dgm:cxn modelId="{584F396A-70E5-4206-8990-51AF48EFAF41}" type="presParOf" srcId="{C6298C5C-732C-4246-AE46-0CF116CBA5E2}" destId="{A6948C1F-1309-4800-9067-E0CCE0F149ED}" srcOrd="3" destOrd="0" presId="urn:microsoft.com/office/officeart/2018/2/layout/IconVerticalSolidList"/>
    <dgm:cxn modelId="{34969791-C66F-46E6-9CA9-87562C8184CF}" type="presParOf" srcId="{C6298C5C-732C-4246-AE46-0CF116CBA5E2}" destId="{CD85E86D-B423-40C2-907E-2F312F3E80D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0819EF-486D-4893-BB60-3BFBBF386C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6D4395-9877-4C92-AB1A-CAFF27BCFFE5}">
      <dgm:prSet/>
      <dgm:spPr/>
      <dgm:t>
        <a:bodyPr/>
        <a:lstStyle/>
        <a:p>
          <a:r>
            <a:rPr lang="en-US"/>
            <a:t>Keep dreaming your next 10 years</a:t>
          </a:r>
        </a:p>
      </dgm:t>
    </dgm:pt>
    <dgm:pt modelId="{8576DAA4-48AE-4CB9-8DD5-35CED5018F7A}" type="parTrans" cxnId="{4F5D1EC2-E85D-4919-B049-69A1C9B6F9C4}">
      <dgm:prSet/>
      <dgm:spPr/>
      <dgm:t>
        <a:bodyPr/>
        <a:lstStyle/>
        <a:p>
          <a:endParaRPr lang="en-US"/>
        </a:p>
      </dgm:t>
    </dgm:pt>
    <dgm:pt modelId="{C57A00A8-FC7A-4D0C-BAB0-B60D1C204031}" type="sibTrans" cxnId="{4F5D1EC2-E85D-4919-B049-69A1C9B6F9C4}">
      <dgm:prSet/>
      <dgm:spPr/>
      <dgm:t>
        <a:bodyPr/>
        <a:lstStyle/>
        <a:p>
          <a:endParaRPr lang="en-US"/>
        </a:p>
      </dgm:t>
    </dgm:pt>
    <dgm:pt modelId="{B5FE63A2-65C6-49C5-A01E-512DF9AC084F}">
      <dgm:prSet/>
      <dgm:spPr/>
      <dgm:t>
        <a:bodyPr/>
        <a:lstStyle/>
        <a:p>
          <a:r>
            <a:rPr lang="en-US"/>
            <a:t>Start the process of your sticky conversation</a:t>
          </a:r>
        </a:p>
      </dgm:t>
    </dgm:pt>
    <dgm:pt modelId="{5626ACBB-29ED-4965-B749-F0CF394A8CA5}" type="parTrans" cxnId="{05404134-176F-4F82-A229-2BF31ADB74B6}">
      <dgm:prSet/>
      <dgm:spPr/>
      <dgm:t>
        <a:bodyPr/>
        <a:lstStyle/>
        <a:p>
          <a:endParaRPr lang="en-US"/>
        </a:p>
      </dgm:t>
    </dgm:pt>
    <dgm:pt modelId="{0E03CD45-78CB-4178-87B7-5BD5BB88C197}" type="sibTrans" cxnId="{05404134-176F-4F82-A229-2BF31ADB74B6}">
      <dgm:prSet/>
      <dgm:spPr/>
      <dgm:t>
        <a:bodyPr/>
        <a:lstStyle/>
        <a:p>
          <a:endParaRPr lang="en-US"/>
        </a:p>
      </dgm:t>
    </dgm:pt>
    <dgm:pt modelId="{7CAE9185-5882-42A3-BFA9-C711229BE0BD}">
      <dgm:prSet/>
      <dgm:spPr/>
      <dgm:t>
        <a:bodyPr/>
        <a:lstStyle/>
        <a:p>
          <a:r>
            <a:rPr lang="en-US"/>
            <a:t>Report back in Charleston</a:t>
          </a:r>
        </a:p>
      </dgm:t>
    </dgm:pt>
    <dgm:pt modelId="{509F417E-14AC-4275-BA09-97DD193E6A82}" type="parTrans" cxnId="{566E2DCB-91C0-48BB-83E2-5678847C0F03}">
      <dgm:prSet/>
      <dgm:spPr/>
      <dgm:t>
        <a:bodyPr/>
        <a:lstStyle/>
        <a:p>
          <a:endParaRPr lang="en-US"/>
        </a:p>
      </dgm:t>
    </dgm:pt>
    <dgm:pt modelId="{ED0D1345-3D28-4FB8-B816-2BB3F90BB78B}" type="sibTrans" cxnId="{566E2DCB-91C0-48BB-83E2-5678847C0F03}">
      <dgm:prSet/>
      <dgm:spPr/>
      <dgm:t>
        <a:bodyPr/>
        <a:lstStyle/>
        <a:p>
          <a:endParaRPr lang="en-US"/>
        </a:p>
      </dgm:t>
    </dgm:pt>
    <dgm:pt modelId="{0DD08138-AECD-4CE7-8B7D-9CA4CD44B46F}">
      <dgm:prSet/>
      <dgm:spPr/>
      <dgm:t>
        <a:bodyPr/>
        <a:lstStyle/>
        <a:p>
          <a:r>
            <a:rPr lang="en-US"/>
            <a:t>Complete the Change Style survey </a:t>
          </a:r>
        </a:p>
      </dgm:t>
    </dgm:pt>
    <dgm:pt modelId="{DB541F7C-33C9-4CE7-850A-B0857927E3A6}" type="parTrans" cxnId="{7822A794-C93D-49CD-ABB8-9F29F0687BD8}">
      <dgm:prSet/>
      <dgm:spPr/>
      <dgm:t>
        <a:bodyPr/>
        <a:lstStyle/>
        <a:p>
          <a:endParaRPr lang="en-US"/>
        </a:p>
      </dgm:t>
    </dgm:pt>
    <dgm:pt modelId="{AC44AD21-F3A2-400E-9EF4-ED4FA4B2BF54}" type="sibTrans" cxnId="{7822A794-C93D-49CD-ABB8-9F29F0687BD8}">
      <dgm:prSet/>
      <dgm:spPr/>
      <dgm:t>
        <a:bodyPr/>
        <a:lstStyle/>
        <a:p>
          <a:endParaRPr lang="en-US"/>
        </a:p>
      </dgm:t>
    </dgm:pt>
    <dgm:pt modelId="{E7E57227-B8A9-4C82-9C02-68EB19C4ABB9}">
      <dgm:prSet/>
      <dgm:spPr/>
      <dgm:t>
        <a:bodyPr/>
        <a:lstStyle/>
        <a:p>
          <a:r>
            <a:rPr lang="en-US"/>
            <a:t>SHARK Tank!  Goals, jobs to be done, people, conversations 			tackled</a:t>
          </a:r>
        </a:p>
      </dgm:t>
    </dgm:pt>
    <dgm:pt modelId="{5740B8A9-0D84-4A34-8853-EC0673AE8F05}" type="parTrans" cxnId="{E8D8955A-C9D2-4532-BA1D-FC1798191436}">
      <dgm:prSet/>
      <dgm:spPr/>
      <dgm:t>
        <a:bodyPr/>
        <a:lstStyle/>
        <a:p>
          <a:endParaRPr lang="en-US"/>
        </a:p>
      </dgm:t>
    </dgm:pt>
    <dgm:pt modelId="{73A0AB3C-AF4B-4F21-8A3E-CEAD3E5C238D}" type="sibTrans" cxnId="{E8D8955A-C9D2-4532-BA1D-FC1798191436}">
      <dgm:prSet/>
      <dgm:spPr/>
      <dgm:t>
        <a:bodyPr/>
        <a:lstStyle/>
        <a:p>
          <a:endParaRPr lang="en-US"/>
        </a:p>
      </dgm:t>
    </dgm:pt>
    <dgm:pt modelId="{3F6E5E45-6E53-4607-8DC0-3074BBDB2CDC}" type="pres">
      <dgm:prSet presAssocID="{F70819EF-486D-4893-BB60-3BFBBF386C22}" presName="root" presStyleCnt="0">
        <dgm:presLayoutVars>
          <dgm:dir/>
          <dgm:resizeHandles val="exact"/>
        </dgm:presLayoutVars>
      </dgm:prSet>
      <dgm:spPr/>
    </dgm:pt>
    <dgm:pt modelId="{21CCB12A-64B0-405D-AF94-C08F7E18B3C8}" type="pres">
      <dgm:prSet presAssocID="{656D4395-9877-4C92-AB1A-CAFF27BCFFE5}" presName="compNode" presStyleCnt="0"/>
      <dgm:spPr/>
    </dgm:pt>
    <dgm:pt modelId="{984B2102-4BE0-4441-AB9F-F4FD75BA65DC}" type="pres">
      <dgm:prSet presAssocID="{656D4395-9877-4C92-AB1A-CAFF27BCFFE5}" presName="bgRect" presStyleLbl="bgShp" presStyleIdx="0" presStyleCnt="4"/>
      <dgm:spPr/>
    </dgm:pt>
    <dgm:pt modelId="{F5EE490E-003B-4C68-8048-731DAF717EC2}" type="pres">
      <dgm:prSet presAssocID="{656D4395-9877-4C92-AB1A-CAFF27BCFFE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E5EC438D-11E2-41BD-9597-79969FD2866B}" type="pres">
      <dgm:prSet presAssocID="{656D4395-9877-4C92-AB1A-CAFF27BCFFE5}" presName="spaceRect" presStyleCnt="0"/>
      <dgm:spPr/>
    </dgm:pt>
    <dgm:pt modelId="{7F3F2ED4-56D2-4701-841D-2BD5FF64ABF9}" type="pres">
      <dgm:prSet presAssocID="{656D4395-9877-4C92-AB1A-CAFF27BCFFE5}" presName="parTx" presStyleLbl="revTx" presStyleIdx="0" presStyleCnt="5">
        <dgm:presLayoutVars>
          <dgm:chMax val="0"/>
          <dgm:chPref val="0"/>
        </dgm:presLayoutVars>
      </dgm:prSet>
      <dgm:spPr/>
    </dgm:pt>
    <dgm:pt modelId="{3DEF4CFF-B5D6-4A26-9B4B-019082F31033}" type="pres">
      <dgm:prSet presAssocID="{C57A00A8-FC7A-4D0C-BAB0-B60D1C204031}" presName="sibTrans" presStyleCnt="0"/>
      <dgm:spPr/>
    </dgm:pt>
    <dgm:pt modelId="{A835A30D-6758-4407-88A7-B486F4B59F29}" type="pres">
      <dgm:prSet presAssocID="{B5FE63A2-65C6-49C5-A01E-512DF9AC084F}" presName="compNode" presStyleCnt="0"/>
      <dgm:spPr/>
    </dgm:pt>
    <dgm:pt modelId="{9C432BB8-19C3-468A-B2C4-7AB9D2F68B6C}" type="pres">
      <dgm:prSet presAssocID="{B5FE63A2-65C6-49C5-A01E-512DF9AC084F}" presName="bgRect" presStyleLbl="bgShp" presStyleIdx="1" presStyleCnt="4"/>
      <dgm:spPr/>
    </dgm:pt>
    <dgm:pt modelId="{81A70376-C4FC-482D-8B0B-DD7622062BA3}" type="pres">
      <dgm:prSet presAssocID="{B5FE63A2-65C6-49C5-A01E-512DF9AC084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Add1"/>
        </a:ext>
      </dgm:extLst>
    </dgm:pt>
    <dgm:pt modelId="{39C078E4-1A8F-4AE0-983D-6832400CE06D}" type="pres">
      <dgm:prSet presAssocID="{B5FE63A2-65C6-49C5-A01E-512DF9AC084F}" presName="spaceRect" presStyleCnt="0"/>
      <dgm:spPr/>
    </dgm:pt>
    <dgm:pt modelId="{3E6DC4E7-BFEB-40BA-9278-803B2E9FC012}" type="pres">
      <dgm:prSet presAssocID="{B5FE63A2-65C6-49C5-A01E-512DF9AC084F}" presName="parTx" presStyleLbl="revTx" presStyleIdx="1" presStyleCnt="5">
        <dgm:presLayoutVars>
          <dgm:chMax val="0"/>
          <dgm:chPref val="0"/>
        </dgm:presLayoutVars>
      </dgm:prSet>
      <dgm:spPr/>
    </dgm:pt>
    <dgm:pt modelId="{7DF18AAF-D782-405C-9947-0C97A6B25B7F}" type="pres">
      <dgm:prSet presAssocID="{B5FE63A2-65C6-49C5-A01E-512DF9AC084F}" presName="desTx" presStyleLbl="revTx" presStyleIdx="2" presStyleCnt="5">
        <dgm:presLayoutVars/>
      </dgm:prSet>
      <dgm:spPr/>
    </dgm:pt>
    <dgm:pt modelId="{3AF6AC65-6B7A-4833-98E8-640EC945E4FD}" type="pres">
      <dgm:prSet presAssocID="{0E03CD45-78CB-4178-87B7-5BD5BB88C197}" presName="sibTrans" presStyleCnt="0"/>
      <dgm:spPr/>
    </dgm:pt>
    <dgm:pt modelId="{F56E8876-D67D-486D-AAEA-A17D0BBB3253}" type="pres">
      <dgm:prSet presAssocID="{0DD08138-AECD-4CE7-8B7D-9CA4CD44B46F}" presName="compNode" presStyleCnt="0"/>
      <dgm:spPr/>
    </dgm:pt>
    <dgm:pt modelId="{ED02192A-3991-4075-8C4F-69389B83856C}" type="pres">
      <dgm:prSet presAssocID="{0DD08138-AECD-4CE7-8B7D-9CA4CD44B46F}" presName="bgRect" presStyleLbl="bgShp" presStyleIdx="2" presStyleCnt="4"/>
      <dgm:spPr/>
    </dgm:pt>
    <dgm:pt modelId="{6DC12B0C-DE4E-4225-9742-A8345B824547}" type="pres">
      <dgm:prSet presAssocID="{0DD08138-AECD-4CE7-8B7D-9CA4CD44B46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F5408504-0AEF-4499-9328-EA69B7A859B2}" type="pres">
      <dgm:prSet presAssocID="{0DD08138-AECD-4CE7-8B7D-9CA4CD44B46F}" presName="spaceRect" presStyleCnt="0"/>
      <dgm:spPr/>
    </dgm:pt>
    <dgm:pt modelId="{04C37C31-E9BB-44A4-B7AD-5CD9209EF170}" type="pres">
      <dgm:prSet presAssocID="{0DD08138-AECD-4CE7-8B7D-9CA4CD44B46F}" presName="parTx" presStyleLbl="revTx" presStyleIdx="3" presStyleCnt="5">
        <dgm:presLayoutVars>
          <dgm:chMax val="0"/>
          <dgm:chPref val="0"/>
        </dgm:presLayoutVars>
      </dgm:prSet>
      <dgm:spPr/>
    </dgm:pt>
    <dgm:pt modelId="{1BE8059F-A7D0-4C05-AEB8-FDE24D62186E}" type="pres">
      <dgm:prSet presAssocID="{AC44AD21-F3A2-400E-9EF4-ED4FA4B2BF54}" presName="sibTrans" presStyleCnt="0"/>
      <dgm:spPr/>
    </dgm:pt>
    <dgm:pt modelId="{2C974F39-667B-4CD3-B457-1B1CC673A21C}" type="pres">
      <dgm:prSet presAssocID="{E7E57227-B8A9-4C82-9C02-68EB19C4ABB9}" presName="compNode" presStyleCnt="0"/>
      <dgm:spPr/>
    </dgm:pt>
    <dgm:pt modelId="{0DECD815-422B-4A4C-BEDB-A84640537E76}" type="pres">
      <dgm:prSet presAssocID="{E7E57227-B8A9-4C82-9C02-68EB19C4ABB9}" presName="bgRect" presStyleLbl="bgShp" presStyleIdx="3" presStyleCnt="4"/>
      <dgm:spPr/>
    </dgm:pt>
    <dgm:pt modelId="{D93E5A02-4035-4486-814A-47D6AEEAF3F8}" type="pres">
      <dgm:prSet presAssocID="{E7E57227-B8A9-4C82-9C02-68EB19C4ABB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915AC11-D0A2-4220-BF87-96458F97ECC5}" type="pres">
      <dgm:prSet presAssocID="{E7E57227-B8A9-4C82-9C02-68EB19C4ABB9}" presName="spaceRect" presStyleCnt="0"/>
      <dgm:spPr/>
    </dgm:pt>
    <dgm:pt modelId="{C818A1C7-0FB4-42F2-A88E-C1C93E38D9BC}" type="pres">
      <dgm:prSet presAssocID="{E7E57227-B8A9-4C82-9C02-68EB19C4AB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677C511-4E15-4D37-8053-A51D15F96229}" type="presOf" srcId="{656D4395-9877-4C92-AB1A-CAFF27BCFFE5}" destId="{7F3F2ED4-56D2-4701-841D-2BD5FF64ABF9}" srcOrd="0" destOrd="0" presId="urn:microsoft.com/office/officeart/2018/2/layout/IconVerticalSolidList"/>
    <dgm:cxn modelId="{FC7B851D-5E30-4C11-8E19-3227746CED2C}" type="presOf" srcId="{7CAE9185-5882-42A3-BFA9-C711229BE0BD}" destId="{7DF18AAF-D782-405C-9947-0C97A6B25B7F}" srcOrd="0" destOrd="0" presId="urn:microsoft.com/office/officeart/2018/2/layout/IconVerticalSolidList"/>
    <dgm:cxn modelId="{5B7C5627-88F5-40E9-936A-AAE8CEA873EF}" type="presOf" srcId="{E7E57227-B8A9-4C82-9C02-68EB19C4ABB9}" destId="{C818A1C7-0FB4-42F2-A88E-C1C93E38D9BC}" srcOrd="0" destOrd="0" presId="urn:microsoft.com/office/officeart/2018/2/layout/IconVerticalSolidList"/>
    <dgm:cxn modelId="{05404134-176F-4F82-A229-2BF31ADB74B6}" srcId="{F70819EF-486D-4893-BB60-3BFBBF386C22}" destId="{B5FE63A2-65C6-49C5-A01E-512DF9AC084F}" srcOrd="1" destOrd="0" parTransId="{5626ACBB-29ED-4965-B749-F0CF394A8CA5}" sibTransId="{0E03CD45-78CB-4178-87B7-5BD5BB88C197}"/>
    <dgm:cxn modelId="{1FA3644C-E7B1-4CEC-9230-B23B5F86FE7C}" type="presOf" srcId="{B5FE63A2-65C6-49C5-A01E-512DF9AC084F}" destId="{3E6DC4E7-BFEB-40BA-9278-803B2E9FC012}" srcOrd="0" destOrd="0" presId="urn:microsoft.com/office/officeart/2018/2/layout/IconVerticalSolidList"/>
    <dgm:cxn modelId="{E8D8955A-C9D2-4532-BA1D-FC1798191436}" srcId="{F70819EF-486D-4893-BB60-3BFBBF386C22}" destId="{E7E57227-B8A9-4C82-9C02-68EB19C4ABB9}" srcOrd="3" destOrd="0" parTransId="{5740B8A9-0D84-4A34-8853-EC0673AE8F05}" sibTransId="{73A0AB3C-AF4B-4F21-8A3E-CEAD3E5C238D}"/>
    <dgm:cxn modelId="{7822A794-C93D-49CD-ABB8-9F29F0687BD8}" srcId="{F70819EF-486D-4893-BB60-3BFBBF386C22}" destId="{0DD08138-AECD-4CE7-8B7D-9CA4CD44B46F}" srcOrd="2" destOrd="0" parTransId="{DB541F7C-33C9-4CE7-850A-B0857927E3A6}" sibTransId="{AC44AD21-F3A2-400E-9EF4-ED4FA4B2BF54}"/>
    <dgm:cxn modelId="{4F5D1EC2-E85D-4919-B049-69A1C9B6F9C4}" srcId="{F70819EF-486D-4893-BB60-3BFBBF386C22}" destId="{656D4395-9877-4C92-AB1A-CAFF27BCFFE5}" srcOrd="0" destOrd="0" parTransId="{8576DAA4-48AE-4CB9-8DD5-35CED5018F7A}" sibTransId="{C57A00A8-FC7A-4D0C-BAB0-B60D1C204031}"/>
    <dgm:cxn modelId="{566E2DCB-91C0-48BB-83E2-5678847C0F03}" srcId="{B5FE63A2-65C6-49C5-A01E-512DF9AC084F}" destId="{7CAE9185-5882-42A3-BFA9-C711229BE0BD}" srcOrd="0" destOrd="0" parTransId="{509F417E-14AC-4275-BA09-97DD193E6A82}" sibTransId="{ED0D1345-3D28-4FB8-B816-2BB3F90BB78B}"/>
    <dgm:cxn modelId="{D102F2DF-494F-4C87-820C-FFCD15E6E29D}" type="presOf" srcId="{F70819EF-486D-4893-BB60-3BFBBF386C22}" destId="{3F6E5E45-6E53-4607-8DC0-3074BBDB2CDC}" srcOrd="0" destOrd="0" presId="urn:microsoft.com/office/officeart/2018/2/layout/IconVerticalSolidList"/>
    <dgm:cxn modelId="{788A67FC-1E09-4952-B203-E8ED125C9DB1}" type="presOf" srcId="{0DD08138-AECD-4CE7-8B7D-9CA4CD44B46F}" destId="{04C37C31-E9BB-44A4-B7AD-5CD9209EF170}" srcOrd="0" destOrd="0" presId="urn:microsoft.com/office/officeart/2018/2/layout/IconVerticalSolidList"/>
    <dgm:cxn modelId="{649F2793-7505-4DC4-BA54-59950021F782}" type="presParOf" srcId="{3F6E5E45-6E53-4607-8DC0-3074BBDB2CDC}" destId="{21CCB12A-64B0-405D-AF94-C08F7E18B3C8}" srcOrd="0" destOrd="0" presId="urn:microsoft.com/office/officeart/2018/2/layout/IconVerticalSolidList"/>
    <dgm:cxn modelId="{81421626-BB45-4E51-9CA9-0CB543C134D7}" type="presParOf" srcId="{21CCB12A-64B0-405D-AF94-C08F7E18B3C8}" destId="{984B2102-4BE0-4441-AB9F-F4FD75BA65DC}" srcOrd="0" destOrd="0" presId="urn:microsoft.com/office/officeart/2018/2/layout/IconVerticalSolidList"/>
    <dgm:cxn modelId="{87F0D27C-B7D0-48E3-AAD0-1842918252A7}" type="presParOf" srcId="{21CCB12A-64B0-405D-AF94-C08F7E18B3C8}" destId="{F5EE490E-003B-4C68-8048-731DAF717EC2}" srcOrd="1" destOrd="0" presId="urn:microsoft.com/office/officeart/2018/2/layout/IconVerticalSolidList"/>
    <dgm:cxn modelId="{17B966E2-4E00-405B-8CCC-87A76422DD94}" type="presParOf" srcId="{21CCB12A-64B0-405D-AF94-C08F7E18B3C8}" destId="{E5EC438D-11E2-41BD-9597-79969FD2866B}" srcOrd="2" destOrd="0" presId="urn:microsoft.com/office/officeart/2018/2/layout/IconVerticalSolidList"/>
    <dgm:cxn modelId="{CBDD71EB-C078-483D-BCCE-422ABDF24A81}" type="presParOf" srcId="{21CCB12A-64B0-405D-AF94-C08F7E18B3C8}" destId="{7F3F2ED4-56D2-4701-841D-2BD5FF64ABF9}" srcOrd="3" destOrd="0" presId="urn:microsoft.com/office/officeart/2018/2/layout/IconVerticalSolidList"/>
    <dgm:cxn modelId="{C483A629-A8CC-4343-8E7C-42D53BD55D4A}" type="presParOf" srcId="{3F6E5E45-6E53-4607-8DC0-3074BBDB2CDC}" destId="{3DEF4CFF-B5D6-4A26-9B4B-019082F31033}" srcOrd="1" destOrd="0" presId="urn:microsoft.com/office/officeart/2018/2/layout/IconVerticalSolidList"/>
    <dgm:cxn modelId="{355C045D-0144-4E0E-9BE8-162972F25336}" type="presParOf" srcId="{3F6E5E45-6E53-4607-8DC0-3074BBDB2CDC}" destId="{A835A30D-6758-4407-88A7-B486F4B59F29}" srcOrd="2" destOrd="0" presId="urn:microsoft.com/office/officeart/2018/2/layout/IconVerticalSolidList"/>
    <dgm:cxn modelId="{1723F73A-B560-44D8-8F88-6679F8CEB7CA}" type="presParOf" srcId="{A835A30D-6758-4407-88A7-B486F4B59F29}" destId="{9C432BB8-19C3-468A-B2C4-7AB9D2F68B6C}" srcOrd="0" destOrd="0" presId="urn:microsoft.com/office/officeart/2018/2/layout/IconVerticalSolidList"/>
    <dgm:cxn modelId="{75BDEC4F-9728-4C20-9C85-2011D50F8F42}" type="presParOf" srcId="{A835A30D-6758-4407-88A7-B486F4B59F29}" destId="{81A70376-C4FC-482D-8B0B-DD7622062BA3}" srcOrd="1" destOrd="0" presId="urn:microsoft.com/office/officeart/2018/2/layout/IconVerticalSolidList"/>
    <dgm:cxn modelId="{C4607DD8-FEB3-428C-90EF-D6925695A8BF}" type="presParOf" srcId="{A835A30D-6758-4407-88A7-B486F4B59F29}" destId="{39C078E4-1A8F-4AE0-983D-6832400CE06D}" srcOrd="2" destOrd="0" presId="urn:microsoft.com/office/officeart/2018/2/layout/IconVerticalSolidList"/>
    <dgm:cxn modelId="{1DB7F2D0-C31B-47AC-96FE-462F1A72A5BC}" type="presParOf" srcId="{A835A30D-6758-4407-88A7-B486F4B59F29}" destId="{3E6DC4E7-BFEB-40BA-9278-803B2E9FC012}" srcOrd="3" destOrd="0" presId="urn:microsoft.com/office/officeart/2018/2/layout/IconVerticalSolidList"/>
    <dgm:cxn modelId="{345CC045-1FC2-4E64-A402-F2356FABAB26}" type="presParOf" srcId="{A835A30D-6758-4407-88A7-B486F4B59F29}" destId="{7DF18AAF-D782-405C-9947-0C97A6B25B7F}" srcOrd="4" destOrd="0" presId="urn:microsoft.com/office/officeart/2018/2/layout/IconVerticalSolidList"/>
    <dgm:cxn modelId="{50CF1BE5-D63A-4DDF-81B3-46AB8A83BA55}" type="presParOf" srcId="{3F6E5E45-6E53-4607-8DC0-3074BBDB2CDC}" destId="{3AF6AC65-6B7A-4833-98E8-640EC945E4FD}" srcOrd="3" destOrd="0" presId="urn:microsoft.com/office/officeart/2018/2/layout/IconVerticalSolidList"/>
    <dgm:cxn modelId="{B359625F-B229-44E5-B200-304BBD1765E8}" type="presParOf" srcId="{3F6E5E45-6E53-4607-8DC0-3074BBDB2CDC}" destId="{F56E8876-D67D-486D-AAEA-A17D0BBB3253}" srcOrd="4" destOrd="0" presId="urn:microsoft.com/office/officeart/2018/2/layout/IconVerticalSolidList"/>
    <dgm:cxn modelId="{3A76EA9F-2A3D-49FC-BB74-0C548218B761}" type="presParOf" srcId="{F56E8876-D67D-486D-AAEA-A17D0BBB3253}" destId="{ED02192A-3991-4075-8C4F-69389B83856C}" srcOrd="0" destOrd="0" presId="urn:microsoft.com/office/officeart/2018/2/layout/IconVerticalSolidList"/>
    <dgm:cxn modelId="{F1B6762C-6EF4-4ED3-9224-74AE7EC69E28}" type="presParOf" srcId="{F56E8876-D67D-486D-AAEA-A17D0BBB3253}" destId="{6DC12B0C-DE4E-4225-9742-A8345B824547}" srcOrd="1" destOrd="0" presId="urn:microsoft.com/office/officeart/2018/2/layout/IconVerticalSolidList"/>
    <dgm:cxn modelId="{992A0A7A-0C6B-47EF-864E-7CED8232E3C9}" type="presParOf" srcId="{F56E8876-D67D-486D-AAEA-A17D0BBB3253}" destId="{F5408504-0AEF-4499-9328-EA69B7A859B2}" srcOrd="2" destOrd="0" presId="urn:microsoft.com/office/officeart/2018/2/layout/IconVerticalSolidList"/>
    <dgm:cxn modelId="{29E9A0F6-F9A5-4078-8E8C-9A7ABFB17999}" type="presParOf" srcId="{F56E8876-D67D-486D-AAEA-A17D0BBB3253}" destId="{04C37C31-E9BB-44A4-B7AD-5CD9209EF170}" srcOrd="3" destOrd="0" presId="urn:microsoft.com/office/officeart/2018/2/layout/IconVerticalSolidList"/>
    <dgm:cxn modelId="{8F2EFE40-FD5F-4C3B-BE31-2D25918A43DE}" type="presParOf" srcId="{3F6E5E45-6E53-4607-8DC0-3074BBDB2CDC}" destId="{1BE8059F-A7D0-4C05-AEB8-FDE24D62186E}" srcOrd="5" destOrd="0" presId="urn:microsoft.com/office/officeart/2018/2/layout/IconVerticalSolidList"/>
    <dgm:cxn modelId="{6BA3691F-1C49-499A-8C4B-43F0A4626974}" type="presParOf" srcId="{3F6E5E45-6E53-4607-8DC0-3074BBDB2CDC}" destId="{2C974F39-667B-4CD3-B457-1B1CC673A21C}" srcOrd="6" destOrd="0" presId="urn:microsoft.com/office/officeart/2018/2/layout/IconVerticalSolidList"/>
    <dgm:cxn modelId="{DBE28B87-BC27-4E9B-8767-D2D58A6FF5BB}" type="presParOf" srcId="{2C974F39-667B-4CD3-B457-1B1CC673A21C}" destId="{0DECD815-422B-4A4C-BEDB-A84640537E76}" srcOrd="0" destOrd="0" presId="urn:microsoft.com/office/officeart/2018/2/layout/IconVerticalSolidList"/>
    <dgm:cxn modelId="{C686B656-6D35-4423-9D02-D89A25496D87}" type="presParOf" srcId="{2C974F39-667B-4CD3-B457-1B1CC673A21C}" destId="{D93E5A02-4035-4486-814A-47D6AEEAF3F8}" srcOrd="1" destOrd="0" presId="urn:microsoft.com/office/officeart/2018/2/layout/IconVerticalSolidList"/>
    <dgm:cxn modelId="{107A2148-28A3-439D-808D-91243C5AF6D7}" type="presParOf" srcId="{2C974F39-667B-4CD3-B457-1B1CC673A21C}" destId="{7915AC11-D0A2-4220-BF87-96458F97ECC5}" srcOrd="2" destOrd="0" presId="urn:microsoft.com/office/officeart/2018/2/layout/IconVerticalSolidList"/>
    <dgm:cxn modelId="{62B4CE11-9351-4040-8AF4-5F54E27664A9}" type="presParOf" srcId="{2C974F39-667B-4CD3-B457-1B1CC673A21C}" destId="{C818A1C7-0FB4-42F2-A88E-C1C93E38D9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0956-71DE-3247-B5B3-9D56148D292A}">
      <dsp:nvSpPr>
        <dsp:cNvPr id="0" name=""/>
        <dsp:cNvSpPr/>
      </dsp:nvSpPr>
      <dsp:spPr>
        <a:xfrm>
          <a:off x="371514" y="592695"/>
          <a:ext cx="1778087" cy="17780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2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21E05-69E5-4B44-9266-F0D42702573E}">
      <dsp:nvSpPr>
        <dsp:cNvPr id="0" name=""/>
        <dsp:cNvSpPr/>
      </dsp:nvSpPr>
      <dsp:spPr>
        <a:xfrm>
          <a:off x="727132" y="948313"/>
          <a:ext cx="1066852" cy="106685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79A31C-CE5F-474D-85A5-D0C55A5379FE}">
      <dsp:nvSpPr>
        <dsp:cNvPr id="0" name=""/>
        <dsp:cNvSpPr/>
      </dsp:nvSpPr>
      <dsp:spPr>
        <a:xfrm>
          <a:off x="1082749" y="1303930"/>
          <a:ext cx="355617" cy="355617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F8D555-7B3D-6B4E-9C88-EC68B2E78031}">
      <dsp:nvSpPr>
        <dsp:cNvPr id="0" name=""/>
        <dsp:cNvSpPr/>
      </dsp:nvSpPr>
      <dsp:spPr>
        <a:xfrm>
          <a:off x="2445950" y="0"/>
          <a:ext cx="889043" cy="518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Faith</a:t>
          </a:r>
        </a:p>
      </dsp:txBody>
      <dsp:txXfrm>
        <a:off x="2445950" y="0"/>
        <a:ext cx="889043" cy="518608"/>
      </dsp:txXfrm>
    </dsp:sp>
    <dsp:sp modelId="{FAE39097-16F0-6240-A967-C21D931D1B14}">
      <dsp:nvSpPr>
        <dsp:cNvPr id="0" name=""/>
        <dsp:cNvSpPr/>
      </dsp:nvSpPr>
      <dsp:spPr>
        <a:xfrm>
          <a:off x="2223689" y="259304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29EEEC-8194-F047-A9BB-E1EF9E70E4BC}">
      <dsp:nvSpPr>
        <dsp:cNvPr id="0" name=""/>
        <dsp:cNvSpPr/>
      </dsp:nvSpPr>
      <dsp:spPr>
        <a:xfrm rot="5400000">
          <a:off x="1130609" y="389549"/>
          <a:ext cx="1222138" cy="96224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5DA546-4D4E-F648-BB7B-C10439F76674}">
      <dsp:nvSpPr>
        <dsp:cNvPr id="0" name=""/>
        <dsp:cNvSpPr/>
      </dsp:nvSpPr>
      <dsp:spPr>
        <a:xfrm>
          <a:off x="2445950" y="518608"/>
          <a:ext cx="889043" cy="518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Respect &amp; Authenticity</a:t>
          </a:r>
        </a:p>
      </dsp:txBody>
      <dsp:txXfrm>
        <a:off x="2445950" y="518608"/>
        <a:ext cx="889043" cy="518608"/>
      </dsp:txXfrm>
    </dsp:sp>
    <dsp:sp modelId="{53DEBE44-9517-1F4E-88FD-17E4D75C4C06}">
      <dsp:nvSpPr>
        <dsp:cNvPr id="0" name=""/>
        <dsp:cNvSpPr/>
      </dsp:nvSpPr>
      <dsp:spPr>
        <a:xfrm>
          <a:off x="2223689" y="777913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5BECD4-E361-C548-954B-3D2ECDE8E8C5}">
      <dsp:nvSpPr>
        <dsp:cNvPr id="0" name=""/>
        <dsp:cNvSpPr/>
      </dsp:nvSpPr>
      <dsp:spPr>
        <a:xfrm rot="5400000">
          <a:off x="1392937" y="900067"/>
          <a:ext cx="952343" cy="70738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A064D3-ECE0-3248-BE0A-8F88401D045A}">
      <dsp:nvSpPr>
        <dsp:cNvPr id="0" name=""/>
        <dsp:cNvSpPr/>
      </dsp:nvSpPr>
      <dsp:spPr>
        <a:xfrm>
          <a:off x="2486219" y="1092184"/>
          <a:ext cx="1033806" cy="756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Team work</a:t>
          </a:r>
        </a:p>
      </dsp:txBody>
      <dsp:txXfrm>
        <a:off x="2486219" y="1092184"/>
        <a:ext cx="1033806" cy="756567"/>
      </dsp:txXfrm>
    </dsp:sp>
    <dsp:sp modelId="{808F614B-20EE-A949-BAB2-807AE5DF01CD}">
      <dsp:nvSpPr>
        <dsp:cNvPr id="0" name=""/>
        <dsp:cNvSpPr/>
      </dsp:nvSpPr>
      <dsp:spPr>
        <a:xfrm>
          <a:off x="2223689" y="1296521"/>
          <a:ext cx="22226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50DF27-7DFB-094D-8914-419B92A602EF}">
      <dsp:nvSpPr>
        <dsp:cNvPr id="0" name=""/>
        <dsp:cNvSpPr/>
      </dsp:nvSpPr>
      <dsp:spPr>
        <a:xfrm rot="5400000">
          <a:off x="1655590" y="1410171"/>
          <a:ext cx="680414" cy="45252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4A441-4510-4B5F-9D50-070781DCFD3F}">
      <dsp:nvSpPr>
        <dsp:cNvPr id="0" name=""/>
        <dsp:cNvSpPr/>
      </dsp:nvSpPr>
      <dsp:spPr>
        <a:xfrm>
          <a:off x="0" y="680"/>
          <a:ext cx="6967728" cy="15932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4AB69-0D58-42B6-93DC-EE4DF2F72762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381F2-D165-4FD6-B33F-6843C7B0BA1E}">
      <dsp:nvSpPr>
        <dsp:cNvPr id="0" name=""/>
        <dsp:cNvSpPr/>
      </dsp:nvSpPr>
      <dsp:spPr>
        <a:xfrm>
          <a:off x="1840237" y="6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Sticky conversation?</a:t>
          </a:r>
        </a:p>
      </dsp:txBody>
      <dsp:txXfrm>
        <a:off x="1840237" y="680"/>
        <a:ext cx="5127490" cy="1593279"/>
      </dsp:txXfrm>
    </dsp:sp>
    <dsp:sp modelId="{D0AF3877-9F16-4CFA-ADB0-F5065FD97BD1}">
      <dsp:nvSpPr>
        <dsp:cNvPr id="0" name=""/>
        <dsp:cNvSpPr/>
      </dsp:nvSpPr>
      <dsp:spPr>
        <a:xfrm>
          <a:off x="0" y="1992280"/>
          <a:ext cx="6967728" cy="15932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8ECAC-6F63-4957-8A20-02FFCFA27C8B}">
      <dsp:nvSpPr>
        <dsp:cNvPr id="0" name=""/>
        <dsp:cNvSpPr/>
      </dsp:nvSpPr>
      <dsp:spPr>
        <a:xfrm>
          <a:off x="481967" y="2350768"/>
          <a:ext cx="876303" cy="8763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66A56-8A5E-4956-9E12-6A3BA3FCFD9E}">
      <dsp:nvSpPr>
        <dsp:cNvPr id="0" name=""/>
        <dsp:cNvSpPr/>
      </dsp:nvSpPr>
      <dsp:spPr>
        <a:xfrm>
          <a:off x="1840237" y="1992280"/>
          <a:ext cx="5127490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Boundaries:   “no, but”, “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Yes, and”</a:t>
          </a:r>
        </a:p>
      </dsp:txBody>
      <dsp:txXfrm>
        <a:off x="1840237" y="1992280"/>
        <a:ext cx="5127490" cy="1593279"/>
      </dsp:txXfrm>
    </dsp:sp>
    <dsp:sp modelId="{17118125-3073-41DC-A612-DD1DAFFDCA05}">
      <dsp:nvSpPr>
        <dsp:cNvPr id="0" name=""/>
        <dsp:cNvSpPr/>
      </dsp:nvSpPr>
      <dsp:spPr>
        <a:xfrm>
          <a:off x="0" y="3983879"/>
          <a:ext cx="6967728" cy="15932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306C0-E5CB-4EF5-AEDE-D5DCA3F40E71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48C1F-1309-4800-9067-E0CCE0F149ED}">
      <dsp:nvSpPr>
        <dsp:cNvPr id="0" name=""/>
        <dsp:cNvSpPr/>
      </dsp:nvSpPr>
      <dsp:spPr>
        <a:xfrm>
          <a:off x="1840237" y="3983879"/>
          <a:ext cx="3135477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Committing to your values: </a:t>
          </a:r>
        </a:p>
      </dsp:txBody>
      <dsp:txXfrm>
        <a:off x="1840237" y="3983879"/>
        <a:ext cx="3135477" cy="1593279"/>
      </dsp:txXfrm>
    </dsp:sp>
    <dsp:sp modelId="{CD85E86D-B423-40C2-907E-2F312F3E80D4}">
      <dsp:nvSpPr>
        <dsp:cNvPr id="0" name=""/>
        <dsp:cNvSpPr/>
      </dsp:nvSpPr>
      <dsp:spPr>
        <a:xfrm>
          <a:off x="4975715" y="3983879"/>
          <a:ext cx="199201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If you value something, and your calendar isn’t in agreement,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Commit to do something about it</a:t>
          </a:r>
        </a:p>
      </dsp:txBody>
      <dsp:txXfrm>
        <a:off x="4975715" y="3983879"/>
        <a:ext cx="1992012" cy="1593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B2102-4BE0-4441-AB9F-F4FD75BA65DC}">
      <dsp:nvSpPr>
        <dsp:cNvPr id="0" name=""/>
        <dsp:cNvSpPr/>
      </dsp:nvSpPr>
      <dsp:spPr>
        <a:xfrm>
          <a:off x="0" y="2315"/>
          <a:ext cx="6967728" cy="1173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E490E-003B-4C68-8048-731DAF717EC2}">
      <dsp:nvSpPr>
        <dsp:cNvPr id="0" name=""/>
        <dsp:cNvSpPr/>
      </dsp:nvSpPr>
      <dsp:spPr>
        <a:xfrm>
          <a:off x="354925" y="266309"/>
          <a:ext cx="645319" cy="6453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F2ED4-56D2-4701-841D-2BD5FF64ABF9}">
      <dsp:nvSpPr>
        <dsp:cNvPr id="0" name=""/>
        <dsp:cNvSpPr/>
      </dsp:nvSpPr>
      <dsp:spPr>
        <a:xfrm>
          <a:off x="1355170" y="2315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Keep dreaming your next 10 years</a:t>
          </a:r>
        </a:p>
      </dsp:txBody>
      <dsp:txXfrm>
        <a:off x="1355170" y="2315"/>
        <a:ext cx="5612557" cy="1173307"/>
      </dsp:txXfrm>
    </dsp:sp>
    <dsp:sp modelId="{9C432BB8-19C3-468A-B2C4-7AB9D2F68B6C}">
      <dsp:nvSpPr>
        <dsp:cNvPr id="0" name=""/>
        <dsp:cNvSpPr/>
      </dsp:nvSpPr>
      <dsp:spPr>
        <a:xfrm>
          <a:off x="0" y="1468949"/>
          <a:ext cx="6967728" cy="1173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70376-C4FC-482D-8B0B-DD7622062BA3}">
      <dsp:nvSpPr>
        <dsp:cNvPr id="0" name=""/>
        <dsp:cNvSpPr/>
      </dsp:nvSpPr>
      <dsp:spPr>
        <a:xfrm>
          <a:off x="354925" y="1732943"/>
          <a:ext cx="645319" cy="6453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C4E7-BFEB-40BA-9278-803B2E9FC012}">
      <dsp:nvSpPr>
        <dsp:cNvPr id="0" name=""/>
        <dsp:cNvSpPr/>
      </dsp:nvSpPr>
      <dsp:spPr>
        <a:xfrm>
          <a:off x="1355170" y="1468949"/>
          <a:ext cx="313547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Start the process of your sticky conversation</a:t>
          </a:r>
        </a:p>
      </dsp:txBody>
      <dsp:txXfrm>
        <a:off x="1355170" y="1468949"/>
        <a:ext cx="3135477" cy="1173307"/>
      </dsp:txXfrm>
    </dsp:sp>
    <dsp:sp modelId="{7DF18AAF-D782-405C-9947-0C97A6B25B7F}">
      <dsp:nvSpPr>
        <dsp:cNvPr id="0" name=""/>
        <dsp:cNvSpPr/>
      </dsp:nvSpPr>
      <dsp:spPr>
        <a:xfrm>
          <a:off x="4490647" y="1468949"/>
          <a:ext cx="2477080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Report back in Charleston</a:t>
          </a:r>
        </a:p>
      </dsp:txBody>
      <dsp:txXfrm>
        <a:off x="4490647" y="1468949"/>
        <a:ext cx="2477080" cy="1173307"/>
      </dsp:txXfrm>
    </dsp:sp>
    <dsp:sp modelId="{ED02192A-3991-4075-8C4F-69389B83856C}">
      <dsp:nvSpPr>
        <dsp:cNvPr id="0" name=""/>
        <dsp:cNvSpPr/>
      </dsp:nvSpPr>
      <dsp:spPr>
        <a:xfrm>
          <a:off x="0" y="2935583"/>
          <a:ext cx="6967728" cy="1173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12B0C-DE4E-4225-9742-A8345B824547}">
      <dsp:nvSpPr>
        <dsp:cNvPr id="0" name=""/>
        <dsp:cNvSpPr/>
      </dsp:nvSpPr>
      <dsp:spPr>
        <a:xfrm>
          <a:off x="354925" y="3199577"/>
          <a:ext cx="645319" cy="6453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37C31-E9BB-44A4-B7AD-5CD9209EF170}">
      <dsp:nvSpPr>
        <dsp:cNvPr id="0" name=""/>
        <dsp:cNvSpPr/>
      </dsp:nvSpPr>
      <dsp:spPr>
        <a:xfrm>
          <a:off x="1355170" y="2935583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Complete the Change Style survey </a:t>
          </a:r>
        </a:p>
      </dsp:txBody>
      <dsp:txXfrm>
        <a:off x="1355170" y="2935583"/>
        <a:ext cx="5612557" cy="1173307"/>
      </dsp:txXfrm>
    </dsp:sp>
    <dsp:sp modelId="{0DECD815-422B-4A4C-BEDB-A84640537E76}">
      <dsp:nvSpPr>
        <dsp:cNvPr id="0" name=""/>
        <dsp:cNvSpPr/>
      </dsp:nvSpPr>
      <dsp:spPr>
        <a:xfrm>
          <a:off x="0" y="4402217"/>
          <a:ext cx="6967728" cy="11733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E5A02-4035-4486-814A-47D6AEEAF3F8}">
      <dsp:nvSpPr>
        <dsp:cNvPr id="0" name=""/>
        <dsp:cNvSpPr/>
      </dsp:nvSpPr>
      <dsp:spPr>
        <a:xfrm>
          <a:off x="354925" y="4666211"/>
          <a:ext cx="645319" cy="6453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8A1C7-0FB4-42F2-A88E-C1C93E38D9BC}">
      <dsp:nvSpPr>
        <dsp:cNvPr id="0" name=""/>
        <dsp:cNvSpPr/>
      </dsp:nvSpPr>
      <dsp:spPr>
        <a:xfrm>
          <a:off x="1355170" y="4402217"/>
          <a:ext cx="5612557" cy="1173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5" tIns="124175" rIns="124175" bIns="1241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SHARK Tank!  Goals, jobs to be done, people, conversations 			tackled</a:t>
          </a:r>
        </a:p>
      </dsp:txBody>
      <dsp:txXfrm>
        <a:off x="1355170" y="4402217"/>
        <a:ext cx="5612557" cy="1173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1A656-60F9-4C94-A530-92490C23BF55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4458-1C77-47D1-A6DF-7A324A6B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0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BA3EAF-8A8D-F848-AD62-74915FEA06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0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5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01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4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4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820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46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1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9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0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03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1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3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30" r:id="rId5"/>
    <p:sldLayoutId id="2147483724" r:id="rId6"/>
    <p:sldLayoutId id="2147483725" r:id="rId7"/>
    <p:sldLayoutId id="2147483726" r:id="rId8"/>
    <p:sldLayoutId id="2147483729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DDC952-DD82-4AC1-82CC-18CBAF02F6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62208E-EA25-43CC-8E39-D10322338C04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ingwithkirch.blogspot.com/2015/09/book-notes-reflections-art-of-coaching_15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nupturnedsoul.wordpress.com/2014/08/17/what-is-the-silent-treatmen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aritanministries.org/" TargetMode="External"/><Relationship Id="rId2" Type="http://schemas.openxmlformats.org/officeDocument/2006/relationships/hyperlink" Target="https://www.peoplekeep.com/blog/top-5-small-business-health-insurance-options-in-202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11E7-CA74-4406-8905-50FE08E4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9EF90-70E4-43D6-8A2C-559123F2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HR Loose 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6807-211B-46AF-B205-6E2C3594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58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B186C2C-6630-4307-8A71-8EBA314B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5838" y="4762"/>
            <a:ext cx="101155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8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E7EE7F7C-41B1-48D0-92D3-06145FA3A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8222"/>
          <a:stretch/>
        </p:blipFill>
        <p:spPr>
          <a:xfrm>
            <a:off x="1114426" y="10"/>
            <a:ext cx="9963149" cy="6857990"/>
          </a:xfrm>
          <a:custGeom>
            <a:avLst/>
            <a:gdLst>
              <a:gd name="connsiteX0" fmla="*/ 1593452 w 9948672"/>
              <a:gd name="connsiteY0" fmla="*/ 0 h 6858000"/>
              <a:gd name="connsiteX1" fmla="*/ 8355220 w 9948672"/>
              <a:gd name="connsiteY1" fmla="*/ 0 h 6858000"/>
              <a:gd name="connsiteX2" fmla="*/ 8491722 w 9948672"/>
              <a:gd name="connsiteY2" fmla="*/ 130333 h 6858000"/>
              <a:gd name="connsiteX3" fmla="*/ 9948672 w 9948672"/>
              <a:gd name="connsiteY3" fmla="*/ 3652838 h 6858000"/>
              <a:gd name="connsiteX4" fmla="*/ 8812775 w 9948672"/>
              <a:gd name="connsiteY4" fmla="*/ 6821583 h 6858000"/>
              <a:gd name="connsiteX5" fmla="*/ 8781276 w 9948672"/>
              <a:gd name="connsiteY5" fmla="*/ 6858000 h 6858000"/>
              <a:gd name="connsiteX6" fmla="*/ 1167397 w 9948672"/>
              <a:gd name="connsiteY6" fmla="*/ 6858000 h 6858000"/>
              <a:gd name="connsiteX7" fmla="*/ 1135897 w 9948672"/>
              <a:gd name="connsiteY7" fmla="*/ 6821583 h 6858000"/>
              <a:gd name="connsiteX8" fmla="*/ 0 w 9948672"/>
              <a:gd name="connsiteY8" fmla="*/ 3652838 h 6858000"/>
              <a:gd name="connsiteX9" fmla="*/ 1456950 w 9948672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351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BA8E-7720-4352-8292-2551593B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Beliefs Get in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0FB7F-138C-4674-A255-791AF196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Cards at the table: </a:t>
            </a:r>
          </a:p>
          <a:p>
            <a:r>
              <a:rPr lang="en-US" dirty="0"/>
              <a:t>Identify the Beliefs that no longer serve you well</a:t>
            </a:r>
          </a:p>
          <a:p>
            <a:r>
              <a:rPr lang="en-US" dirty="0"/>
              <a:t>What will you do about 1?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7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F1D60-8436-4B6F-9238-AB656A4D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6600" dirty="0"/>
              <a:t>What’s next?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572ED3-CE67-4DC3-BE1B-1EAC18F6AE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25780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23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1C06E-5639-4CA1-AD3A-57BF304A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Homework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F16888-1991-46A7-8A6A-B9D8E01DFC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86383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907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7C51B2-35FE-4278-9B54-2B03E43CB1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31888" r="1" b="30899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F033-4E9E-43C3-8C27-67B86F7E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Job Values</a:t>
            </a:r>
            <a:br>
              <a:rPr lang="en-US" dirty="0"/>
            </a:br>
            <a:r>
              <a:rPr lang="en-US" dirty="0"/>
              <a:t>Payscale.com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E70A8A-052A-4D9C-9C9C-DFC2A126E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825" t="25741" r="32366" b="15084"/>
          <a:stretch/>
        </p:blipFill>
        <p:spPr>
          <a:xfrm>
            <a:off x="6586538" y="1345614"/>
            <a:ext cx="4957762" cy="47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F033-4E9E-43C3-8C27-67B86F7E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Posting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976E2-1E89-42A9-818D-E8C60C81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Us.jobrapido.com</a:t>
            </a:r>
          </a:p>
          <a:p>
            <a:r>
              <a:rPr lang="en-US" dirty="0"/>
              <a:t>https://www.hansenagriplacement.com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6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0AEAC-36FE-458F-A9FA-B15E816C2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Internships:  Intern toolkit on the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5D81E-8DF0-4869-9413-1E51CC93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job description</a:t>
            </a:r>
          </a:p>
          <a:p>
            <a:r>
              <a:rPr lang="en-US" dirty="0"/>
              <a:t>Define expectations</a:t>
            </a:r>
          </a:p>
          <a:p>
            <a:r>
              <a:rPr lang="en-US" dirty="0"/>
              <a:t>Advertise: </a:t>
            </a:r>
          </a:p>
          <a:p>
            <a:pPr lvl="1"/>
            <a:r>
              <a:rPr lang="en-US" dirty="0"/>
              <a:t>Local community college or technical school</a:t>
            </a:r>
          </a:p>
          <a:p>
            <a:pPr lvl="1"/>
            <a:r>
              <a:rPr lang="en-US" dirty="0"/>
              <a:t>Universities (advertise at internship fairs, job fairs, or websites)</a:t>
            </a:r>
          </a:p>
          <a:p>
            <a:pPr lvl="1"/>
            <a:r>
              <a:rPr lang="en-US" dirty="0"/>
              <a:t>Ag Extension Office</a:t>
            </a:r>
          </a:p>
          <a:p>
            <a:pPr lvl="1"/>
            <a:r>
              <a:rPr lang="en-US" dirty="0"/>
              <a:t>High School:  FBLA programs</a:t>
            </a:r>
          </a:p>
        </p:txBody>
      </p:sp>
    </p:spTree>
    <p:extLst>
      <p:ext uri="{BB962C8B-B14F-4D97-AF65-F5344CB8AC3E}">
        <p14:creationId xmlns:p14="http://schemas.microsoft.com/office/powerpoint/2010/main" val="341947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C910B-EF5F-4109-BE24-4E8EB59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Drug Testing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065625-A803-463D-B8BC-1954CF390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Give notice</a:t>
            </a:r>
          </a:p>
          <a:p>
            <a:r>
              <a:rPr lang="en-US" sz="1700" dirty="0"/>
              <a:t>If random, keep it random and give proper notice  (state laws vary)</a:t>
            </a:r>
          </a:p>
          <a:p>
            <a:r>
              <a:rPr lang="en-US" sz="1700" dirty="0"/>
              <a:t>Post Accident:  be careful not to discourage accident reporting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16673D-673E-4EEE-90D2-AA1559217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05" t="29222" r="25404" b="14696"/>
          <a:stretch/>
        </p:blipFill>
        <p:spPr>
          <a:xfrm>
            <a:off x="4901184" y="1325434"/>
            <a:ext cx="6922008" cy="43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1956-5BCA-4CDF-BD9B-99921F34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66812-A2F9-4ED9-A6CC-E01283FE9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https://www.peoplekeep.com/blog/top-5-small-business-health-insurance-options-in-2020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https://www.samaritanministries.org/</a:t>
            </a:r>
            <a:endParaRPr lang="en-US" dirty="0"/>
          </a:p>
          <a:p>
            <a:pPr lvl="1"/>
            <a:r>
              <a:rPr lang="en-US" dirty="0"/>
              <a:t>Health share organization . If interested contact Sharon for a referral network name.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7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311E7-CA74-4406-8905-50FE08E40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9EF90-70E4-43D6-8A2C-559123F2B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dirty="0"/>
              <a:t>Let’s review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16807-211B-46AF-B205-6E2C3594F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10 years in the future</a:t>
            </a:r>
          </a:p>
          <a:p>
            <a:r>
              <a:rPr lang="en-US" sz="2000" dirty="0"/>
              <a:t>Values</a:t>
            </a:r>
          </a:p>
          <a:p>
            <a:r>
              <a:rPr lang="en-US" sz="2000" dirty="0"/>
              <a:t>Beliefs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5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3FB3-0327-3F45-8606-3732FC3D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4" y="889000"/>
            <a:ext cx="2763490" cy="1697906"/>
          </a:xfrm>
        </p:spPr>
        <p:txBody>
          <a:bodyPr anchor="ctr">
            <a:normAutofit/>
          </a:bodyPr>
          <a:lstStyle/>
          <a:p>
            <a:pPr algn="ctr"/>
            <a:r>
              <a:rPr lang="en-US" sz="3048" dirty="0">
                <a:solidFill>
                  <a:schemeClr val="tx1"/>
                </a:solidFill>
              </a:rPr>
              <a:t>Leading Self:</a:t>
            </a:r>
            <a:br>
              <a:rPr lang="en-US" sz="3048" dirty="0">
                <a:solidFill>
                  <a:schemeClr val="tx1"/>
                </a:solidFill>
              </a:rPr>
            </a:br>
            <a:r>
              <a:rPr lang="en-US" sz="3048" dirty="0">
                <a:solidFill>
                  <a:schemeClr val="tx1"/>
                </a:solidFill>
              </a:rPr>
              <a:t>Knowing your Value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C308-BCC8-D646-8698-0EC32D2D3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143" y="889000"/>
            <a:ext cx="5586412" cy="5526089"/>
          </a:xfrm>
        </p:spPr>
        <p:txBody>
          <a:bodyPr anchor="ctr"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1714" b="1" dirty="0"/>
              <a:t>Your Values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this value define me?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Is this who I am at my best?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it reflect who I am vs who I want to be?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Have I made sacrifices to maintain this value? 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Is this a value that I use to make hard decisions?</a:t>
            </a:r>
          </a:p>
          <a:p>
            <a:pPr lvl="2">
              <a:lnSpc>
                <a:spcPct val="150000"/>
              </a:lnSpc>
            </a:pPr>
            <a:r>
              <a:rPr lang="en-US" sz="1714" dirty="0"/>
              <a:t>Does this value bring me joy?</a:t>
            </a:r>
          </a:p>
        </p:txBody>
      </p:sp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99F1DE31-A393-4B48-B51F-1CE1A0168E70}"/>
              </a:ext>
            </a:extLst>
          </p:cNvPr>
          <p:cNvGraphicFramePr>
            <a:graphicFrameLocks/>
          </p:cNvGraphicFramePr>
          <p:nvPr/>
        </p:nvGraphicFramePr>
        <p:xfrm>
          <a:off x="1954253" y="2801048"/>
          <a:ext cx="3778890" cy="2370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084442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412824"/>
      </a:dk2>
      <a:lt2>
        <a:srgbClr val="E4E2E8"/>
      </a:lt2>
      <a:accent1>
        <a:srgbClr val="88AD44"/>
      </a:accent1>
      <a:accent2>
        <a:srgbClr val="ABA439"/>
      </a:accent2>
      <a:accent3>
        <a:srgbClr val="C38B4D"/>
      </a:accent3>
      <a:accent4>
        <a:srgbClr val="B1473B"/>
      </a:accent4>
      <a:accent5>
        <a:srgbClr val="C34D72"/>
      </a:accent5>
      <a:accent6>
        <a:srgbClr val="B13B91"/>
      </a:accent6>
      <a:hlink>
        <a:srgbClr val="8863C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324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Calibri</vt:lpstr>
      <vt:lpstr>Wingdings</vt:lpstr>
      <vt:lpstr>AccentBoxVTI</vt:lpstr>
      <vt:lpstr>Composite</vt:lpstr>
      <vt:lpstr>HR Loose Ends</vt:lpstr>
      <vt:lpstr>PowerPoint Presentation</vt:lpstr>
      <vt:lpstr>Checking Job Values Payscale.com</vt:lpstr>
      <vt:lpstr>Job Posting Sites</vt:lpstr>
      <vt:lpstr>Internships:  Intern toolkit on the portal</vt:lpstr>
      <vt:lpstr>Drug Testing</vt:lpstr>
      <vt:lpstr>Benefit Options</vt:lpstr>
      <vt:lpstr>Let’s review </vt:lpstr>
      <vt:lpstr>Leading Self: Knowing your Value System </vt:lpstr>
      <vt:lpstr>PowerPoint Presentation</vt:lpstr>
      <vt:lpstr>PowerPoint Presentation</vt:lpstr>
      <vt:lpstr>Beliefs Get in the Way</vt:lpstr>
      <vt:lpstr>What’s next? 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Loose Ends</dc:title>
  <dc:creator>Justice, Sharon</dc:creator>
  <cp:lastModifiedBy>Justice, Sharon</cp:lastModifiedBy>
  <cp:revision>6</cp:revision>
  <dcterms:created xsi:type="dcterms:W3CDTF">2020-02-07T15:34:48Z</dcterms:created>
  <dcterms:modified xsi:type="dcterms:W3CDTF">2020-02-07T19:39:30Z</dcterms:modified>
</cp:coreProperties>
</file>