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58" r:id="rId4"/>
    <p:sldId id="257" r:id="rId5"/>
    <p:sldId id="285" r:id="rId6"/>
    <p:sldId id="260" r:id="rId7"/>
    <p:sldId id="259" r:id="rId8"/>
    <p:sldId id="261" r:id="rId9"/>
    <p:sldId id="267" r:id="rId10"/>
    <p:sldId id="264" r:id="rId11"/>
    <p:sldId id="265" r:id="rId12"/>
    <p:sldId id="283" r:id="rId13"/>
    <p:sldId id="26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6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28462-8100-4D2B-B4FE-D913F1690975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EB7DC-52F9-4988-81F8-90B058E460FE}">
      <dgm:prSet phldrT="[Text]"/>
      <dgm:spPr/>
      <dgm:t>
        <a:bodyPr/>
        <a:lstStyle/>
        <a:p>
          <a:r>
            <a:rPr lang="en-US" b="1" u="sng" dirty="0"/>
            <a:t>Minimum</a:t>
          </a:r>
        </a:p>
      </dgm:t>
    </dgm:pt>
    <dgm:pt modelId="{84751A8C-BFD6-4A91-B056-1064A0190DA4}" type="parTrans" cxnId="{6CE22590-206E-4A2B-BB9F-B352F9B50A6B}">
      <dgm:prSet/>
      <dgm:spPr/>
      <dgm:t>
        <a:bodyPr/>
        <a:lstStyle/>
        <a:p>
          <a:endParaRPr lang="en-US"/>
        </a:p>
      </dgm:t>
    </dgm:pt>
    <dgm:pt modelId="{FF67B5E7-6966-422F-9B7C-4219A6275F29}" type="sibTrans" cxnId="{6CE22590-206E-4A2B-BB9F-B352F9B50A6B}">
      <dgm:prSet/>
      <dgm:spPr/>
      <dgm:t>
        <a:bodyPr/>
        <a:lstStyle/>
        <a:p>
          <a:endParaRPr lang="en-US"/>
        </a:p>
      </dgm:t>
    </dgm:pt>
    <dgm:pt modelId="{EEF4463F-2C12-4470-BD98-63CFCDC0A022}">
      <dgm:prSet phldrT="[Text]"/>
      <dgm:spPr/>
      <dgm:t>
        <a:bodyPr/>
        <a:lstStyle/>
        <a:p>
          <a:r>
            <a:rPr lang="en-US" dirty="0"/>
            <a:t>Pay process</a:t>
          </a:r>
        </a:p>
        <a:p>
          <a:r>
            <a:rPr lang="en-US" dirty="0"/>
            <a:t>Minimal Workplace Rules</a:t>
          </a:r>
        </a:p>
      </dgm:t>
    </dgm:pt>
    <dgm:pt modelId="{EAFB44E5-24CB-4047-BAB6-45172CBE3F82}" type="parTrans" cxnId="{799C9BC5-20AA-42FD-ADC4-165261DB3D63}">
      <dgm:prSet/>
      <dgm:spPr/>
      <dgm:t>
        <a:bodyPr/>
        <a:lstStyle/>
        <a:p>
          <a:endParaRPr lang="en-US"/>
        </a:p>
      </dgm:t>
    </dgm:pt>
    <dgm:pt modelId="{09246271-6C5A-41F7-A5C2-2BFD7BCB91A5}" type="sibTrans" cxnId="{799C9BC5-20AA-42FD-ADC4-165261DB3D63}">
      <dgm:prSet/>
      <dgm:spPr/>
      <dgm:t>
        <a:bodyPr/>
        <a:lstStyle/>
        <a:p>
          <a:endParaRPr lang="en-US"/>
        </a:p>
      </dgm:t>
    </dgm:pt>
    <dgm:pt modelId="{4FF4DDDD-77E3-48B2-B148-64C57A61D3ED}">
      <dgm:prSet phldrT="[Text]"/>
      <dgm:spPr/>
      <dgm:t>
        <a:bodyPr/>
        <a:lstStyle/>
        <a:p>
          <a:r>
            <a:rPr lang="en-US" b="1" u="sng" dirty="0"/>
            <a:t>Intermediate</a:t>
          </a:r>
        </a:p>
      </dgm:t>
    </dgm:pt>
    <dgm:pt modelId="{D550F9D5-BDE0-460F-ADB4-C3EC1567A853}" type="parTrans" cxnId="{AABDEBE3-93B8-4BCD-94A2-98220486F0AA}">
      <dgm:prSet/>
      <dgm:spPr/>
      <dgm:t>
        <a:bodyPr/>
        <a:lstStyle/>
        <a:p>
          <a:endParaRPr lang="en-US"/>
        </a:p>
      </dgm:t>
    </dgm:pt>
    <dgm:pt modelId="{30AFDA3C-FC4F-4C19-8E41-1619BF2FF3C6}" type="sibTrans" cxnId="{AABDEBE3-93B8-4BCD-94A2-98220486F0AA}">
      <dgm:prSet/>
      <dgm:spPr/>
      <dgm:t>
        <a:bodyPr/>
        <a:lstStyle/>
        <a:p>
          <a:endParaRPr lang="en-US"/>
        </a:p>
      </dgm:t>
    </dgm:pt>
    <dgm:pt modelId="{5617DD06-CEA3-4616-B027-BD3F6769B0DE}">
      <dgm:prSet phldrT="[Text]"/>
      <dgm:spPr/>
      <dgm:t>
        <a:bodyPr/>
        <a:lstStyle/>
        <a:p>
          <a:r>
            <a:rPr lang="en-US" dirty="0"/>
            <a:t>Disciplinary  process</a:t>
          </a:r>
        </a:p>
      </dgm:t>
    </dgm:pt>
    <dgm:pt modelId="{5D872385-9F61-44F9-BA41-0CC0B2F9BB42}" type="parTrans" cxnId="{BE0964BE-6F7C-4D93-BB78-C7FED8F42961}">
      <dgm:prSet/>
      <dgm:spPr/>
      <dgm:t>
        <a:bodyPr/>
        <a:lstStyle/>
        <a:p>
          <a:endParaRPr lang="en-US"/>
        </a:p>
      </dgm:t>
    </dgm:pt>
    <dgm:pt modelId="{003C0A4D-8A89-46FA-B6B5-73A17CA199F9}" type="sibTrans" cxnId="{BE0964BE-6F7C-4D93-BB78-C7FED8F42961}">
      <dgm:prSet/>
      <dgm:spPr/>
      <dgm:t>
        <a:bodyPr/>
        <a:lstStyle/>
        <a:p>
          <a:endParaRPr lang="en-US"/>
        </a:p>
      </dgm:t>
    </dgm:pt>
    <dgm:pt modelId="{513D7FC0-12F6-458E-ADD2-78C07908D837}">
      <dgm:prSet phldrT="[Text]"/>
      <dgm:spPr/>
      <dgm:t>
        <a:bodyPr/>
        <a:lstStyle/>
        <a:p>
          <a:r>
            <a:rPr lang="en-US" b="1" u="sng" dirty="0"/>
            <a:t>Comprehensive</a:t>
          </a:r>
        </a:p>
      </dgm:t>
    </dgm:pt>
    <dgm:pt modelId="{BC083EEE-C5D3-49A5-8F04-40E5F7698FC7}" type="parTrans" cxnId="{05EF1038-6AB6-4BA1-9A9A-DD91D12EA0DC}">
      <dgm:prSet/>
      <dgm:spPr/>
      <dgm:t>
        <a:bodyPr/>
        <a:lstStyle/>
        <a:p>
          <a:endParaRPr lang="en-US"/>
        </a:p>
      </dgm:t>
    </dgm:pt>
    <dgm:pt modelId="{1B5E9757-297A-4F1C-AF26-1A9B2F11D55E}" type="sibTrans" cxnId="{05EF1038-6AB6-4BA1-9A9A-DD91D12EA0DC}">
      <dgm:prSet/>
      <dgm:spPr/>
      <dgm:t>
        <a:bodyPr/>
        <a:lstStyle/>
        <a:p>
          <a:endParaRPr lang="en-US"/>
        </a:p>
      </dgm:t>
    </dgm:pt>
    <dgm:pt modelId="{989EE09F-9815-48A0-8176-8F67532E2A94}">
      <dgm:prSet phldrT="[Text]"/>
      <dgm:spPr/>
      <dgm:t>
        <a:bodyPr/>
        <a:lstStyle/>
        <a:p>
          <a:r>
            <a:rPr lang="en-US" dirty="0"/>
            <a:t>Policies, programs, expectations, etc.  </a:t>
          </a:r>
        </a:p>
      </dgm:t>
    </dgm:pt>
    <dgm:pt modelId="{EF0E5D55-B797-4D2C-BD4B-7A7454104629}" type="parTrans" cxnId="{4FB24527-F652-4BEE-A7AB-B183B88DC84D}">
      <dgm:prSet/>
      <dgm:spPr/>
      <dgm:t>
        <a:bodyPr/>
        <a:lstStyle/>
        <a:p>
          <a:endParaRPr lang="en-US"/>
        </a:p>
      </dgm:t>
    </dgm:pt>
    <dgm:pt modelId="{5B7FD0A7-4B3A-43FA-8220-EF0F4A994E53}" type="sibTrans" cxnId="{4FB24527-F652-4BEE-A7AB-B183B88DC84D}">
      <dgm:prSet/>
      <dgm:spPr/>
      <dgm:t>
        <a:bodyPr/>
        <a:lstStyle/>
        <a:p>
          <a:endParaRPr lang="en-US"/>
        </a:p>
      </dgm:t>
    </dgm:pt>
    <dgm:pt modelId="{7E1B63D7-9079-4B5F-917C-9624556A3580}" type="pres">
      <dgm:prSet presAssocID="{BE228462-8100-4D2B-B4FE-D913F169097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A91594A-F3E8-4F31-BDC2-27EAF77CC3FE}" type="pres">
      <dgm:prSet presAssocID="{3A4EB7DC-52F9-4988-81F8-90B058E460FE}" presName="composite" presStyleCnt="0"/>
      <dgm:spPr/>
    </dgm:pt>
    <dgm:pt modelId="{AAEB7C4B-EC37-4F4A-AA57-C77CC4D0A395}" type="pres">
      <dgm:prSet presAssocID="{3A4EB7DC-52F9-4988-81F8-90B058E460FE}" presName="BackAccent" presStyleLbl="bgShp" presStyleIdx="0" presStyleCnt="3"/>
      <dgm:spPr/>
    </dgm:pt>
    <dgm:pt modelId="{8EBB3FA7-6F76-4619-947B-3D23319B61F6}" type="pres">
      <dgm:prSet presAssocID="{3A4EB7DC-52F9-4988-81F8-90B058E460FE}" presName="Accent" presStyleLbl="alignNode1" presStyleIdx="0" presStyleCnt="3"/>
      <dgm:spPr/>
    </dgm:pt>
    <dgm:pt modelId="{72C0D5FB-5E62-4861-AE58-BA5E2B4EDC7D}" type="pres">
      <dgm:prSet presAssocID="{3A4EB7DC-52F9-4988-81F8-90B058E460FE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3B860-159F-4B67-A3EC-1BFF56EFC1D9}" type="pres">
      <dgm:prSet presAssocID="{3A4EB7DC-52F9-4988-81F8-90B058E460FE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96CF2-5E4D-4E5C-83DB-61D568DFE570}" type="pres">
      <dgm:prSet presAssocID="{FF67B5E7-6966-422F-9B7C-4219A6275F29}" presName="sibTrans" presStyleCnt="0"/>
      <dgm:spPr/>
    </dgm:pt>
    <dgm:pt modelId="{37FD20AD-F661-4715-A856-0A4DA07182C5}" type="pres">
      <dgm:prSet presAssocID="{4FF4DDDD-77E3-48B2-B148-64C57A61D3ED}" presName="composite" presStyleCnt="0"/>
      <dgm:spPr/>
    </dgm:pt>
    <dgm:pt modelId="{563E6870-4BF3-42B5-9146-DFE17B79D18A}" type="pres">
      <dgm:prSet presAssocID="{4FF4DDDD-77E3-48B2-B148-64C57A61D3ED}" presName="BackAccent" presStyleLbl="bgShp" presStyleIdx="1" presStyleCnt="3"/>
      <dgm:spPr/>
    </dgm:pt>
    <dgm:pt modelId="{9B84EE62-45A1-47B8-9A9A-449EA7F7AE72}" type="pres">
      <dgm:prSet presAssocID="{4FF4DDDD-77E3-48B2-B148-64C57A61D3ED}" presName="Accent" presStyleLbl="alignNode1" presStyleIdx="1" presStyleCnt="3"/>
      <dgm:spPr/>
    </dgm:pt>
    <dgm:pt modelId="{371D25F0-14DE-4EE8-AD41-D3253951F896}" type="pres">
      <dgm:prSet presAssocID="{4FF4DDDD-77E3-48B2-B148-64C57A61D3ED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3559C-3417-4748-B106-029471A71B4A}" type="pres">
      <dgm:prSet presAssocID="{4FF4DDDD-77E3-48B2-B148-64C57A61D3E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2532D-ED92-4337-B280-54ADB5437741}" type="pres">
      <dgm:prSet presAssocID="{30AFDA3C-FC4F-4C19-8E41-1619BF2FF3C6}" presName="sibTrans" presStyleCnt="0"/>
      <dgm:spPr/>
    </dgm:pt>
    <dgm:pt modelId="{4A5C3D9B-0D76-4370-9329-0C096754F7CC}" type="pres">
      <dgm:prSet presAssocID="{513D7FC0-12F6-458E-ADD2-78C07908D837}" presName="composite" presStyleCnt="0"/>
      <dgm:spPr/>
    </dgm:pt>
    <dgm:pt modelId="{3C7DF984-FDAA-4E97-8464-450E260DA140}" type="pres">
      <dgm:prSet presAssocID="{513D7FC0-12F6-458E-ADD2-78C07908D837}" presName="BackAccent" presStyleLbl="bgShp" presStyleIdx="2" presStyleCnt="3"/>
      <dgm:spPr/>
    </dgm:pt>
    <dgm:pt modelId="{058F2DFB-7688-4BDA-94F9-63085F17DE3E}" type="pres">
      <dgm:prSet presAssocID="{513D7FC0-12F6-458E-ADD2-78C07908D837}" presName="Accent" presStyleLbl="alignNode1" presStyleIdx="2" presStyleCnt="3"/>
      <dgm:spPr/>
    </dgm:pt>
    <dgm:pt modelId="{F81DBC25-A4FE-479E-9088-759DE2B02EDB}" type="pres">
      <dgm:prSet presAssocID="{513D7FC0-12F6-458E-ADD2-78C07908D837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278FF-CE30-4BAF-BEC3-05E87E133D17}" type="pres">
      <dgm:prSet presAssocID="{513D7FC0-12F6-458E-ADD2-78C07908D837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51C40-AB01-4289-9E26-80595DA6B94E}" type="presOf" srcId="{4FF4DDDD-77E3-48B2-B148-64C57A61D3ED}" destId="{EC93559C-3417-4748-B106-029471A71B4A}" srcOrd="0" destOrd="0" presId="urn:microsoft.com/office/officeart/2008/layout/IncreasingCircleProcess"/>
    <dgm:cxn modelId="{6CE22590-206E-4A2B-BB9F-B352F9B50A6B}" srcId="{BE228462-8100-4D2B-B4FE-D913F1690975}" destId="{3A4EB7DC-52F9-4988-81F8-90B058E460FE}" srcOrd="0" destOrd="0" parTransId="{84751A8C-BFD6-4A91-B056-1064A0190DA4}" sibTransId="{FF67B5E7-6966-422F-9B7C-4219A6275F29}"/>
    <dgm:cxn modelId="{4FB24527-F652-4BEE-A7AB-B183B88DC84D}" srcId="{513D7FC0-12F6-458E-ADD2-78C07908D837}" destId="{989EE09F-9815-48A0-8176-8F67532E2A94}" srcOrd="0" destOrd="0" parTransId="{EF0E5D55-B797-4D2C-BD4B-7A7454104629}" sibTransId="{5B7FD0A7-4B3A-43FA-8220-EF0F4A994E53}"/>
    <dgm:cxn modelId="{799C9BC5-20AA-42FD-ADC4-165261DB3D63}" srcId="{3A4EB7DC-52F9-4988-81F8-90B058E460FE}" destId="{EEF4463F-2C12-4470-BD98-63CFCDC0A022}" srcOrd="0" destOrd="0" parTransId="{EAFB44E5-24CB-4047-BAB6-45172CBE3F82}" sibTransId="{09246271-6C5A-41F7-A5C2-2BFD7BCB91A5}"/>
    <dgm:cxn modelId="{1185F09B-C60A-4E8C-917D-FCFA1AF74370}" type="presOf" srcId="{BE228462-8100-4D2B-B4FE-D913F1690975}" destId="{7E1B63D7-9079-4B5F-917C-9624556A3580}" srcOrd="0" destOrd="0" presId="urn:microsoft.com/office/officeart/2008/layout/IncreasingCircleProcess"/>
    <dgm:cxn modelId="{D357C658-7E71-494E-9657-8B9981196735}" type="presOf" srcId="{513D7FC0-12F6-458E-ADD2-78C07908D837}" destId="{CDB278FF-CE30-4BAF-BEC3-05E87E133D17}" srcOrd="0" destOrd="0" presId="urn:microsoft.com/office/officeart/2008/layout/IncreasingCircleProcess"/>
    <dgm:cxn modelId="{05EF1038-6AB6-4BA1-9A9A-DD91D12EA0DC}" srcId="{BE228462-8100-4D2B-B4FE-D913F1690975}" destId="{513D7FC0-12F6-458E-ADD2-78C07908D837}" srcOrd="2" destOrd="0" parTransId="{BC083EEE-C5D3-49A5-8F04-40E5F7698FC7}" sibTransId="{1B5E9757-297A-4F1C-AF26-1A9B2F11D55E}"/>
    <dgm:cxn modelId="{1CA19CEB-06B6-4FE0-9FB8-F7C6EB01D2EA}" type="presOf" srcId="{989EE09F-9815-48A0-8176-8F67532E2A94}" destId="{F81DBC25-A4FE-479E-9088-759DE2B02EDB}" srcOrd="0" destOrd="0" presId="urn:microsoft.com/office/officeart/2008/layout/IncreasingCircleProcess"/>
    <dgm:cxn modelId="{065B18B4-6A20-412A-9ECE-7AD66E1B1BB9}" type="presOf" srcId="{5617DD06-CEA3-4616-B027-BD3F6769B0DE}" destId="{371D25F0-14DE-4EE8-AD41-D3253951F896}" srcOrd="0" destOrd="0" presId="urn:microsoft.com/office/officeart/2008/layout/IncreasingCircleProcess"/>
    <dgm:cxn modelId="{45137772-A645-4641-9218-601E82B95AF6}" type="presOf" srcId="{3A4EB7DC-52F9-4988-81F8-90B058E460FE}" destId="{F5C3B860-159F-4B67-A3EC-1BFF56EFC1D9}" srcOrd="0" destOrd="0" presId="urn:microsoft.com/office/officeart/2008/layout/IncreasingCircleProcess"/>
    <dgm:cxn modelId="{AABDEBE3-93B8-4BCD-94A2-98220486F0AA}" srcId="{BE228462-8100-4D2B-B4FE-D913F1690975}" destId="{4FF4DDDD-77E3-48B2-B148-64C57A61D3ED}" srcOrd="1" destOrd="0" parTransId="{D550F9D5-BDE0-460F-ADB4-C3EC1567A853}" sibTransId="{30AFDA3C-FC4F-4C19-8E41-1619BF2FF3C6}"/>
    <dgm:cxn modelId="{31514E48-6B2E-4224-A5DB-00CDE8A825EE}" type="presOf" srcId="{EEF4463F-2C12-4470-BD98-63CFCDC0A022}" destId="{72C0D5FB-5E62-4861-AE58-BA5E2B4EDC7D}" srcOrd="0" destOrd="0" presId="urn:microsoft.com/office/officeart/2008/layout/IncreasingCircleProcess"/>
    <dgm:cxn modelId="{BE0964BE-6F7C-4D93-BB78-C7FED8F42961}" srcId="{4FF4DDDD-77E3-48B2-B148-64C57A61D3ED}" destId="{5617DD06-CEA3-4616-B027-BD3F6769B0DE}" srcOrd="0" destOrd="0" parTransId="{5D872385-9F61-44F9-BA41-0CC0B2F9BB42}" sibTransId="{003C0A4D-8A89-46FA-B6B5-73A17CA199F9}"/>
    <dgm:cxn modelId="{CE7E4DD5-8ED6-453F-B57B-1980E5C954E3}" type="presParOf" srcId="{7E1B63D7-9079-4B5F-917C-9624556A3580}" destId="{CA91594A-F3E8-4F31-BDC2-27EAF77CC3FE}" srcOrd="0" destOrd="0" presId="urn:microsoft.com/office/officeart/2008/layout/IncreasingCircleProcess"/>
    <dgm:cxn modelId="{78C3F490-4563-4288-BB34-9A32447371A3}" type="presParOf" srcId="{CA91594A-F3E8-4F31-BDC2-27EAF77CC3FE}" destId="{AAEB7C4B-EC37-4F4A-AA57-C77CC4D0A395}" srcOrd="0" destOrd="0" presId="urn:microsoft.com/office/officeart/2008/layout/IncreasingCircleProcess"/>
    <dgm:cxn modelId="{89D54F6B-396C-413E-85D8-37FF0EE36252}" type="presParOf" srcId="{CA91594A-F3E8-4F31-BDC2-27EAF77CC3FE}" destId="{8EBB3FA7-6F76-4619-947B-3D23319B61F6}" srcOrd="1" destOrd="0" presId="urn:microsoft.com/office/officeart/2008/layout/IncreasingCircleProcess"/>
    <dgm:cxn modelId="{DA6CEA70-046D-47D3-A61A-F64777CF547C}" type="presParOf" srcId="{CA91594A-F3E8-4F31-BDC2-27EAF77CC3FE}" destId="{72C0D5FB-5E62-4861-AE58-BA5E2B4EDC7D}" srcOrd="2" destOrd="0" presId="urn:microsoft.com/office/officeart/2008/layout/IncreasingCircleProcess"/>
    <dgm:cxn modelId="{C842588D-D1B8-48EE-92C4-6E0B40C1B253}" type="presParOf" srcId="{CA91594A-F3E8-4F31-BDC2-27EAF77CC3FE}" destId="{F5C3B860-159F-4B67-A3EC-1BFF56EFC1D9}" srcOrd="3" destOrd="0" presId="urn:microsoft.com/office/officeart/2008/layout/IncreasingCircleProcess"/>
    <dgm:cxn modelId="{4EE0747D-D9EB-4CAE-92EF-912C8FB5EC5D}" type="presParOf" srcId="{7E1B63D7-9079-4B5F-917C-9624556A3580}" destId="{76C96CF2-5E4D-4E5C-83DB-61D568DFE570}" srcOrd="1" destOrd="0" presId="urn:microsoft.com/office/officeart/2008/layout/IncreasingCircleProcess"/>
    <dgm:cxn modelId="{10252DF3-A146-4BC0-B0BF-5DF00C5FB7BB}" type="presParOf" srcId="{7E1B63D7-9079-4B5F-917C-9624556A3580}" destId="{37FD20AD-F661-4715-A856-0A4DA07182C5}" srcOrd="2" destOrd="0" presId="urn:microsoft.com/office/officeart/2008/layout/IncreasingCircleProcess"/>
    <dgm:cxn modelId="{4CE965A1-2A9D-4E50-8662-5495FCCB9A65}" type="presParOf" srcId="{37FD20AD-F661-4715-A856-0A4DA07182C5}" destId="{563E6870-4BF3-42B5-9146-DFE17B79D18A}" srcOrd="0" destOrd="0" presId="urn:microsoft.com/office/officeart/2008/layout/IncreasingCircleProcess"/>
    <dgm:cxn modelId="{37FCCB81-BFF6-480C-ACEC-948D92DF1F4B}" type="presParOf" srcId="{37FD20AD-F661-4715-A856-0A4DA07182C5}" destId="{9B84EE62-45A1-47B8-9A9A-449EA7F7AE72}" srcOrd="1" destOrd="0" presId="urn:microsoft.com/office/officeart/2008/layout/IncreasingCircleProcess"/>
    <dgm:cxn modelId="{87F01236-B8DA-439F-B14B-649916B0CACF}" type="presParOf" srcId="{37FD20AD-F661-4715-A856-0A4DA07182C5}" destId="{371D25F0-14DE-4EE8-AD41-D3253951F896}" srcOrd="2" destOrd="0" presId="urn:microsoft.com/office/officeart/2008/layout/IncreasingCircleProcess"/>
    <dgm:cxn modelId="{997036DE-A1EB-471F-90AA-1FC23435C28C}" type="presParOf" srcId="{37FD20AD-F661-4715-A856-0A4DA07182C5}" destId="{EC93559C-3417-4748-B106-029471A71B4A}" srcOrd="3" destOrd="0" presId="urn:microsoft.com/office/officeart/2008/layout/IncreasingCircleProcess"/>
    <dgm:cxn modelId="{F7C54C16-FDCD-49BF-B5E2-E529F628755A}" type="presParOf" srcId="{7E1B63D7-9079-4B5F-917C-9624556A3580}" destId="{D7E2532D-ED92-4337-B280-54ADB5437741}" srcOrd="3" destOrd="0" presId="urn:microsoft.com/office/officeart/2008/layout/IncreasingCircleProcess"/>
    <dgm:cxn modelId="{AF3B5E14-0745-45D9-AB36-205C25673A0C}" type="presParOf" srcId="{7E1B63D7-9079-4B5F-917C-9624556A3580}" destId="{4A5C3D9B-0D76-4370-9329-0C096754F7CC}" srcOrd="4" destOrd="0" presId="urn:microsoft.com/office/officeart/2008/layout/IncreasingCircleProcess"/>
    <dgm:cxn modelId="{7717AEBF-0FD7-46C8-8F75-70B237F26601}" type="presParOf" srcId="{4A5C3D9B-0D76-4370-9329-0C096754F7CC}" destId="{3C7DF984-FDAA-4E97-8464-450E260DA140}" srcOrd="0" destOrd="0" presId="urn:microsoft.com/office/officeart/2008/layout/IncreasingCircleProcess"/>
    <dgm:cxn modelId="{92547022-3F57-48F5-8EBA-32B538EAAA02}" type="presParOf" srcId="{4A5C3D9B-0D76-4370-9329-0C096754F7CC}" destId="{058F2DFB-7688-4BDA-94F9-63085F17DE3E}" srcOrd="1" destOrd="0" presId="urn:microsoft.com/office/officeart/2008/layout/IncreasingCircleProcess"/>
    <dgm:cxn modelId="{29A51E00-C44D-4DC6-A31E-0019FA693276}" type="presParOf" srcId="{4A5C3D9B-0D76-4370-9329-0C096754F7CC}" destId="{F81DBC25-A4FE-479E-9088-759DE2B02EDB}" srcOrd="2" destOrd="0" presId="urn:microsoft.com/office/officeart/2008/layout/IncreasingCircleProcess"/>
    <dgm:cxn modelId="{EF83A539-C4B8-4DF1-BED7-917734DBB2EB}" type="presParOf" srcId="{4A5C3D9B-0D76-4370-9329-0C096754F7CC}" destId="{CDB278FF-CE30-4BAF-BEC3-05E87E133D1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DB371-07D4-40FD-9CD0-909E946175C3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7C5CBB-3204-451F-B85B-E935031A9E9A}">
      <dgm:prSet phldrT="[Text]" custT="1"/>
      <dgm:spPr/>
      <dgm:t>
        <a:bodyPr/>
        <a:lstStyle/>
        <a:p>
          <a:r>
            <a:rPr lang="en-US" sz="2800" dirty="0"/>
            <a:t>Verbal</a:t>
          </a:r>
        </a:p>
      </dgm:t>
    </dgm:pt>
    <dgm:pt modelId="{2AE78232-FEC0-4EB5-80F3-F9A7E3D46FA6}" type="parTrans" cxnId="{4EE17674-6B1E-4764-B21D-2F5E883105C2}">
      <dgm:prSet/>
      <dgm:spPr/>
      <dgm:t>
        <a:bodyPr/>
        <a:lstStyle/>
        <a:p>
          <a:endParaRPr lang="en-US"/>
        </a:p>
      </dgm:t>
    </dgm:pt>
    <dgm:pt modelId="{8DE14783-7B39-4A23-99AC-C27714A18286}" type="sibTrans" cxnId="{4EE17674-6B1E-4764-B21D-2F5E883105C2}">
      <dgm:prSet/>
      <dgm:spPr/>
      <dgm:t>
        <a:bodyPr/>
        <a:lstStyle/>
        <a:p>
          <a:endParaRPr lang="en-US"/>
        </a:p>
      </dgm:t>
    </dgm:pt>
    <dgm:pt modelId="{E52D365D-4A9C-4F91-8530-49AC8C930487}">
      <dgm:prSet phldrT="[Text]"/>
      <dgm:spPr/>
      <dgm:t>
        <a:bodyPr/>
        <a:lstStyle/>
        <a:p>
          <a:r>
            <a:rPr lang="en-US" dirty="0"/>
            <a:t>First phase to address behavior issues.</a:t>
          </a:r>
        </a:p>
        <a:p>
          <a:endParaRPr lang="en-US" dirty="0"/>
        </a:p>
      </dgm:t>
    </dgm:pt>
    <dgm:pt modelId="{5673BE22-5504-4AA7-95D3-6499776B211D}" type="parTrans" cxnId="{60BA3BF9-8630-413A-B7D6-5B6C3EF3113E}">
      <dgm:prSet/>
      <dgm:spPr/>
      <dgm:t>
        <a:bodyPr/>
        <a:lstStyle/>
        <a:p>
          <a:endParaRPr lang="en-US"/>
        </a:p>
      </dgm:t>
    </dgm:pt>
    <dgm:pt modelId="{2D64399D-D080-4A85-A485-B175295FF10B}" type="sibTrans" cxnId="{60BA3BF9-8630-413A-B7D6-5B6C3EF3113E}">
      <dgm:prSet/>
      <dgm:spPr/>
      <dgm:t>
        <a:bodyPr/>
        <a:lstStyle/>
        <a:p>
          <a:endParaRPr lang="en-US"/>
        </a:p>
      </dgm:t>
    </dgm:pt>
    <dgm:pt modelId="{A606D12E-DFC9-4EBB-8321-F8D3A9E5894D}">
      <dgm:prSet phldrT="[Text]" custT="1"/>
      <dgm:spPr/>
      <dgm:t>
        <a:bodyPr/>
        <a:lstStyle/>
        <a:p>
          <a:r>
            <a:rPr lang="en-US" sz="2800" dirty="0"/>
            <a:t>Written</a:t>
          </a:r>
        </a:p>
      </dgm:t>
    </dgm:pt>
    <dgm:pt modelId="{F7CDB252-E058-402A-8E9B-AEC6C375B4C7}" type="parTrans" cxnId="{CA7CE67D-11E2-44C3-97A9-BD3C036391D8}">
      <dgm:prSet/>
      <dgm:spPr/>
      <dgm:t>
        <a:bodyPr/>
        <a:lstStyle/>
        <a:p>
          <a:endParaRPr lang="en-US"/>
        </a:p>
      </dgm:t>
    </dgm:pt>
    <dgm:pt modelId="{B1EE2BD5-18A9-4FB0-99EA-6FD330EFCDDB}" type="sibTrans" cxnId="{CA7CE67D-11E2-44C3-97A9-BD3C036391D8}">
      <dgm:prSet/>
      <dgm:spPr/>
      <dgm:t>
        <a:bodyPr/>
        <a:lstStyle/>
        <a:p>
          <a:endParaRPr lang="en-US"/>
        </a:p>
      </dgm:t>
    </dgm:pt>
    <dgm:pt modelId="{0EB4ADC4-9C53-4700-96B7-649BA59946F3}">
      <dgm:prSet phldrT="[Text]"/>
      <dgm:spPr/>
      <dgm:t>
        <a:bodyPr/>
        <a:lstStyle/>
        <a:p>
          <a:r>
            <a:rPr lang="en-US" dirty="0"/>
            <a:t>Address continued failure to perform.  Delivered as formal written document  Usually follows a verbal warning  </a:t>
          </a:r>
        </a:p>
      </dgm:t>
    </dgm:pt>
    <dgm:pt modelId="{0A2240DB-FA06-4E34-BED6-A4A3DB9A4B21}" type="parTrans" cxnId="{B47D5135-3B37-42B0-A79F-B72BB62BA882}">
      <dgm:prSet/>
      <dgm:spPr/>
      <dgm:t>
        <a:bodyPr/>
        <a:lstStyle/>
        <a:p>
          <a:endParaRPr lang="en-US"/>
        </a:p>
      </dgm:t>
    </dgm:pt>
    <dgm:pt modelId="{74360FB3-4ED9-43A6-AE9D-4ADA06067513}" type="sibTrans" cxnId="{B47D5135-3B37-42B0-A79F-B72BB62BA882}">
      <dgm:prSet/>
      <dgm:spPr/>
      <dgm:t>
        <a:bodyPr/>
        <a:lstStyle/>
        <a:p>
          <a:endParaRPr lang="en-US"/>
        </a:p>
      </dgm:t>
    </dgm:pt>
    <dgm:pt modelId="{D0FBFBCA-C368-4D93-8E81-E29D65587401}">
      <dgm:prSet phldrT="[Text]" custT="1"/>
      <dgm:spPr/>
      <dgm:t>
        <a:bodyPr/>
        <a:lstStyle/>
        <a:p>
          <a:r>
            <a:rPr lang="en-US" sz="2000" dirty="0"/>
            <a:t>Final written warning or Suspension</a:t>
          </a:r>
        </a:p>
      </dgm:t>
    </dgm:pt>
    <dgm:pt modelId="{53443877-1B96-4246-8FE5-2F83CCCC5294}" type="parTrans" cxnId="{39DF04B8-FEE3-440A-9719-37EA4D6EBDD9}">
      <dgm:prSet/>
      <dgm:spPr/>
      <dgm:t>
        <a:bodyPr/>
        <a:lstStyle/>
        <a:p>
          <a:endParaRPr lang="en-US"/>
        </a:p>
      </dgm:t>
    </dgm:pt>
    <dgm:pt modelId="{B466CCA1-E6BB-40A9-A383-80F13630D505}" type="sibTrans" cxnId="{39DF04B8-FEE3-440A-9719-37EA4D6EBDD9}">
      <dgm:prSet/>
      <dgm:spPr/>
      <dgm:t>
        <a:bodyPr/>
        <a:lstStyle/>
        <a:p>
          <a:endParaRPr lang="en-US"/>
        </a:p>
      </dgm:t>
    </dgm:pt>
    <dgm:pt modelId="{86E7B2BC-44BA-4505-96D5-126070DBAB69}">
      <dgm:prSet phldrT="[Text]" custT="1"/>
      <dgm:spPr/>
      <dgm:t>
        <a:bodyPr/>
        <a:lstStyle/>
        <a:p>
          <a:r>
            <a:rPr lang="en-US" sz="2400" dirty="0"/>
            <a:t>Termination</a:t>
          </a:r>
        </a:p>
      </dgm:t>
    </dgm:pt>
    <dgm:pt modelId="{C7B068FE-4E9C-425A-9428-292A3546370A}" type="parTrans" cxnId="{18E8DB8B-7F8E-4654-8D57-5A95C22E7BDA}">
      <dgm:prSet/>
      <dgm:spPr/>
      <dgm:t>
        <a:bodyPr/>
        <a:lstStyle/>
        <a:p>
          <a:endParaRPr lang="en-US"/>
        </a:p>
      </dgm:t>
    </dgm:pt>
    <dgm:pt modelId="{4A742855-37AB-4671-BD83-3DCE03640306}" type="sibTrans" cxnId="{18E8DB8B-7F8E-4654-8D57-5A95C22E7BDA}">
      <dgm:prSet/>
      <dgm:spPr/>
      <dgm:t>
        <a:bodyPr/>
        <a:lstStyle/>
        <a:p>
          <a:endParaRPr lang="en-US"/>
        </a:p>
      </dgm:t>
    </dgm:pt>
    <dgm:pt modelId="{CD85AA8B-5B8C-41E8-B504-592F2559AED3}">
      <dgm:prSet phldrT="[Text]"/>
      <dgm:spPr/>
      <dgm:t>
        <a:bodyPr/>
        <a:lstStyle/>
        <a:p>
          <a:r>
            <a:rPr lang="en-US" dirty="0"/>
            <a:t>.  May be unpaid suspension to allow investigation</a:t>
          </a:r>
        </a:p>
        <a:p>
          <a:r>
            <a:rPr lang="en-US" dirty="0"/>
            <a:t>Usually follows a written warning, but may be used for situations that require immediate action due to safety, theft, etc.  </a:t>
          </a:r>
        </a:p>
      </dgm:t>
    </dgm:pt>
    <dgm:pt modelId="{2ED79244-280B-4F1F-B4E6-607C3196526E}" type="parTrans" cxnId="{891C11EF-E8D5-4C4D-8AC7-485B94640DDE}">
      <dgm:prSet/>
      <dgm:spPr/>
      <dgm:t>
        <a:bodyPr/>
        <a:lstStyle/>
        <a:p>
          <a:endParaRPr lang="en-US"/>
        </a:p>
      </dgm:t>
    </dgm:pt>
    <dgm:pt modelId="{2D1FB8D3-22AE-4275-B0A5-43726CCC206D}" type="sibTrans" cxnId="{891C11EF-E8D5-4C4D-8AC7-485B94640DDE}">
      <dgm:prSet/>
      <dgm:spPr/>
      <dgm:t>
        <a:bodyPr/>
        <a:lstStyle/>
        <a:p>
          <a:endParaRPr lang="en-US"/>
        </a:p>
      </dgm:t>
    </dgm:pt>
    <dgm:pt modelId="{5206EF99-D008-4BF2-99D2-4C4DAF54D75F}">
      <dgm:prSet/>
      <dgm:spPr/>
      <dgm:t>
        <a:bodyPr/>
        <a:lstStyle/>
        <a:p>
          <a:r>
            <a:rPr lang="en-US" dirty="0"/>
            <a:t>Usually follows others</a:t>
          </a:r>
        </a:p>
        <a:p>
          <a:r>
            <a:rPr lang="en-US" dirty="0"/>
            <a:t>Can be immediate</a:t>
          </a:r>
        </a:p>
        <a:p>
          <a:r>
            <a:rPr lang="en-US" dirty="0"/>
            <a:t>Policy Documented</a:t>
          </a:r>
        </a:p>
        <a:p>
          <a:r>
            <a:rPr lang="en-US" dirty="0"/>
            <a:t>Performance documented</a:t>
          </a:r>
        </a:p>
      </dgm:t>
    </dgm:pt>
    <dgm:pt modelId="{F7682556-3DC6-4839-A24E-8E0523B12B60}" type="parTrans" cxnId="{183FDACD-7919-4865-9756-D5841DEC7488}">
      <dgm:prSet/>
      <dgm:spPr/>
      <dgm:t>
        <a:bodyPr/>
        <a:lstStyle/>
        <a:p>
          <a:endParaRPr lang="en-US"/>
        </a:p>
      </dgm:t>
    </dgm:pt>
    <dgm:pt modelId="{1FD2B433-1A72-4420-9508-1289D446B4BB}" type="sibTrans" cxnId="{183FDACD-7919-4865-9756-D5841DEC7488}">
      <dgm:prSet/>
      <dgm:spPr/>
      <dgm:t>
        <a:bodyPr/>
        <a:lstStyle/>
        <a:p>
          <a:endParaRPr lang="en-US"/>
        </a:p>
      </dgm:t>
    </dgm:pt>
    <dgm:pt modelId="{D80628C4-AB94-4311-BF5D-B091D63BD990}" type="pres">
      <dgm:prSet presAssocID="{942DB371-07D4-40FD-9CD0-909E946175C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DD2A0D-48BA-40DC-8C97-74B9795D2E65}" type="pres">
      <dgm:prSet presAssocID="{86E7B2BC-44BA-4505-96D5-126070DBAB69}" presName="ChildAccent4" presStyleCnt="0"/>
      <dgm:spPr/>
    </dgm:pt>
    <dgm:pt modelId="{544047E5-8737-46C4-96AD-641FEDCD92F5}" type="pres">
      <dgm:prSet presAssocID="{86E7B2BC-44BA-4505-96D5-126070DBAB69}" presName="ChildAccent" presStyleLbl="alignImgPlace1" presStyleIdx="0" presStyleCnt="4"/>
      <dgm:spPr/>
      <dgm:t>
        <a:bodyPr/>
        <a:lstStyle/>
        <a:p>
          <a:endParaRPr lang="en-US"/>
        </a:p>
      </dgm:t>
    </dgm:pt>
    <dgm:pt modelId="{93211E22-0F2D-46AF-8369-3188A01A0BD4}" type="pres">
      <dgm:prSet presAssocID="{86E7B2BC-44BA-4505-96D5-126070DBAB69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3E576-CDA6-4928-A15B-25EF281CD458}" type="pres">
      <dgm:prSet presAssocID="{86E7B2BC-44BA-4505-96D5-126070DBAB69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E36A3-5D58-4C09-AFF7-95814B5392B3}" type="pres">
      <dgm:prSet presAssocID="{D0FBFBCA-C368-4D93-8E81-E29D65587401}" presName="ChildAccent3" presStyleCnt="0"/>
      <dgm:spPr/>
    </dgm:pt>
    <dgm:pt modelId="{646FCDB7-36E8-4341-85F1-09BF00BE5512}" type="pres">
      <dgm:prSet presAssocID="{D0FBFBCA-C368-4D93-8E81-E29D65587401}" presName="ChildAccent" presStyleLbl="alignImgPlace1" presStyleIdx="1" presStyleCnt="4"/>
      <dgm:spPr/>
      <dgm:t>
        <a:bodyPr/>
        <a:lstStyle/>
        <a:p>
          <a:endParaRPr lang="en-US"/>
        </a:p>
      </dgm:t>
    </dgm:pt>
    <dgm:pt modelId="{64F8A705-BD1A-4526-A4FA-6FBA34110754}" type="pres">
      <dgm:prSet presAssocID="{D0FBFBCA-C368-4D93-8E81-E29D6558740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D91B0-2AE9-48C3-B9DB-31C35E650019}" type="pres">
      <dgm:prSet presAssocID="{D0FBFBCA-C368-4D93-8E81-E29D65587401}" presName="Parent3" presStyleLbl="node1" presStyleIdx="1" presStyleCnt="4" custScaleX="100197" custScaleY="9746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1D8B6-F266-4713-903E-D480C78F483D}" type="pres">
      <dgm:prSet presAssocID="{A606D12E-DFC9-4EBB-8321-F8D3A9E5894D}" presName="ChildAccent2" presStyleCnt="0"/>
      <dgm:spPr/>
    </dgm:pt>
    <dgm:pt modelId="{8EAC558E-7028-489D-BCDD-304F8220A7C9}" type="pres">
      <dgm:prSet presAssocID="{A606D12E-DFC9-4EBB-8321-F8D3A9E5894D}" presName="ChildAccent" presStyleLbl="alignImgPlace1" presStyleIdx="2" presStyleCnt="4"/>
      <dgm:spPr/>
      <dgm:t>
        <a:bodyPr/>
        <a:lstStyle/>
        <a:p>
          <a:endParaRPr lang="en-US"/>
        </a:p>
      </dgm:t>
    </dgm:pt>
    <dgm:pt modelId="{167073EA-DDFA-42DE-AA0E-6E4D8DE53550}" type="pres">
      <dgm:prSet presAssocID="{A606D12E-DFC9-4EBB-8321-F8D3A9E5894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BDA90-63AD-4446-A0F2-25D750428EA8}" type="pres">
      <dgm:prSet presAssocID="{A606D12E-DFC9-4EBB-8321-F8D3A9E5894D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6CC6B-DCE9-4057-B3B0-A66CBAEEE528}" type="pres">
      <dgm:prSet presAssocID="{EF7C5CBB-3204-451F-B85B-E935031A9E9A}" presName="ChildAccent1" presStyleCnt="0"/>
      <dgm:spPr/>
    </dgm:pt>
    <dgm:pt modelId="{57249400-DA0A-4186-8114-B6A1285341EF}" type="pres">
      <dgm:prSet presAssocID="{EF7C5CBB-3204-451F-B85B-E935031A9E9A}" presName="ChildAccent" presStyleLbl="alignImgPlace1" presStyleIdx="3" presStyleCnt="4"/>
      <dgm:spPr/>
      <dgm:t>
        <a:bodyPr/>
        <a:lstStyle/>
        <a:p>
          <a:endParaRPr lang="en-US"/>
        </a:p>
      </dgm:t>
    </dgm:pt>
    <dgm:pt modelId="{E9FDC6B5-61F1-4281-9BBE-FA1BC801AE37}" type="pres">
      <dgm:prSet presAssocID="{EF7C5CBB-3204-451F-B85B-E935031A9E9A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C0FD-A230-4023-B968-261E348F48E4}" type="pres">
      <dgm:prSet presAssocID="{EF7C5CBB-3204-451F-B85B-E935031A9E9A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FDACD-7919-4865-9756-D5841DEC7488}" srcId="{86E7B2BC-44BA-4505-96D5-126070DBAB69}" destId="{5206EF99-D008-4BF2-99D2-4C4DAF54D75F}" srcOrd="0" destOrd="0" parTransId="{F7682556-3DC6-4839-A24E-8E0523B12B60}" sibTransId="{1FD2B433-1A72-4420-9508-1289D446B4BB}"/>
    <dgm:cxn modelId="{193B9B69-7E69-44AD-BDDE-C498A9EE2341}" type="presOf" srcId="{5206EF99-D008-4BF2-99D2-4C4DAF54D75F}" destId="{544047E5-8737-46C4-96AD-641FEDCD92F5}" srcOrd="0" destOrd="0" presId="urn:microsoft.com/office/officeart/2011/layout/InterconnectedBlockProcess"/>
    <dgm:cxn modelId="{18E8DB8B-7F8E-4654-8D57-5A95C22E7BDA}" srcId="{942DB371-07D4-40FD-9CD0-909E946175C3}" destId="{86E7B2BC-44BA-4505-96D5-126070DBAB69}" srcOrd="3" destOrd="0" parTransId="{C7B068FE-4E9C-425A-9428-292A3546370A}" sibTransId="{4A742855-37AB-4671-BD83-3DCE03640306}"/>
    <dgm:cxn modelId="{CA7CE67D-11E2-44C3-97A9-BD3C036391D8}" srcId="{942DB371-07D4-40FD-9CD0-909E946175C3}" destId="{A606D12E-DFC9-4EBB-8321-F8D3A9E5894D}" srcOrd="1" destOrd="0" parTransId="{F7CDB252-E058-402A-8E9B-AEC6C375B4C7}" sibTransId="{B1EE2BD5-18A9-4FB0-99EA-6FD330EFCDDB}"/>
    <dgm:cxn modelId="{F1AF4AB4-88E9-423D-B84C-5E3EA014DE94}" type="presOf" srcId="{EF7C5CBB-3204-451F-B85B-E935031A9E9A}" destId="{A5F5C0FD-A230-4023-B968-261E348F48E4}" srcOrd="0" destOrd="0" presId="urn:microsoft.com/office/officeart/2011/layout/InterconnectedBlockProcess"/>
    <dgm:cxn modelId="{39DF04B8-FEE3-440A-9719-37EA4D6EBDD9}" srcId="{942DB371-07D4-40FD-9CD0-909E946175C3}" destId="{D0FBFBCA-C368-4D93-8E81-E29D65587401}" srcOrd="2" destOrd="0" parTransId="{53443877-1B96-4246-8FE5-2F83CCCC5294}" sibTransId="{B466CCA1-E6BB-40A9-A383-80F13630D505}"/>
    <dgm:cxn modelId="{3FD4CDD1-EE06-4E65-A2D7-51F946831AED}" type="presOf" srcId="{E52D365D-4A9C-4F91-8530-49AC8C930487}" destId="{57249400-DA0A-4186-8114-B6A1285341EF}" srcOrd="0" destOrd="0" presId="urn:microsoft.com/office/officeart/2011/layout/InterconnectedBlockProcess"/>
    <dgm:cxn modelId="{8CCEB03D-D5A5-487E-8A61-753A979B02C9}" type="presOf" srcId="{D0FBFBCA-C368-4D93-8E81-E29D65587401}" destId="{C5DD91B0-2AE9-48C3-B9DB-31C35E650019}" srcOrd="0" destOrd="0" presId="urn:microsoft.com/office/officeart/2011/layout/InterconnectedBlockProcess"/>
    <dgm:cxn modelId="{8BFB8B3C-0337-45FD-8CCE-3730F908C2A0}" type="presOf" srcId="{0EB4ADC4-9C53-4700-96B7-649BA59946F3}" destId="{8EAC558E-7028-489D-BCDD-304F8220A7C9}" srcOrd="0" destOrd="0" presId="urn:microsoft.com/office/officeart/2011/layout/InterconnectedBlockProcess"/>
    <dgm:cxn modelId="{9A156DB4-5959-469A-8F09-087F83DE6068}" type="presOf" srcId="{86E7B2BC-44BA-4505-96D5-126070DBAB69}" destId="{2FB3E576-CDA6-4928-A15B-25EF281CD458}" srcOrd="0" destOrd="0" presId="urn:microsoft.com/office/officeart/2011/layout/InterconnectedBlockProcess"/>
    <dgm:cxn modelId="{2AEC19C1-90FC-42F1-B836-BE14308D8F39}" type="presOf" srcId="{CD85AA8B-5B8C-41E8-B504-592F2559AED3}" destId="{646FCDB7-36E8-4341-85F1-09BF00BE5512}" srcOrd="0" destOrd="0" presId="urn:microsoft.com/office/officeart/2011/layout/InterconnectedBlockProcess"/>
    <dgm:cxn modelId="{60BA3BF9-8630-413A-B7D6-5B6C3EF3113E}" srcId="{EF7C5CBB-3204-451F-B85B-E935031A9E9A}" destId="{E52D365D-4A9C-4F91-8530-49AC8C930487}" srcOrd="0" destOrd="0" parTransId="{5673BE22-5504-4AA7-95D3-6499776B211D}" sibTransId="{2D64399D-D080-4A85-A485-B175295FF10B}"/>
    <dgm:cxn modelId="{68AED5C5-3502-42E5-820A-05D1CDB3BC11}" type="presOf" srcId="{5206EF99-D008-4BF2-99D2-4C4DAF54D75F}" destId="{93211E22-0F2D-46AF-8369-3188A01A0BD4}" srcOrd="1" destOrd="0" presId="urn:microsoft.com/office/officeart/2011/layout/InterconnectedBlockProcess"/>
    <dgm:cxn modelId="{5D2868D4-E766-4E3D-84FE-7A1A8B386BCB}" type="presOf" srcId="{0EB4ADC4-9C53-4700-96B7-649BA59946F3}" destId="{167073EA-DDFA-42DE-AA0E-6E4D8DE53550}" srcOrd="1" destOrd="0" presId="urn:microsoft.com/office/officeart/2011/layout/InterconnectedBlockProcess"/>
    <dgm:cxn modelId="{B47D5135-3B37-42B0-A79F-B72BB62BA882}" srcId="{A606D12E-DFC9-4EBB-8321-F8D3A9E5894D}" destId="{0EB4ADC4-9C53-4700-96B7-649BA59946F3}" srcOrd="0" destOrd="0" parTransId="{0A2240DB-FA06-4E34-BED6-A4A3DB9A4B21}" sibTransId="{74360FB3-4ED9-43A6-AE9D-4ADA06067513}"/>
    <dgm:cxn modelId="{17A572A6-7B40-4640-A32B-C2CDA9D00E9F}" type="presOf" srcId="{942DB371-07D4-40FD-9CD0-909E946175C3}" destId="{D80628C4-AB94-4311-BF5D-B091D63BD990}" srcOrd="0" destOrd="0" presId="urn:microsoft.com/office/officeart/2011/layout/InterconnectedBlockProcess"/>
    <dgm:cxn modelId="{4EE17674-6B1E-4764-B21D-2F5E883105C2}" srcId="{942DB371-07D4-40FD-9CD0-909E946175C3}" destId="{EF7C5CBB-3204-451F-B85B-E935031A9E9A}" srcOrd="0" destOrd="0" parTransId="{2AE78232-FEC0-4EB5-80F3-F9A7E3D46FA6}" sibTransId="{8DE14783-7B39-4A23-99AC-C27714A18286}"/>
    <dgm:cxn modelId="{0DF3A991-879F-421A-9FCD-7C88D28F67CF}" type="presOf" srcId="{CD85AA8B-5B8C-41E8-B504-592F2559AED3}" destId="{64F8A705-BD1A-4526-A4FA-6FBA34110754}" srcOrd="1" destOrd="0" presId="urn:microsoft.com/office/officeart/2011/layout/InterconnectedBlockProcess"/>
    <dgm:cxn modelId="{FB36A75D-B6F3-4CDC-B44C-B91B4E1AD89D}" type="presOf" srcId="{E52D365D-4A9C-4F91-8530-49AC8C930487}" destId="{E9FDC6B5-61F1-4281-9BBE-FA1BC801AE37}" srcOrd="1" destOrd="0" presId="urn:microsoft.com/office/officeart/2011/layout/InterconnectedBlockProcess"/>
    <dgm:cxn modelId="{891C11EF-E8D5-4C4D-8AC7-485B94640DDE}" srcId="{D0FBFBCA-C368-4D93-8E81-E29D65587401}" destId="{CD85AA8B-5B8C-41E8-B504-592F2559AED3}" srcOrd="0" destOrd="0" parTransId="{2ED79244-280B-4F1F-B4E6-607C3196526E}" sibTransId="{2D1FB8D3-22AE-4275-B0A5-43726CCC206D}"/>
    <dgm:cxn modelId="{1AAA2E05-99E6-4553-9FE1-54096005FD69}" type="presOf" srcId="{A606D12E-DFC9-4EBB-8321-F8D3A9E5894D}" destId="{600BDA90-63AD-4446-A0F2-25D750428EA8}" srcOrd="0" destOrd="0" presId="urn:microsoft.com/office/officeart/2011/layout/InterconnectedBlockProcess"/>
    <dgm:cxn modelId="{AA250497-7D6C-4DAD-ACE0-DED2BBB175D6}" type="presParOf" srcId="{D80628C4-AB94-4311-BF5D-B091D63BD990}" destId="{D7DD2A0D-48BA-40DC-8C97-74B9795D2E65}" srcOrd="0" destOrd="0" presId="urn:microsoft.com/office/officeart/2011/layout/InterconnectedBlockProcess"/>
    <dgm:cxn modelId="{2A273D42-A542-40C2-B55B-9BE07BA8F72B}" type="presParOf" srcId="{D7DD2A0D-48BA-40DC-8C97-74B9795D2E65}" destId="{544047E5-8737-46C4-96AD-641FEDCD92F5}" srcOrd="0" destOrd="0" presId="urn:microsoft.com/office/officeart/2011/layout/InterconnectedBlockProcess"/>
    <dgm:cxn modelId="{FF2E1F1F-901A-4A64-BD28-CBBEABD81C8B}" type="presParOf" srcId="{D80628C4-AB94-4311-BF5D-B091D63BD990}" destId="{93211E22-0F2D-46AF-8369-3188A01A0BD4}" srcOrd="1" destOrd="0" presId="urn:microsoft.com/office/officeart/2011/layout/InterconnectedBlockProcess"/>
    <dgm:cxn modelId="{1D98672C-79A6-4E70-9997-86E501C8AB5C}" type="presParOf" srcId="{D80628C4-AB94-4311-BF5D-B091D63BD990}" destId="{2FB3E576-CDA6-4928-A15B-25EF281CD458}" srcOrd="2" destOrd="0" presId="urn:microsoft.com/office/officeart/2011/layout/InterconnectedBlockProcess"/>
    <dgm:cxn modelId="{0D0E671B-FA2D-47F6-8FBF-1FD23AF6C85B}" type="presParOf" srcId="{D80628C4-AB94-4311-BF5D-B091D63BD990}" destId="{727E36A3-5D58-4C09-AFF7-95814B5392B3}" srcOrd="3" destOrd="0" presId="urn:microsoft.com/office/officeart/2011/layout/InterconnectedBlockProcess"/>
    <dgm:cxn modelId="{A83AB2A1-6499-4D26-A98E-6DF02F5D538B}" type="presParOf" srcId="{727E36A3-5D58-4C09-AFF7-95814B5392B3}" destId="{646FCDB7-36E8-4341-85F1-09BF00BE5512}" srcOrd="0" destOrd="0" presId="urn:microsoft.com/office/officeart/2011/layout/InterconnectedBlockProcess"/>
    <dgm:cxn modelId="{9BDCB1B9-4715-4014-9DBF-C26337F6D041}" type="presParOf" srcId="{D80628C4-AB94-4311-BF5D-B091D63BD990}" destId="{64F8A705-BD1A-4526-A4FA-6FBA34110754}" srcOrd="4" destOrd="0" presId="urn:microsoft.com/office/officeart/2011/layout/InterconnectedBlockProcess"/>
    <dgm:cxn modelId="{561E93D2-79CD-478D-9A0B-DFB93AD02002}" type="presParOf" srcId="{D80628C4-AB94-4311-BF5D-B091D63BD990}" destId="{C5DD91B0-2AE9-48C3-B9DB-31C35E650019}" srcOrd="5" destOrd="0" presId="urn:microsoft.com/office/officeart/2011/layout/InterconnectedBlockProcess"/>
    <dgm:cxn modelId="{F4BC9FD8-ECEE-4CA9-A46C-DC927B72F9CC}" type="presParOf" srcId="{D80628C4-AB94-4311-BF5D-B091D63BD990}" destId="{5061D8B6-F266-4713-903E-D480C78F483D}" srcOrd="6" destOrd="0" presId="urn:microsoft.com/office/officeart/2011/layout/InterconnectedBlockProcess"/>
    <dgm:cxn modelId="{1C127F71-3C11-4123-B293-1F3C0178EFA1}" type="presParOf" srcId="{5061D8B6-F266-4713-903E-D480C78F483D}" destId="{8EAC558E-7028-489D-BCDD-304F8220A7C9}" srcOrd="0" destOrd="0" presId="urn:microsoft.com/office/officeart/2011/layout/InterconnectedBlockProcess"/>
    <dgm:cxn modelId="{49A9003C-7717-49D4-8C87-E8854081CEE7}" type="presParOf" srcId="{D80628C4-AB94-4311-BF5D-B091D63BD990}" destId="{167073EA-DDFA-42DE-AA0E-6E4D8DE53550}" srcOrd="7" destOrd="0" presId="urn:microsoft.com/office/officeart/2011/layout/InterconnectedBlockProcess"/>
    <dgm:cxn modelId="{07AC2FD2-A7FF-43F5-B3DE-3D0D7B131A40}" type="presParOf" srcId="{D80628C4-AB94-4311-BF5D-B091D63BD990}" destId="{600BDA90-63AD-4446-A0F2-25D750428EA8}" srcOrd="8" destOrd="0" presId="urn:microsoft.com/office/officeart/2011/layout/InterconnectedBlockProcess"/>
    <dgm:cxn modelId="{985D2F2A-52CE-45FC-ADBD-D7FA34273E23}" type="presParOf" srcId="{D80628C4-AB94-4311-BF5D-B091D63BD990}" destId="{2A96CC6B-DCE9-4057-B3B0-A66CBAEEE528}" srcOrd="9" destOrd="0" presId="urn:microsoft.com/office/officeart/2011/layout/InterconnectedBlockProcess"/>
    <dgm:cxn modelId="{7F379A12-8F51-4945-9A42-B88627898C2D}" type="presParOf" srcId="{2A96CC6B-DCE9-4057-B3B0-A66CBAEEE528}" destId="{57249400-DA0A-4186-8114-B6A1285341EF}" srcOrd="0" destOrd="0" presId="urn:microsoft.com/office/officeart/2011/layout/InterconnectedBlockProcess"/>
    <dgm:cxn modelId="{AED8A71A-0144-4E6C-9231-CCBE4EC8B037}" type="presParOf" srcId="{D80628C4-AB94-4311-BF5D-B091D63BD990}" destId="{E9FDC6B5-61F1-4281-9BBE-FA1BC801AE37}" srcOrd="10" destOrd="0" presId="urn:microsoft.com/office/officeart/2011/layout/InterconnectedBlockProcess"/>
    <dgm:cxn modelId="{8B1CC318-70C3-4ACB-BE75-F4F262DCACDB}" type="presParOf" srcId="{D80628C4-AB94-4311-BF5D-B091D63BD990}" destId="{A5F5C0FD-A230-4023-B968-261E348F48E4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B7C4B-EC37-4F4A-AA57-C77CC4D0A395}">
      <dsp:nvSpPr>
        <dsp:cNvPr id="0" name=""/>
        <dsp:cNvSpPr/>
      </dsp:nvSpPr>
      <dsp:spPr>
        <a:xfrm>
          <a:off x="3103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B3FA7-6F76-4619-947B-3D23319B61F6}">
      <dsp:nvSpPr>
        <dsp:cNvPr id="0" name=""/>
        <dsp:cNvSpPr/>
      </dsp:nvSpPr>
      <dsp:spPr>
        <a:xfrm>
          <a:off x="81303" y="78199"/>
          <a:ext cx="625599" cy="625599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0D5FB-5E62-4861-AE58-BA5E2B4EDC7D}">
      <dsp:nvSpPr>
        <dsp:cNvPr id="0" name=""/>
        <dsp:cNvSpPr/>
      </dsp:nvSpPr>
      <dsp:spPr>
        <a:xfrm>
          <a:off x="948019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Pay process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Minimal Workplace Rules</a:t>
          </a:r>
        </a:p>
      </dsp:txBody>
      <dsp:txXfrm>
        <a:off x="948019" y="781999"/>
        <a:ext cx="2313416" cy="3290915"/>
      </dsp:txXfrm>
    </dsp:sp>
    <dsp:sp modelId="{F5C3B860-159F-4B67-A3EC-1BFF56EFC1D9}">
      <dsp:nvSpPr>
        <dsp:cNvPr id="0" name=""/>
        <dsp:cNvSpPr/>
      </dsp:nvSpPr>
      <dsp:spPr>
        <a:xfrm>
          <a:off x="948019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/>
            <a:t>Minimum</a:t>
          </a:r>
        </a:p>
      </dsp:txBody>
      <dsp:txXfrm>
        <a:off x="948019" y="0"/>
        <a:ext cx="2313416" cy="781999"/>
      </dsp:txXfrm>
    </dsp:sp>
    <dsp:sp modelId="{563E6870-4BF3-42B5-9146-DFE17B79D18A}">
      <dsp:nvSpPr>
        <dsp:cNvPr id="0" name=""/>
        <dsp:cNvSpPr/>
      </dsp:nvSpPr>
      <dsp:spPr>
        <a:xfrm>
          <a:off x="3424352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4EE62-45A1-47B8-9A9A-449EA7F7AE72}">
      <dsp:nvSpPr>
        <dsp:cNvPr id="0" name=""/>
        <dsp:cNvSpPr/>
      </dsp:nvSpPr>
      <dsp:spPr>
        <a:xfrm>
          <a:off x="3502552" y="78199"/>
          <a:ext cx="625599" cy="62559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D25F0-14DE-4EE8-AD41-D3253951F896}">
      <dsp:nvSpPr>
        <dsp:cNvPr id="0" name=""/>
        <dsp:cNvSpPr/>
      </dsp:nvSpPr>
      <dsp:spPr>
        <a:xfrm>
          <a:off x="4369269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Disciplinary  process</a:t>
          </a:r>
        </a:p>
      </dsp:txBody>
      <dsp:txXfrm>
        <a:off x="4369269" y="781999"/>
        <a:ext cx="2313416" cy="3290915"/>
      </dsp:txXfrm>
    </dsp:sp>
    <dsp:sp modelId="{EC93559C-3417-4748-B106-029471A71B4A}">
      <dsp:nvSpPr>
        <dsp:cNvPr id="0" name=""/>
        <dsp:cNvSpPr/>
      </dsp:nvSpPr>
      <dsp:spPr>
        <a:xfrm>
          <a:off x="4369269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/>
            <a:t>Intermediate</a:t>
          </a:r>
        </a:p>
      </dsp:txBody>
      <dsp:txXfrm>
        <a:off x="4369269" y="0"/>
        <a:ext cx="2313416" cy="781999"/>
      </dsp:txXfrm>
    </dsp:sp>
    <dsp:sp modelId="{3C7DF984-FDAA-4E97-8464-450E260DA140}">
      <dsp:nvSpPr>
        <dsp:cNvPr id="0" name=""/>
        <dsp:cNvSpPr/>
      </dsp:nvSpPr>
      <dsp:spPr>
        <a:xfrm>
          <a:off x="6845601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F2DFB-7688-4BDA-94F9-63085F17DE3E}">
      <dsp:nvSpPr>
        <dsp:cNvPr id="0" name=""/>
        <dsp:cNvSpPr/>
      </dsp:nvSpPr>
      <dsp:spPr>
        <a:xfrm>
          <a:off x="6923801" y="78199"/>
          <a:ext cx="625599" cy="62559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DBC25-A4FE-479E-9088-759DE2B02EDB}">
      <dsp:nvSpPr>
        <dsp:cNvPr id="0" name=""/>
        <dsp:cNvSpPr/>
      </dsp:nvSpPr>
      <dsp:spPr>
        <a:xfrm>
          <a:off x="7790518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Policies, programs, expectations, etc.  </a:t>
          </a:r>
        </a:p>
      </dsp:txBody>
      <dsp:txXfrm>
        <a:off x="7790518" y="781999"/>
        <a:ext cx="2313416" cy="3290915"/>
      </dsp:txXfrm>
    </dsp:sp>
    <dsp:sp modelId="{CDB278FF-CE30-4BAF-BEC3-05E87E133D17}">
      <dsp:nvSpPr>
        <dsp:cNvPr id="0" name=""/>
        <dsp:cNvSpPr/>
      </dsp:nvSpPr>
      <dsp:spPr>
        <a:xfrm>
          <a:off x="7790518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/>
            <a:t>Comprehensive</a:t>
          </a:r>
        </a:p>
      </dsp:txBody>
      <dsp:txXfrm>
        <a:off x="7790518" y="0"/>
        <a:ext cx="2313416" cy="78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47E5-8737-46C4-96AD-641FEDCD92F5}">
      <dsp:nvSpPr>
        <dsp:cNvPr id="0" name=""/>
        <dsp:cNvSpPr/>
      </dsp:nvSpPr>
      <dsp:spPr>
        <a:xfrm>
          <a:off x="6632834" y="1036309"/>
          <a:ext cx="1865302" cy="4441014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Usually follows others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Can be immediate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Policy Documented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Performance documented</a:t>
          </a:r>
        </a:p>
      </dsp:txBody>
      <dsp:txXfrm>
        <a:off x="6869355" y="1036309"/>
        <a:ext cx="1628782" cy="4441014"/>
      </dsp:txXfrm>
    </dsp:sp>
    <dsp:sp modelId="{2FB3E576-CDA6-4928-A15B-25EF281CD458}">
      <dsp:nvSpPr>
        <dsp:cNvPr id="0" name=""/>
        <dsp:cNvSpPr/>
      </dsp:nvSpPr>
      <dsp:spPr>
        <a:xfrm>
          <a:off x="6632834" y="0"/>
          <a:ext cx="1865302" cy="1036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Termination</a:t>
          </a:r>
        </a:p>
      </dsp:txBody>
      <dsp:txXfrm>
        <a:off x="6632834" y="0"/>
        <a:ext cx="1865302" cy="1036309"/>
      </dsp:txXfrm>
    </dsp:sp>
    <dsp:sp modelId="{646FCDB7-36E8-4341-85F1-09BF00BE5512}">
      <dsp:nvSpPr>
        <dsp:cNvPr id="0" name=""/>
        <dsp:cNvSpPr/>
      </dsp:nvSpPr>
      <dsp:spPr>
        <a:xfrm>
          <a:off x="4767531" y="1036309"/>
          <a:ext cx="1865302" cy="414523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1382563"/>
            <a:satOff val="-1333"/>
            <a:lumOff val="45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.  May be unpaid suspension to allow investigation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Usually follows a written warning, but may be used for situations that require immediate action due to safety, theft, etc.  </a:t>
          </a:r>
        </a:p>
      </dsp:txBody>
      <dsp:txXfrm>
        <a:off x="5004052" y="1036309"/>
        <a:ext cx="1628782" cy="4145238"/>
      </dsp:txXfrm>
    </dsp:sp>
    <dsp:sp modelId="{C5DD91B0-2AE9-48C3-B9DB-31C35E650019}">
      <dsp:nvSpPr>
        <dsp:cNvPr id="0" name=""/>
        <dsp:cNvSpPr/>
      </dsp:nvSpPr>
      <dsp:spPr>
        <a:xfrm>
          <a:off x="4765694" y="161869"/>
          <a:ext cx="1868977" cy="8659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Final written warning or Suspension</a:t>
          </a:r>
        </a:p>
      </dsp:txBody>
      <dsp:txXfrm>
        <a:off x="4765694" y="161869"/>
        <a:ext cx="1868977" cy="865935"/>
      </dsp:txXfrm>
    </dsp:sp>
    <dsp:sp modelId="{8EAC558E-7028-489D-BCDD-304F8220A7C9}">
      <dsp:nvSpPr>
        <dsp:cNvPr id="0" name=""/>
        <dsp:cNvSpPr/>
      </dsp:nvSpPr>
      <dsp:spPr>
        <a:xfrm>
          <a:off x="2902229" y="1036309"/>
          <a:ext cx="1865302" cy="384891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2765126"/>
            <a:satOff val="-2666"/>
            <a:lumOff val="90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Address continued failure to perform.  Delivered as formal written document  Usually follows a verbal warning  </a:t>
          </a:r>
        </a:p>
      </dsp:txBody>
      <dsp:txXfrm>
        <a:off x="3138749" y="1036309"/>
        <a:ext cx="1628782" cy="3848915"/>
      </dsp:txXfrm>
    </dsp:sp>
    <dsp:sp modelId="{600BDA90-63AD-4446-A0F2-25D750428EA8}">
      <dsp:nvSpPr>
        <dsp:cNvPr id="0" name=""/>
        <dsp:cNvSpPr/>
      </dsp:nvSpPr>
      <dsp:spPr>
        <a:xfrm>
          <a:off x="2902229" y="296323"/>
          <a:ext cx="1865302" cy="739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Written</a:t>
          </a:r>
        </a:p>
      </dsp:txBody>
      <dsp:txXfrm>
        <a:off x="2902229" y="296323"/>
        <a:ext cx="1865302" cy="739986"/>
      </dsp:txXfrm>
    </dsp:sp>
    <dsp:sp modelId="{57249400-DA0A-4186-8114-B6A1285341EF}">
      <dsp:nvSpPr>
        <dsp:cNvPr id="0" name=""/>
        <dsp:cNvSpPr/>
      </dsp:nvSpPr>
      <dsp:spPr>
        <a:xfrm>
          <a:off x="1036926" y="1036309"/>
          <a:ext cx="1865302" cy="355259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4147688"/>
            <a:satOff val="-3999"/>
            <a:lumOff val="136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First phase to address behavior issues.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273447" y="1036309"/>
        <a:ext cx="1628782" cy="3552592"/>
      </dsp:txXfrm>
    </dsp:sp>
    <dsp:sp modelId="{A5F5C0FD-A230-4023-B968-261E348F48E4}">
      <dsp:nvSpPr>
        <dsp:cNvPr id="0" name=""/>
        <dsp:cNvSpPr/>
      </dsp:nvSpPr>
      <dsp:spPr>
        <a:xfrm>
          <a:off x="1036926" y="444210"/>
          <a:ext cx="1865302" cy="592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Verbal</a:t>
          </a:r>
        </a:p>
      </dsp:txBody>
      <dsp:txXfrm>
        <a:off x="1036926" y="444210"/>
        <a:ext cx="1865302" cy="59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324E-61CF-49F2-86E7-43C9DB9AB59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0CD1-750A-4B46-A096-4F9782CA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next level is the case of rules violation. The rhythm of a</a:t>
            </a:r>
          </a:p>
          <a:p>
            <a:r>
              <a:rPr lang="en-US" dirty="0"/>
              <a:t>strong rules violation case includes publication of the rule, acknowledgement by the employee,</a:t>
            </a:r>
          </a:p>
          <a:p>
            <a:r>
              <a:rPr lang="en-US" dirty="0"/>
              <a:t>violation, warning, another violation, termination.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0CD1-750A-4B46-A096-4F9782CA81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bury.com/wordpress/2012/03/01/using-moodle-for-written-corrective-feedback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ebbest.com/2015/12/13/ensure-your-employee-handbook-is-a-tool-not-a-weapon-in-business-and-at-wor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udaparamaestros.com/2016/11/como-crear-un-kahoot-para-usar-en-clas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Tending the Human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Tips to keep you out of the ditch!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8506" y="6357668"/>
            <a:ext cx="269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Sharon Justice</a:t>
            </a:r>
          </a:p>
        </p:txBody>
      </p:sp>
    </p:spTree>
    <p:extLst>
      <p:ext uri="{BB962C8B-B14F-4D97-AF65-F5344CB8AC3E}">
        <p14:creationId xmlns:p14="http://schemas.microsoft.com/office/powerpoint/2010/main" val="6149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Unemployment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696" y="1900237"/>
            <a:ext cx="4718304" cy="576262"/>
          </a:xfrm>
        </p:spPr>
        <p:txBody>
          <a:bodyPr/>
          <a:lstStyle/>
          <a:p>
            <a:r>
              <a:rPr lang="en-US" dirty="0"/>
              <a:t>Paid: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307" y="2805518"/>
            <a:ext cx="4718304" cy="26326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Layoffs</a:t>
            </a:r>
          </a:p>
          <a:p>
            <a:pPr marL="0" indent="0">
              <a:buNone/>
            </a:pPr>
            <a:r>
              <a:rPr lang="en-US" dirty="0"/>
              <a:t>Terminations not related to misconduct or policy violations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5419" y="1932302"/>
            <a:ext cx="4718304" cy="576262"/>
          </a:xfrm>
        </p:spPr>
        <p:txBody>
          <a:bodyPr/>
          <a:lstStyle/>
          <a:p>
            <a:r>
              <a:rPr lang="en-US" dirty="0"/>
              <a:t>Not Paid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2508564"/>
            <a:ext cx="4718304" cy="3367303"/>
          </a:xfrm>
        </p:spPr>
        <p:txBody>
          <a:bodyPr>
            <a:normAutofit/>
          </a:bodyPr>
          <a:lstStyle/>
          <a:p>
            <a:r>
              <a:rPr lang="en-US" dirty="0"/>
              <a:t>Misconduct</a:t>
            </a:r>
          </a:p>
          <a:p>
            <a:pPr marL="0" indent="0">
              <a:buNone/>
            </a:pPr>
            <a:r>
              <a:rPr lang="en-US" sz="2200" dirty="0"/>
              <a:t>	Deliberate or disregard for standards 	of behavior that have been clearly 	communicated in writing or orally</a:t>
            </a:r>
          </a:p>
          <a:p>
            <a:r>
              <a:rPr lang="en-US" dirty="0"/>
              <a:t>Carelessness, violence, theft, </a:t>
            </a:r>
          </a:p>
          <a:p>
            <a:r>
              <a:rPr lang="en-US" dirty="0"/>
              <a:t>A host of other DOCUMENTED performance violations Resignation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9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53866"/>
            <a:ext cx="6241816" cy="1371600"/>
          </a:xfrm>
        </p:spPr>
        <p:txBody>
          <a:bodyPr/>
          <a:lstStyle/>
          <a:p>
            <a:r>
              <a:rPr lang="en-US" dirty="0"/>
              <a:t>How to avoid paying unemployment?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r="2012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95399" y="2227634"/>
            <a:ext cx="2819401" cy="285659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Employee handbook that outlines: 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Drug and Alcohol policy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Disciplinary process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672416" y="2227634"/>
            <a:ext cx="2819401" cy="28565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Documentation of misconduct</a:t>
            </a:r>
          </a:p>
          <a:p>
            <a:endParaRPr lang="en-US" dirty="0"/>
          </a:p>
          <a:p>
            <a:r>
              <a:rPr lang="en-US" dirty="0"/>
              <a:t>Be specific</a:t>
            </a:r>
          </a:p>
          <a:p>
            <a:r>
              <a:rPr lang="en-US" dirty="0"/>
              <a:t>Document the dates</a:t>
            </a:r>
          </a:p>
          <a:p>
            <a:r>
              <a:rPr lang="en-US" dirty="0"/>
              <a:t>Create a written record of the violation, warning, violation, termination</a:t>
            </a:r>
          </a:p>
        </p:txBody>
      </p:sp>
    </p:spTree>
    <p:extLst>
      <p:ext uri="{BB962C8B-B14F-4D97-AF65-F5344CB8AC3E}">
        <p14:creationId xmlns:p14="http://schemas.microsoft.com/office/powerpoint/2010/main" val="299698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3BFF-C0CB-41C3-B1C6-6BDE7C7C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Corrective Action Policy?</a:t>
            </a:r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76F27C3C-F855-4DE1-850D-B2D1026A28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2990" r="2299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7AEE3-887E-4099-9350-ACA2ED7B3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84A73-9351-49D9-BA20-4DDC6B021DDB}"/>
              </a:ext>
            </a:extLst>
          </p:cNvPr>
          <p:cNvSpPr txBox="1"/>
          <p:nvPr/>
        </p:nvSpPr>
        <p:spPr>
          <a:xfrm>
            <a:off x="8094831" y="5816600"/>
            <a:ext cx="306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tbury.com/wordpress/2012/03/01/using-moodle-for-written-corrective-feedback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8313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3053902"/>
              </p:ext>
            </p:extLst>
          </p:nvPr>
        </p:nvGraphicFramePr>
        <p:xfrm>
          <a:off x="129397" y="716442"/>
          <a:ext cx="9535064" cy="547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70" y="3534220"/>
            <a:ext cx="1149509" cy="1258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42" y="3517745"/>
            <a:ext cx="2379805" cy="21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0EF6-4785-4C3A-BCFE-F32F826F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does the Brown Family need in their handbook?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07B017E-CFA1-4E68-BB19-91940C94A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FFDFC39-C507-4CBF-8414-C5B9BFE5E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D26D1-DDFE-4A42-95BD-8601819BE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295900" y="488418"/>
            <a:ext cx="5607582" cy="56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1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6DB3-3588-4397-A965-CEC305A9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D2A87C-E254-4CF3-BAB5-195D7916A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46091" y="682569"/>
            <a:ext cx="10499817" cy="549286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43F130-5393-4140-96D7-0F2694DEC68A}"/>
              </a:ext>
            </a:extLst>
          </p:cNvPr>
          <p:cNvSpPr txBox="1"/>
          <p:nvPr/>
        </p:nvSpPr>
        <p:spPr>
          <a:xfrm>
            <a:off x="3930869" y="4445876"/>
            <a:ext cx="4645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Kahoot.it</a:t>
            </a:r>
          </a:p>
        </p:txBody>
      </p:sp>
    </p:spTree>
    <p:extLst>
      <p:ext uri="{BB962C8B-B14F-4D97-AF65-F5344CB8AC3E}">
        <p14:creationId xmlns:p14="http://schemas.microsoft.com/office/powerpoint/2010/main" val="175129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Handbooks</a:t>
            </a:r>
            <a:br>
              <a:rPr lang="en-US" dirty="0"/>
            </a:br>
            <a:r>
              <a:rPr lang="en-US" dirty="0"/>
              <a:t>Survey Says…………..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821093"/>
              </p:ext>
            </p:extLst>
          </p:nvPr>
        </p:nvGraphicFramePr>
        <p:xfrm>
          <a:off x="1964987" y="2840475"/>
          <a:ext cx="7655668" cy="2509740"/>
        </p:xfrm>
        <a:graphic>
          <a:graphicData uri="http://schemas.openxmlformats.org/drawingml/2006/table">
            <a:tbl>
              <a:tblPr/>
              <a:tblGrid>
                <a:gridCol w="668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We don’t have one in writing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We have a basic document that has a few key items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We have a comprehensive document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We have one in the works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9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We may need some  help in figuring out what we need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24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881" y="2771775"/>
            <a:ext cx="4884904" cy="142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the Purpose of A Handbook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004">
            <a:off x="1330867" y="1377239"/>
            <a:ext cx="3125993" cy="42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52BA8-2377-4DC0-89E8-22A30738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put it in writing, you must adhere.  If you have any question about consistently following a written policy don’t put it in writing</a:t>
            </a:r>
          </a:p>
        </p:txBody>
      </p:sp>
    </p:spTree>
    <p:extLst>
      <p:ext uri="{BB962C8B-B14F-4D97-AF65-F5344CB8AC3E}">
        <p14:creationId xmlns:p14="http://schemas.microsoft.com/office/powerpoint/2010/main" val="397906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Handbooks</a:t>
            </a:r>
            <a:br>
              <a:rPr lang="en-US" dirty="0"/>
            </a:br>
            <a:r>
              <a:rPr lang="en-US" dirty="0"/>
              <a:t>Purpose?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7507387"/>
              </p:ext>
            </p:extLst>
          </p:nvPr>
        </p:nvGraphicFramePr>
        <p:xfrm>
          <a:off x="1507787" y="2393005"/>
          <a:ext cx="10107038" cy="671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76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make your handbook serve your needs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Payroll issues?</a:t>
            </a:r>
          </a:p>
          <a:p>
            <a:endParaRPr lang="en-US" dirty="0"/>
          </a:p>
          <a:p>
            <a:r>
              <a:rPr lang="en-US" dirty="0"/>
              <a:t>Workplace rule violations?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Poor Performance?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 how pay is processed and when</a:t>
            </a:r>
          </a:p>
          <a:p>
            <a:endParaRPr lang="en-US" dirty="0"/>
          </a:p>
          <a:p>
            <a:r>
              <a:rPr lang="en-US" dirty="0"/>
              <a:t>Define each workplace rule and how it should be followed and what the range of repercussion can be if violated</a:t>
            </a:r>
          </a:p>
          <a:p>
            <a:endParaRPr lang="en-US" dirty="0"/>
          </a:p>
          <a:p>
            <a:r>
              <a:rPr lang="en-US" dirty="0"/>
              <a:t>Define acceptable performance standards and range of consequences if not achieved</a:t>
            </a:r>
          </a:p>
        </p:txBody>
      </p:sp>
    </p:spTree>
    <p:extLst>
      <p:ext uri="{BB962C8B-B14F-4D97-AF65-F5344CB8AC3E}">
        <p14:creationId xmlns:p14="http://schemas.microsoft.com/office/powerpoint/2010/main" val="252836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employment at Will?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553A0-70BD-4384-A03E-824D66652D6F}"/>
              </a:ext>
            </a:extLst>
          </p:cNvPr>
          <p:cNvSpPr txBox="1"/>
          <p:nvPr/>
        </p:nvSpPr>
        <p:spPr>
          <a:xfrm>
            <a:off x="1715784" y="3429000"/>
            <a:ext cx="9180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Employers can release any employee at any time for any reason without reason, explanation or warning </a:t>
            </a:r>
          </a:p>
          <a:p>
            <a:endParaRPr lang="en-US" sz="2400" dirty="0"/>
          </a:p>
          <a:p>
            <a:r>
              <a:rPr lang="en-US" sz="2400" dirty="0"/>
              <a:t>Employee can quit at any time for any reason </a:t>
            </a:r>
          </a:p>
        </p:txBody>
      </p:sp>
    </p:spTree>
    <p:extLst>
      <p:ext uri="{BB962C8B-B14F-4D97-AF65-F5344CB8AC3E}">
        <p14:creationId xmlns:p14="http://schemas.microsoft.com/office/powerpoint/2010/main" val="56860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Employment at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Employment at Will Policy</a:t>
            </a:r>
          </a:p>
          <a:p>
            <a:r>
              <a:rPr lang="en-US" dirty="0"/>
              <a:t>Add a disclaimer that the handbook, (code of conduct or any other written policies or documents) does not create an express or implied contract between the company and the employee</a:t>
            </a:r>
          </a:p>
          <a:p>
            <a:endParaRPr lang="en-US" dirty="0"/>
          </a:p>
          <a:p>
            <a:r>
              <a:rPr lang="en-US" dirty="0"/>
              <a:t>Put it in clear writing, bold, color, front page—anywhere so it can’t be missed by a disgruntled employee</a:t>
            </a:r>
          </a:p>
        </p:txBody>
      </p:sp>
    </p:spTree>
    <p:extLst>
      <p:ext uri="{BB962C8B-B14F-4D97-AF65-F5344CB8AC3E}">
        <p14:creationId xmlns:p14="http://schemas.microsoft.com/office/powerpoint/2010/main" val="2351059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517</Words>
  <Application>Microsoft Office PowerPoint</Application>
  <PresentationFormat>Widescreen</PresentationFormat>
  <Paragraphs>86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Garamond</vt:lpstr>
      <vt:lpstr>Organic</vt:lpstr>
      <vt:lpstr>Tending the Human Resources</vt:lpstr>
      <vt:lpstr>PowerPoint Presentation</vt:lpstr>
      <vt:lpstr>Handbooks Survey Says…………..</vt:lpstr>
      <vt:lpstr>What’s the Purpose of A Handbook </vt:lpstr>
      <vt:lpstr>If you put it in writing, you must adhere.  If you have any question about consistently following a written policy don’t put it in writing</vt:lpstr>
      <vt:lpstr>Employee Handbooks Purpose?</vt:lpstr>
      <vt:lpstr>You make your handbook serve your needs</vt:lpstr>
      <vt:lpstr>What is employment at Will?</vt:lpstr>
      <vt:lpstr>Preserving Employment at Will</vt:lpstr>
      <vt:lpstr>Avoiding Unemployment</vt:lpstr>
      <vt:lpstr>How to avoid paying unemployment?</vt:lpstr>
      <vt:lpstr>Do you have a Corrective Action Policy?</vt:lpstr>
      <vt:lpstr>PowerPoint Presentation</vt:lpstr>
      <vt:lpstr>What does the Brown Family need in their handbook?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Tending the Human Resources</dc:title>
  <dc:creator>Justice, Sharon</dc:creator>
  <cp:lastModifiedBy>Margaret M Huffman</cp:lastModifiedBy>
  <cp:revision>4</cp:revision>
  <dcterms:created xsi:type="dcterms:W3CDTF">2019-02-07T16:00:43Z</dcterms:created>
  <dcterms:modified xsi:type="dcterms:W3CDTF">2020-02-24T14:02:20Z</dcterms:modified>
</cp:coreProperties>
</file>