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3" r:id="rId1"/>
  </p:sldMasterIdLst>
  <p:notesMasterIdLst>
    <p:notesMasterId r:id="rId26"/>
  </p:notesMasterIdLst>
  <p:sldIdLst>
    <p:sldId id="449" r:id="rId2"/>
    <p:sldId id="454" r:id="rId3"/>
    <p:sldId id="329" r:id="rId4"/>
    <p:sldId id="458" r:id="rId5"/>
    <p:sldId id="271" r:id="rId6"/>
    <p:sldId id="268" r:id="rId7"/>
    <p:sldId id="334" r:id="rId8"/>
    <p:sldId id="461" r:id="rId9"/>
    <p:sldId id="452" r:id="rId10"/>
    <p:sldId id="451" r:id="rId11"/>
    <p:sldId id="456" r:id="rId12"/>
    <p:sldId id="328" r:id="rId13"/>
    <p:sldId id="453" r:id="rId14"/>
    <p:sldId id="331" r:id="rId15"/>
    <p:sldId id="340" r:id="rId16"/>
    <p:sldId id="341" r:id="rId17"/>
    <p:sldId id="344" r:id="rId18"/>
    <p:sldId id="343" r:id="rId19"/>
    <p:sldId id="269" r:id="rId20"/>
    <p:sldId id="459" r:id="rId21"/>
    <p:sldId id="460" r:id="rId22"/>
    <p:sldId id="358" r:id="rId23"/>
    <p:sldId id="457" r:id="rId24"/>
    <p:sldId id="27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4F5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17" autoAdjust="0"/>
  </p:normalViewPr>
  <p:slideViewPr>
    <p:cSldViewPr>
      <p:cViewPr varScale="1">
        <p:scale>
          <a:sx n="56" d="100"/>
          <a:sy n="56" d="100"/>
        </p:scale>
        <p:origin x="1580"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2.svg"/><Relationship Id="rId1" Type="http://schemas.openxmlformats.org/officeDocument/2006/relationships/image" Target="../media/image42.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46.svg"/><Relationship Id="rId5" Type="http://schemas.openxmlformats.org/officeDocument/2006/relationships/image" Target="../media/image52.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218E4D2-D71F-43AA-A79C-19AAB9DAB3C1}"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DB6A5BDD-1ACF-4421-890C-301E24AFF69D}">
      <dgm:prSet phldrT="[Text]"/>
      <dgm:spPr/>
      <dgm:t>
        <a:bodyPr/>
        <a:lstStyle/>
        <a:p>
          <a:r>
            <a:rPr lang="en-US" dirty="0"/>
            <a:t>Trends</a:t>
          </a:r>
        </a:p>
      </dgm:t>
    </dgm:pt>
    <dgm:pt modelId="{229466C8-F8FD-48D0-A329-153E736A294C}" type="parTrans" cxnId="{B93F247D-A82D-403F-83DC-34D2819C0CAA}">
      <dgm:prSet/>
      <dgm:spPr/>
      <dgm:t>
        <a:bodyPr/>
        <a:lstStyle/>
        <a:p>
          <a:endParaRPr lang="en-US"/>
        </a:p>
      </dgm:t>
    </dgm:pt>
    <dgm:pt modelId="{F98138EA-CC90-430E-844A-D1A7DD0E1F2B}" type="sibTrans" cxnId="{B93F247D-A82D-403F-83DC-34D2819C0CAA}">
      <dgm:prSet/>
      <dgm:spPr/>
      <dgm:t>
        <a:bodyPr/>
        <a:lstStyle/>
        <a:p>
          <a:endParaRPr lang="en-US"/>
        </a:p>
      </dgm:t>
    </dgm:pt>
    <dgm:pt modelId="{B91DCC50-C291-44C5-9C10-E00304C55536}">
      <dgm:prSet phldrT="[Text]" custT="1"/>
      <dgm:spPr/>
      <dgm:t>
        <a:bodyPr/>
        <a:lstStyle/>
        <a:p>
          <a:r>
            <a:rPr lang="en-US" sz="2000" dirty="0"/>
            <a:t>Tasks not done?</a:t>
          </a:r>
        </a:p>
      </dgm:t>
    </dgm:pt>
    <dgm:pt modelId="{35923337-5CAD-4CF4-A674-A8A2D61F4A6C}" type="parTrans" cxnId="{6C923EE1-5EBF-4CEE-BBC8-CF910B03FFC1}">
      <dgm:prSet/>
      <dgm:spPr/>
      <dgm:t>
        <a:bodyPr/>
        <a:lstStyle/>
        <a:p>
          <a:endParaRPr lang="en-US"/>
        </a:p>
      </dgm:t>
    </dgm:pt>
    <dgm:pt modelId="{7E2750BD-DBFC-4020-B3B7-446A6BE1E0BD}" type="sibTrans" cxnId="{6C923EE1-5EBF-4CEE-BBC8-CF910B03FFC1}">
      <dgm:prSet/>
      <dgm:spPr/>
      <dgm:t>
        <a:bodyPr/>
        <a:lstStyle/>
        <a:p>
          <a:endParaRPr lang="en-US"/>
        </a:p>
      </dgm:t>
    </dgm:pt>
    <dgm:pt modelId="{6DA9C30C-C019-4173-8B4D-F82904D65B4C}">
      <dgm:prSet phldrT="[Text]"/>
      <dgm:spPr/>
      <dgm:t>
        <a:bodyPr/>
        <a:lstStyle/>
        <a:p>
          <a:r>
            <a:rPr lang="en-US" dirty="0"/>
            <a:t>Challenges</a:t>
          </a:r>
        </a:p>
      </dgm:t>
    </dgm:pt>
    <dgm:pt modelId="{9C0B6BD6-2F56-43BF-94C0-180F83F7FDC3}" type="parTrans" cxnId="{1D49F240-C07E-4CA6-AA90-55844B93121E}">
      <dgm:prSet/>
      <dgm:spPr/>
      <dgm:t>
        <a:bodyPr/>
        <a:lstStyle/>
        <a:p>
          <a:endParaRPr lang="en-US"/>
        </a:p>
      </dgm:t>
    </dgm:pt>
    <dgm:pt modelId="{702FD1FA-8568-4BAC-800A-08D04108A6BC}" type="sibTrans" cxnId="{1D49F240-C07E-4CA6-AA90-55844B93121E}">
      <dgm:prSet/>
      <dgm:spPr/>
      <dgm:t>
        <a:bodyPr/>
        <a:lstStyle/>
        <a:p>
          <a:endParaRPr lang="en-US"/>
        </a:p>
      </dgm:t>
    </dgm:pt>
    <dgm:pt modelId="{E7E8E38E-7C74-4BF1-9A29-DB4554D84F4D}">
      <dgm:prSet phldrT="[Text]"/>
      <dgm:spPr/>
      <dgm:t>
        <a:bodyPr/>
        <a:lstStyle/>
        <a:p>
          <a:r>
            <a:rPr lang="en-US" dirty="0"/>
            <a:t>Trust</a:t>
          </a:r>
        </a:p>
      </dgm:t>
    </dgm:pt>
    <dgm:pt modelId="{B835A10B-8487-418D-A7F6-8A0D390C2A0B}" type="parTrans" cxnId="{AF47FBC9-A498-4880-9AAD-053C18EAF3EB}">
      <dgm:prSet/>
      <dgm:spPr/>
      <dgm:t>
        <a:bodyPr/>
        <a:lstStyle/>
        <a:p>
          <a:endParaRPr lang="en-US"/>
        </a:p>
      </dgm:t>
    </dgm:pt>
    <dgm:pt modelId="{2F8DF9DF-FB03-4ADC-BF1F-AF8B7F70EEB5}" type="sibTrans" cxnId="{AF47FBC9-A498-4880-9AAD-053C18EAF3EB}">
      <dgm:prSet/>
      <dgm:spPr/>
      <dgm:t>
        <a:bodyPr/>
        <a:lstStyle/>
        <a:p>
          <a:endParaRPr lang="en-US"/>
        </a:p>
      </dgm:t>
    </dgm:pt>
    <dgm:pt modelId="{79B3B3BA-8C5C-4E2C-816A-F037F3616AD7}">
      <dgm:prSet phldrT="[Text]"/>
      <dgm:spPr/>
      <dgm:t>
        <a:bodyPr/>
        <a:lstStyle/>
        <a:p>
          <a:endParaRPr lang="en-US" sz="1400" dirty="0"/>
        </a:p>
      </dgm:t>
    </dgm:pt>
    <dgm:pt modelId="{BB8F8DD3-6FE1-4F95-BA2A-4657342E8F21}" type="parTrans" cxnId="{4669FD57-F787-4964-93AF-8220D348CA89}">
      <dgm:prSet/>
      <dgm:spPr/>
      <dgm:t>
        <a:bodyPr/>
        <a:lstStyle/>
        <a:p>
          <a:endParaRPr lang="en-US"/>
        </a:p>
      </dgm:t>
    </dgm:pt>
    <dgm:pt modelId="{6C059A33-B6EF-4F89-A3D5-5C18C4E7BF18}" type="sibTrans" cxnId="{4669FD57-F787-4964-93AF-8220D348CA89}">
      <dgm:prSet/>
      <dgm:spPr/>
      <dgm:t>
        <a:bodyPr/>
        <a:lstStyle/>
        <a:p>
          <a:endParaRPr lang="en-US"/>
        </a:p>
      </dgm:t>
    </dgm:pt>
    <dgm:pt modelId="{7D6D15EF-2F22-43AE-BE38-31E240DAF836}">
      <dgm:prSet phldrT="[Text]" custT="1"/>
      <dgm:spPr/>
      <dgm:t>
        <a:bodyPr/>
        <a:lstStyle/>
        <a:p>
          <a:r>
            <a:rPr lang="en-US" sz="2000" dirty="0"/>
            <a:t>Deadlines missed?</a:t>
          </a:r>
        </a:p>
      </dgm:t>
    </dgm:pt>
    <dgm:pt modelId="{F1BC7EE8-B109-4580-A31E-ED96894471F6}" type="parTrans" cxnId="{8A476523-BC44-4E41-9B7E-657262F3FDE3}">
      <dgm:prSet/>
      <dgm:spPr/>
      <dgm:t>
        <a:bodyPr/>
        <a:lstStyle/>
        <a:p>
          <a:endParaRPr lang="en-US"/>
        </a:p>
      </dgm:t>
    </dgm:pt>
    <dgm:pt modelId="{8528455F-9743-40B2-BA94-3A49AB21ED0D}" type="sibTrans" cxnId="{8A476523-BC44-4E41-9B7E-657262F3FDE3}">
      <dgm:prSet/>
      <dgm:spPr/>
      <dgm:t>
        <a:bodyPr/>
        <a:lstStyle/>
        <a:p>
          <a:endParaRPr lang="en-US"/>
        </a:p>
      </dgm:t>
    </dgm:pt>
    <dgm:pt modelId="{05056126-E922-4BB6-82BC-A3650079403C}">
      <dgm:prSet phldrT="[Text]" custT="1"/>
      <dgm:spPr/>
      <dgm:t>
        <a:bodyPr/>
        <a:lstStyle/>
        <a:p>
          <a:r>
            <a:rPr lang="en-US" sz="2000" dirty="0"/>
            <a:t>Opportunities sacrificed</a:t>
          </a:r>
        </a:p>
      </dgm:t>
    </dgm:pt>
    <dgm:pt modelId="{483483DB-E19C-4E5A-8168-244AF7D7F2B1}" type="parTrans" cxnId="{96120A7F-107E-4972-BC39-2E667BB3F7EF}">
      <dgm:prSet/>
      <dgm:spPr/>
      <dgm:t>
        <a:bodyPr/>
        <a:lstStyle/>
        <a:p>
          <a:endParaRPr lang="en-US"/>
        </a:p>
      </dgm:t>
    </dgm:pt>
    <dgm:pt modelId="{18D327CD-9839-41A1-A127-6DA3B621B1F9}" type="sibTrans" cxnId="{96120A7F-107E-4972-BC39-2E667BB3F7EF}">
      <dgm:prSet/>
      <dgm:spPr/>
      <dgm:t>
        <a:bodyPr/>
        <a:lstStyle/>
        <a:p>
          <a:endParaRPr lang="en-US"/>
        </a:p>
      </dgm:t>
    </dgm:pt>
    <dgm:pt modelId="{94B0A025-D129-41B3-AACF-39C183182ECE}">
      <dgm:prSet phldrT="[Text]" custT="1"/>
      <dgm:spPr/>
      <dgm:t>
        <a:bodyPr/>
        <a:lstStyle/>
        <a:p>
          <a:r>
            <a:rPr lang="en-US" sz="2000" dirty="0"/>
            <a:t>Feeling never done</a:t>
          </a:r>
        </a:p>
      </dgm:t>
    </dgm:pt>
    <dgm:pt modelId="{6129474F-BC85-4224-B322-833B5ACD1851}" type="parTrans" cxnId="{6822DDB2-2155-4ABA-AF22-F7359CF2BA12}">
      <dgm:prSet/>
      <dgm:spPr/>
      <dgm:t>
        <a:bodyPr/>
        <a:lstStyle/>
        <a:p>
          <a:endParaRPr lang="en-US"/>
        </a:p>
      </dgm:t>
    </dgm:pt>
    <dgm:pt modelId="{B2D2B93E-C7B0-4F56-8010-6D4EC5E10637}" type="sibTrans" cxnId="{6822DDB2-2155-4ABA-AF22-F7359CF2BA12}">
      <dgm:prSet/>
      <dgm:spPr/>
      <dgm:t>
        <a:bodyPr/>
        <a:lstStyle/>
        <a:p>
          <a:endParaRPr lang="en-US"/>
        </a:p>
      </dgm:t>
    </dgm:pt>
    <dgm:pt modelId="{E82CB321-B07A-4F7A-A5AE-DB7EAF8AA27C}">
      <dgm:prSet phldrT="[Text]"/>
      <dgm:spPr/>
      <dgm:t>
        <a:bodyPr/>
        <a:lstStyle/>
        <a:p>
          <a:r>
            <a:rPr lang="en-US" dirty="0"/>
            <a:t>Deciding what can be handed off</a:t>
          </a:r>
        </a:p>
      </dgm:t>
    </dgm:pt>
    <dgm:pt modelId="{45FA487B-5F37-4BB0-B428-29A5CFFDAEFA}" type="parTrans" cxnId="{2FC0274C-EB83-4140-885F-FC4BC5514DCF}">
      <dgm:prSet/>
      <dgm:spPr/>
    </dgm:pt>
    <dgm:pt modelId="{EA295039-1678-4994-833F-0BB47B2E59ED}" type="sibTrans" cxnId="{2FC0274C-EB83-4140-885F-FC4BC5514DCF}">
      <dgm:prSet/>
      <dgm:spPr/>
    </dgm:pt>
    <dgm:pt modelId="{77FF1007-68D7-471B-B831-363FBB854A8F}">
      <dgm:prSet phldrT="[Text]"/>
      <dgm:spPr/>
      <dgm:t>
        <a:bodyPr/>
        <a:lstStyle/>
        <a:p>
          <a:r>
            <a:rPr lang="en-US" dirty="0"/>
            <a:t>Letting go</a:t>
          </a:r>
        </a:p>
      </dgm:t>
    </dgm:pt>
    <dgm:pt modelId="{F50EAC03-193A-40DA-ACCC-F517DACABF4C}" type="parTrans" cxnId="{93CA5E2B-A240-4EC6-9A9B-551460CEF879}">
      <dgm:prSet/>
      <dgm:spPr/>
    </dgm:pt>
    <dgm:pt modelId="{92FFE921-ECF5-44E9-9C55-3DC45005427D}" type="sibTrans" cxnId="{93CA5E2B-A240-4EC6-9A9B-551460CEF879}">
      <dgm:prSet/>
      <dgm:spPr/>
    </dgm:pt>
    <dgm:pt modelId="{222D3C8C-877A-4BAA-824D-5E258EF9FCAD}">
      <dgm:prSet phldrT="[Text]"/>
      <dgm:spPr/>
      <dgm:t>
        <a:bodyPr/>
        <a:lstStyle/>
        <a:p>
          <a:r>
            <a:rPr lang="en-US" dirty="0"/>
            <a:t>Finding the right fit</a:t>
          </a:r>
        </a:p>
      </dgm:t>
    </dgm:pt>
    <dgm:pt modelId="{F84C27C5-39D8-4B73-B932-B52127DC8236}" type="parTrans" cxnId="{194D0DFA-2602-4E86-AA0E-85C8BFF62591}">
      <dgm:prSet/>
      <dgm:spPr/>
    </dgm:pt>
    <dgm:pt modelId="{183CB65E-893C-4B88-AF7A-949469B4BC9B}" type="sibTrans" cxnId="{194D0DFA-2602-4E86-AA0E-85C8BFF62591}">
      <dgm:prSet/>
      <dgm:spPr/>
    </dgm:pt>
    <dgm:pt modelId="{CB52373E-7FA3-4408-BD0C-5F6524DF3A2A}" type="pres">
      <dgm:prSet presAssocID="{7218E4D2-D71F-43AA-A79C-19AAB9DAB3C1}" presName="Name0" presStyleCnt="0">
        <dgm:presLayoutVars>
          <dgm:dir/>
          <dgm:animLvl val="lvl"/>
          <dgm:resizeHandles/>
        </dgm:presLayoutVars>
      </dgm:prSet>
      <dgm:spPr/>
    </dgm:pt>
    <dgm:pt modelId="{9FC48AE1-49A3-4BEC-A8E0-91262BCCC796}" type="pres">
      <dgm:prSet presAssocID="{DB6A5BDD-1ACF-4421-890C-301E24AFF69D}" presName="linNode" presStyleCnt="0"/>
      <dgm:spPr/>
    </dgm:pt>
    <dgm:pt modelId="{CD7842F0-EC95-4A5A-93C9-0DD9F2995CB2}" type="pres">
      <dgm:prSet presAssocID="{DB6A5BDD-1ACF-4421-890C-301E24AFF69D}" presName="parentShp" presStyleLbl="node1" presStyleIdx="0" presStyleCnt="2">
        <dgm:presLayoutVars>
          <dgm:bulletEnabled val="1"/>
        </dgm:presLayoutVars>
      </dgm:prSet>
      <dgm:spPr/>
    </dgm:pt>
    <dgm:pt modelId="{B582DFD0-6B38-40A5-A7C0-61D921986085}" type="pres">
      <dgm:prSet presAssocID="{DB6A5BDD-1ACF-4421-890C-301E24AFF69D}" presName="childShp" presStyleLbl="bgAccFollowNode1" presStyleIdx="0" presStyleCnt="2" custScaleY="105078" custLinFactNeighborX="937" custLinFactNeighborY="-4619">
        <dgm:presLayoutVars>
          <dgm:bulletEnabled val="1"/>
        </dgm:presLayoutVars>
      </dgm:prSet>
      <dgm:spPr/>
    </dgm:pt>
    <dgm:pt modelId="{6C14F413-0E24-4DB1-B283-0DD184ECA429}" type="pres">
      <dgm:prSet presAssocID="{F98138EA-CC90-430E-844A-D1A7DD0E1F2B}" presName="spacing" presStyleCnt="0"/>
      <dgm:spPr/>
    </dgm:pt>
    <dgm:pt modelId="{F5C5FAF6-251D-4C2D-ACBE-35CE248C6764}" type="pres">
      <dgm:prSet presAssocID="{6DA9C30C-C019-4173-8B4D-F82904D65B4C}" presName="linNode" presStyleCnt="0"/>
      <dgm:spPr/>
    </dgm:pt>
    <dgm:pt modelId="{13C7B4FB-BF5D-4833-BBB3-4EAF06FA40EE}" type="pres">
      <dgm:prSet presAssocID="{6DA9C30C-C019-4173-8B4D-F82904D65B4C}" presName="parentShp" presStyleLbl="node1" presStyleIdx="1" presStyleCnt="2">
        <dgm:presLayoutVars>
          <dgm:bulletEnabled val="1"/>
        </dgm:presLayoutVars>
      </dgm:prSet>
      <dgm:spPr/>
    </dgm:pt>
    <dgm:pt modelId="{DB5DDBFD-F116-4C11-B7C2-ABB6854EAC48}" type="pres">
      <dgm:prSet presAssocID="{6DA9C30C-C019-4173-8B4D-F82904D65B4C}" presName="childShp" presStyleLbl="bgAccFollowNode1" presStyleIdx="1" presStyleCnt="2">
        <dgm:presLayoutVars>
          <dgm:bulletEnabled val="1"/>
        </dgm:presLayoutVars>
      </dgm:prSet>
      <dgm:spPr/>
    </dgm:pt>
  </dgm:ptLst>
  <dgm:cxnLst>
    <dgm:cxn modelId="{CEBA530C-A3DD-48C9-82E9-331D236B19FE}" type="presOf" srcId="{B91DCC50-C291-44C5-9C10-E00304C55536}" destId="{B582DFD0-6B38-40A5-A7C0-61D921986085}" srcOrd="0" destOrd="0" presId="urn:microsoft.com/office/officeart/2005/8/layout/vList6"/>
    <dgm:cxn modelId="{8A476523-BC44-4E41-9B7E-657262F3FDE3}" srcId="{DB6A5BDD-1ACF-4421-890C-301E24AFF69D}" destId="{7D6D15EF-2F22-43AE-BE38-31E240DAF836}" srcOrd="1" destOrd="0" parTransId="{F1BC7EE8-B109-4580-A31E-ED96894471F6}" sibTransId="{8528455F-9743-40B2-BA94-3A49AB21ED0D}"/>
    <dgm:cxn modelId="{B5852828-65EE-4616-AF00-6AD7735938A6}" type="presOf" srcId="{7218E4D2-D71F-43AA-A79C-19AAB9DAB3C1}" destId="{CB52373E-7FA3-4408-BD0C-5F6524DF3A2A}" srcOrd="0" destOrd="0" presId="urn:microsoft.com/office/officeart/2005/8/layout/vList6"/>
    <dgm:cxn modelId="{93CA5E2B-A240-4EC6-9A9B-551460CEF879}" srcId="{6DA9C30C-C019-4173-8B4D-F82904D65B4C}" destId="{77FF1007-68D7-471B-B831-363FBB854A8F}" srcOrd="2" destOrd="0" parTransId="{F50EAC03-193A-40DA-ACCC-F517DACABF4C}" sibTransId="{92FFE921-ECF5-44E9-9C55-3DC45005427D}"/>
    <dgm:cxn modelId="{BB691332-2794-424A-9AD6-991D0D6A0659}" type="presOf" srcId="{222D3C8C-877A-4BAA-824D-5E258EF9FCAD}" destId="{DB5DDBFD-F116-4C11-B7C2-ABB6854EAC48}" srcOrd="0" destOrd="3" presId="urn:microsoft.com/office/officeart/2005/8/layout/vList6"/>
    <dgm:cxn modelId="{1D49F240-C07E-4CA6-AA90-55844B93121E}" srcId="{7218E4D2-D71F-43AA-A79C-19AAB9DAB3C1}" destId="{6DA9C30C-C019-4173-8B4D-F82904D65B4C}" srcOrd="1" destOrd="0" parTransId="{9C0B6BD6-2F56-43BF-94C0-180F83F7FDC3}" sibTransId="{702FD1FA-8568-4BAC-800A-08D04108A6BC}"/>
    <dgm:cxn modelId="{B09F916A-7C46-42C6-AA24-65353A02D7AB}" type="presOf" srcId="{94B0A025-D129-41B3-AACF-39C183182ECE}" destId="{B582DFD0-6B38-40A5-A7C0-61D921986085}" srcOrd="0" destOrd="3" presId="urn:microsoft.com/office/officeart/2005/8/layout/vList6"/>
    <dgm:cxn modelId="{2FC0274C-EB83-4140-885F-FC4BC5514DCF}" srcId="{6DA9C30C-C019-4173-8B4D-F82904D65B4C}" destId="{E82CB321-B07A-4F7A-A5AE-DB7EAF8AA27C}" srcOrd="1" destOrd="0" parTransId="{45FA487B-5F37-4BB0-B428-29A5CFFDAEFA}" sibTransId="{EA295039-1678-4994-833F-0BB47B2E59ED}"/>
    <dgm:cxn modelId="{2579DC76-7BE4-42D7-89A0-35952FBF2167}" type="presOf" srcId="{77FF1007-68D7-471B-B831-363FBB854A8F}" destId="{DB5DDBFD-F116-4C11-B7C2-ABB6854EAC48}" srcOrd="0" destOrd="2" presId="urn:microsoft.com/office/officeart/2005/8/layout/vList6"/>
    <dgm:cxn modelId="{D0CCE456-21BE-4070-A45E-5A23486CD2C2}" type="presOf" srcId="{79B3B3BA-8C5C-4E2C-816A-F037F3616AD7}" destId="{B582DFD0-6B38-40A5-A7C0-61D921986085}" srcOrd="0" destOrd="4" presId="urn:microsoft.com/office/officeart/2005/8/layout/vList6"/>
    <dgm:cxn modelId="{4669FD57-F787-4964-93AF-8220D348CA89}" srcId="{DB6A5BDD-1ACF-4421-890C-301E24AFF69D}" destId="{79B3B3BA-8C5C-4E2C-816A-F037F3616AD7}" srcOrd="4" destOrd="0" parTransId="{BB8F8DD3-6FE1-4F95-BA2A-4657342E8F21}" sibTransId="{6C059A33-B6EF-4F89-A3D5-5C18C4E7BF18}"/>
    <dgm:cxn modelId="{B93F247D-A82D-403F-83DC-34D2819C0CAA}" srcId="{7218E4D2-D71F-43AA-A79C-19AAB9DAB3C1}" destId="{DB6A5BDD-1ACF-4421-890C-301E24AFF69D}" srcOrd="0" destOrd="0" parTransId="{229466C8-F8FD-48D0-A329-153E736A294C}" sibTransId="{F98138EA-CC90-430E-844A-D1A7DD0E1F2B}"/>
    <dgm:cxn modelId="{96120A7F-107E-4972-BC39-2E667BB3F7EF}" srcId="{DB6A5BDD-1ACF-4421-890C-301E24AFF69D}" destId="{05056126-E922-4BB6-82BC-A3650079403C}" srcOrd="2" destOrd="0" parTransId="{483483DB-E19C-4E5A-8168-244AF7D7F2B1}" sibTransId="{18D327CD-9839-41A1-A127-6DA3B621B1F9}"/>
    <dgm:cxn modelId="{ED69608A-5284-4963-8D1A-FCDC0F747130}" type="presOf" srcId="{DB6A5BDD-1ACF-4421-890C-301E24AFF69D}" destId="{CD7842F0-EC95-4A5A-93C9-0DD9F2995CB2}" srcOrd="0" destOrd="0" presId="urn:microsoft.com/office/officeart/2005/8/layout/vList6"/>
    <dgm:cxn modelId="{3CA8C2A8-BA03-46B2-8789-514380041DB3}" type="presOf" srcId="{05056126-E922-4BB6-82BC-A3650079403C}" destId="{B582DFD0-6B38-40A5-A7C0-61D921986085}" srcOrd="0" destOrd="2" presId="urn:microsoft.com/office/officeart/2005/8/layout/vList6"/>
    <dgm:cxn modelId="{6822DDB2-2155-4ABA-AF22-F7359CF2BA12}" srcId="{DB6A5BDD-1ACF-4421-890C-301E24AFF69D}" destId="{94B0A025-D129-41B3-AACF-39C183182ECE}" srcOrd="3" destOrd="0" parTransId="{6129474F-BC85-4224-B322-833B5ACD1851}" sibTransId="{B2D2B93E-C7B0-4F56-8010-6D4EC5E10637}"/>
    <dgm:cxn modelId="{94DE90C7-1487-4928-ACD2-AA61AD5ACD18}" type="presOf" srcId="{E82CB321-B07A-4F7A-A5AE-DB7EAF8AA27C}" destId="{DB5DDBFD-F116-4C11-B7C2-ABB6854EAC48}" srcOrd="0" destOrd="1" presId="urn:microsoft.com/office/officeart/2005/8/layout/vList6"/>
    <dgm:cxn modelId="{AF47FBC9-A498-4880-9AAD-053C18EAF3EB}" srcId="{6DA9C30C-C019-4173-8B4D-F82904D65B4C}" destId="{E7E8E38E-7C74-4BF1-9A29-DB4554D84F4D}" srcOrd="0" destOrd="0" parTransId="{B835A10B-8487-418D-A7F6-8A0D390C2A0B}" sibTransId="{2F8DF9DF-FB03-4ADC-BF1F-AF8B7F70EEB5}"/>
    <dgm:cxn modelId="{43F8E3CA-C678-409C-A610-54A8B39C1E94}" type="presOf" srcId="{6DA9C30C-C019-4173-8B4D-F82904D65B4C}" destId="{13C7B4FB-BF5D-4833-BBB3-4EAF06FA40EE}" srcOrd="0" destOrd="0" presId="urn:microsoft.com/office/officeart/2005/8/layout/vList6"/>
    <dgm:cxn modelId="{43DED3D9-FCBC-479A-9233-5F2ECA5DDD42}" type="presOf" srcId="{E7E8E38E-7C74-4BF1-9A29-DB4554D84F4D}" destId="{DB5DDBFD-F116-4C11-B7C2-ABB6854EAC48}" srcOrd="0" destOrd="0" presId="urn:microsoft.com/office/officeart/2005/8/layout/vList6"/>
    <dgm:cxn modelId="{6C923EE1-5EBF-4CEE-BBC8-CF910B03FFC1}" srcId="{DB6A5BDD-1ACF-4421-890C-301E24AFF69D}" destId="{B91DCC50-C291-44C5-9C10-E00304C55536}" srcOrd="0" destOrd="0" parTransId="{35923337-5CAD-4CF4-A674-A8A2D61F4A6C}" sibTransId="{7E2750BD-DBFC-4020-B3B7-446A6BE1E0BD}"/>
    <dgm:cxn modelId="{E70052E2-5191-41C5-8F8B-75E66A6FB18E}" type="presOf" srcId="{7D6D15EF-2F22-43AE-BE38-31E240DAF836}" destId="{B582DFD0-6B38-40A5-A7C0-61D921986085}" srcOrd="0" destOrd="1" presId="urn:microsoft.com/office/officeart/2005/8/layout/vList6"/>
    <dgm:cxn modelId="{194D0DFA-2602-4E86-AA0E-85C8BFF62591}" srcId="{6DA9C30C-C019-4173-8B4D-F82904D65B4C}" destId="{222D3C8C-877A-4BAA-824D-5E258EF9FCAD}" srcOrd="3" destOrd="0" parTransId="{F84C27C5-39D8-4B73-B932-B52127DC8236}" sibTransId="{183CB65E-893C-4B88-AF7A-949469B4BC9B}"/>
    <dgm:cxn modelId="{34554C3D-B9E5-4960-B445-0BFDBE60DF55}" type="presParOf" srcId="{CB52373E-7FA3-4408-BD0C-5F6524DF3A2A}" destId="{9FC48AE1-49A3-4BEC-A8E0-91262BCCC796}" srcOrd="0" destOrd="0" presId="urn:microsoft.com/office/officeart/2005/8/layout/vList6"/>
    <dgm:cxn modelId="{6705D754-10AB-4A9F-B7AE-F9F5A02430F2}" type="presParOf" srcId="{9FC48AE1-49A3-4BEC-A8E0-91262BCCC796}" destId="{CD7842F0-EC95-4A5A-93C9-0DD9F2995CB2}" srcOrd="0" destOrd="0" presId="urn:microsoft.com/office/officeart/2005/8/layout/vList6"/>
    <dgm:cxn modelId="{0F4AE43C-6AAB-4595-995F-47AD7E6A586B}" type="presParOf" srcId="{9FC48AE1-49A3-4BEC-A8E0-91262BCCC796}" destId="{B582DFD0-6B38-40A5-A7C0-61D921986085}" srcOrd="1" destOrd="0" presId="urn:microsoft.com/office/officeart/2005/8/layout/vList6"/>
    <dgm:cxn modelId="{A5456B64-F00B-4AB5-86D7-3DA5988876BE}" type="presParOf" srcId="{CB52373E-7FA3-4408-BD0C-5F6524DF3A2A}" destId="{6C14F413-0E24-4DB1-B283-0DD184ECA429}" srcOrd="1" destOrd="0" presId="urn:microsoft.com/office/officeart/2005/8/layout/vList6"/>
    <dgm:cxn modelId="{8ED9479B-1BFA-44F0-9B36-DC5B8845C2C0}" type="presParOf" srcId="{CB52373E-7FA3-4408-BD0C-5F6524DF3A2A}" destId="{F5C5FAF6-251D-4C2D-ACBE-35CE248C6764}" srcOrd="2" destOrd="0" presId="urn:microsoft.com/office/officeart/2005/8/layout/vList6"/>
    <dgm:cxn modelId="{150A64D5-2315-4D43-BF6D-03B83AD834F0}" type="presParOf" srcId="{F5C5FAF6-251D-4C2D-ACBE-35CE248C6764}" destId="{13C7B4FB-BF5D-4833-BBB3-4EAF06FA40EE}" srcOrd="0" destOrd="0" presId="urn:microsoft.com/office/officeart/2005/8/layout/vList6"/>
    <dgm:cxn modelId="{E58B0A8D-17CC-4496-89DE-A07CC6EBD397}" type="presParOf" srcId="{F5C5FAF6-251D-4C2D-ACBE-35CE248C6764}" destId="{DB5DDBFD-F116-4C11-B7C2-ABB6854EAC48}"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23EB7-CE82-4017-8C01-D512720F99C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2615BE0-5C32-4DBF-B3E9-00536EF2CA9B}">
      <dgm:prSet phldrT="[Text]"/>
      <dgm:spPr/>
      <dgm:t>
        <a:bodyPr/>
        <a:lstStyle/>
        <a:p>
          <a:r>
            <a:rPr lang="en-US" b="0" dirty="0"/>
            <a:t>Requirements</a:t>
          </a:r>
        </a:p>
      </dgm:t>
    </dgm:pt>
    <dgm:pt modelId="{E9387BAB-3CC3-4E7C-8567-80A22EE014EA}" type="parTrans" cxnId="{447283A6-DC55-4894-8DE0-5C3FC2D9A6F8}">
      <dgm:prSet/>
      <dgm:spPr/>
      <dgm:t>
        <a:bodyPr/>
        <a:lstStyle/>
        <a:p>
          <a:endParaRPr lang="en-US"/>
        </a:p>
      </dgm:t>
    </dgm:pt>
    <dgm:pt modelId="{B970CFE3-ADE5-45CB-A2FE-4873DC7100AE}" type="sibTrans" cxnId="{447283A6-DC55-4894-8DE0-5C3FC2D9A6F8}">
      <dgm:prSet/>
      <dgm:spPr/>
      <dgm:t>
        <a:bodyPr/>
        <a:lstStyle/>
        <a:p>
          <a:endParaRPr lang="en-US"/>
        </a:p>
      </dgm:t>
    </dgm:pt>
    <dgm:pt modelId="{B3D1970C-3FDC-4DA0-9B39-FA43CF67EB77}">
      <dgm:prSet phldrT="[Text]"/>
      <dgm:spPr/>
      <dgm:t>
        <a:bodyPr/>
        <a:lstStyle/>
        <a:p>
          <a:r>
            <a:rPr lang="en-US" b="0" dirty="0"/>
            <a:t>Tasks</a:t>
          </a:r>
        </a:p>
      </dgm:t>
    </dgm:pt>
    <dgm:pt modelId="{FE0FCB62-323D-4BD5-B939-CED9AABF8E8C}" type="parTrans" cxnId="{2F912991-CA79-4BE6-B0E4-5E91A7D54201}">
      <dgm:prSet/>
      <dgm:spPr/>
      <dgm:t>
        <a:bodyPr/>
        <a:lstStyle/>
        <a:p>
          <a:endParaRPr lang="en-US"/>
        </a:p>
      </dgm:t>
    </dgm:pt>
    <dgm:pt modelId="{A9ABF0CB-99CE-4C2A-902A-077A8E031717}" type="sibTrans" cxnId="{2F912991-CA79-4BE6-B0E4-5E91A7D54201}">
      <dgm:prSet/>
      <dgm:spPr/>
      <dgm:t>
        <a:bodyPr/>
        <a:lstStyle/>
        <a:p>
          <a:endParaRPr lang="en-US"/>
        </a:p>
      </dgm:t>
    </dgm:pt>
    <dgm:pt modelId="{3665509F-88AC-4394-9808-F04465560B49}">
      <dgm:prSet phldrT="[Text]"/>
      <dgm:spPr/>
      <dgm:t>
        <a:bodyPr/>
        <a:lstStyle/>
        <a:p>
          <a:r>
            <a:rPr lang="en-US" b="0" dirty="0"/>
            <a:t>Equipment</a:t>
          </a:r>
        </a:p>
      </dgm:t>
    </dgm:pt>
    <dgm:pt modelId="{ED4A23FD-75FD-4ED8-A496-A6C07DD8D07D}" type="parTrans" cxnId="{3F00DD06-3890-4DF0-A7D0-CA53F71D0FBA}">
      <dgm:prSet/>
      <dgm:spPr/>
      <dgm:t>
        <a:bodyPr/>
        <a:lstStyle/>
        <a:p>
          <a:endParaRPr lang="en-US"/>
        </a:p>
      </dgm:t>
    </dgm:pt>
    <dgm:pt modelId="{CFC9EDDB-0977-47B8-9895-2CAAD90A270A}" type="sibTrans" cxnId="{3F00DD06-3890-4DF0-A7D0-CA53F71D0FBA}">
      <dgm:prSet/>
      <dgm:spPr/>
      <dgm:t>
        <a:bodyPr/>
        <a:lstStyle/>
        <a:p>
          <a:endParaRPr lang="en-US"/>
        </a:p>
      </dgm:t>
    </dgm:pt>
    <dgm:pt modelId="{9DFEBC90-F629-4FF9-9421-7FC907A377EF}">
      <dgm:prSet phldrT="[Text]"/>
      <dgm:spPr/>
      <dgm:t>
        <a:bodyPr/>
        <a:lstStyle/>
        <a:p>
          <a:r>
            <a:rPr lang="en-US" b="0" dirty="0"/>
            <a:t>Work environment</a:t>
          </a:r>
        </a:p>
      </dgm:t>
    </dgm:pt>
    <dgm:pt modelId="{B017A52D-9D5A-4F14-A5AC-514731EC37F4}" type="parTrans" cxnId="{4E3F94D3-FEB2-4655-9A9C-A5B2BE5EE0DF}">
      <dgm:prSet/>
      <dgm:spPr/>
      <dgm:t>
        <a:bodyPr/>
        <a:lstStyle/>
        <a:p>
          <a:endParaRPr lang="en-US"/>
        </a:p>
      </dgm:t>
    </dgm:pt>
    <dgm:pt modelId="{EB1C384B-FE15-4218-AC14-3713796E076E}" type="sibTrans" cxnId="{4E3F94D3-FEB2-4655-9A9C-A5B2BE5EE0DF}">
      <dgm:prSet/>
      <dgm:spPr/>
      <dgm:t>
        <a:bodyPr/>
        <a:lstStyle/>
        <a:p>
          <a:endParaRPr lang="en-US"/>
        </a:p>
      </dgm:t>
    </dgm:pt>
    <dgm:pt modelId="{8B2C6380-D0EB-46D5-9540-183EDACB45AC}" type="pres">
      <dgm:prSet presAssocID="{FE423EB7-CE82-4017-8C01-D512720F99C8}" presName="diagram" presStyleCnt="0">
        <dgm:presLayoutVars>
          <dgm:dir/>
          <dgm:resizeHandles val="exact"/>
        </dgm:presLayoutVars>
      </dgm:prSet>
      <dgm:spPr/>
    </dgm:pt>
    <dgm:pt modelId="{5D6DCF3E-DE4F-46E2-BC2D-C1690563E6F9}" type="pres">
      <dgm:prSet presAssocID="{82615BE0-5C32-4DBF-B3E9-00536EF2CA9B}" presName="node" presStyleLbl="node1" presStyleIdx="0" presStyleCnt="4">
        <dgm:presLayoutVars>
          <dgm:bulletEnabled val="1"/>
        </dgm:presLayoutVars>
      </dgm:prSet>
      <dgm:spPr/>
    </dgm:pt>
    <dgm:pt modelId="{DE35254B-F986-40F5-A1C5-BD2F70B3A8F3}" type="pres">
      <dgm:prSet presAssocID="{B970CFE3-ADE5-45CB-A2FE-4873DC7100AE}" presName="sibTrans" presStyleCnt="0"/>
      <dgm:spPr/>
    </dgm:pt>
    <dgm:pt modelId="{385B255D-577B-45B8-A9C2-A12A5A3E0CA0}" type="pres">
      <dgm:prSet presAssocID="{B3D1970C-3FDC-4DA0-9B39-FA43CF67EB77}" presName="node" presStyleLbl="node1" presStyleIdx="1" presStyleCnt="4">
        <dgm:presLayoutVars>
          <dgm:bulletEnabled val="1"/>
        </dgm:presLayoutVars>
      </dgm:prSet>
      <dgm:spPr/>
    </dgm:pt>
    <dgm:pt modelId="{E4B3014B-2AF6-46AB-8BAB-21B02518589B}" type="pres">
      <dgm:prSet presAssocID="{A9ABF0CB-99CE-4C2A-902A-077A8E031717}" presName="sibTrans" presStyleCnt="0"/>
      <dgm:spPr/>
    </dgm:pt>
    <dgm:pt modelId="{F2D27C1C-87E6-4AF4-BD88-8FAB24E3272D}" type="pres">
      <dgm:prSet presAssocID="{3665509F-88AC-4394-9808-F04465560B49}" presName="node" presStyleLbl="node1" presStyleIdx="2" presStyleCnt="4">
        <dgm:presLayoutVars>
          <dgm:bulletEnabled val="1"/>
        </dgm:presLayoutVars>
      </dgm:prSet>
      <dgm:spPr/>
    </dgm:pt>
    <dgm:pt modelId="{761901BA-E1EC-4E9C-B186-1691136CD6CE}" type="pres">
      <dgm:prSet presAssocID="{CFC9EDDB-0977-47B8-9895-2CAAD90A270A}" presName="sibTrans" presStyleCnt="0"/>
      <dgm:spPr/>
    </dgm:pt>
    <dgm:pt modelId="{685710FE-2BE6-41FB-93DC-A07EF63F94E1}" type="pres">
      <dgm:prSet presAssocID="{9DFEBC90-F629-4FF9-9421-7FC907A377EF}" presName="node" presStyleLbl="node1" presStyleIdx="3" presStyleCnt="4">
        <dgm:presLayoutVars>
          <dgm:bulletEnabled val="1"/>
        </dgm:presLayoutVars>
      </dgm:prSet>
      <dgm:spPr/>
    </dgm:pt>
  </dgm:ptLst>
  <dgm:cxnLst>
    <dgm:cxn modelId="{3F00DD06-3890-4DF0-A7D0-CA53F71D0FBA}" srcId="{FE423EB7-CE82-4017-8C01-D512720F99C8}" destId="{3665509F-88AC-4394-9808-F04465560B49}" srcOrd="2" destOrd="0" parTransId="{ED4A23FD-75FD-4ED8-A496-A6C07DD8D07D}" sibTransId="{CFC9EDDB-0977-47B8-9895-2CAAD90A270A}"/>
    <dgm:cxn modelId="{CCA49B0B-BA85-462E-888E-355D3F229440}" type="presOf" srcId="{B3D1970C-3FDC-4DA0-9B39-FA43CF67EB77}" destId="{385B255D-577B-45B8-A9C2-A12A5A3E0CA0}" srcOrd="0" destOrd="0" presId="urn:microsoft.com/office/officeart/2005/8/layout/default"/>
    <dgm:cxn modelId="{BD013964-CB2B-4219-8026-37ADEF1BEADC}" type="presOf" srcId="{82615BE0-5C32-4DBF-B3E9-00536EF2CA9B}" destId="{5D6DCF3E-DE4F-46E2-BC2D-C1690563E6F9}" srcOrd="0" destOrd="0" presId="urn:microsoft.com/office/officeart/2005/8/layout/default"/>
    <dgm:cxn modelId="{9308BB7B-3E0E-4C00-A0F7-5EA9D323A830}" type="presOf" srcId="{9DFEBC90-F629-4FF9-9421-7FC907A377EF}" destId="{685710FE-2BE6-41FB-93DC-A07EF63F94E1}" srcOrd="0" destOrd="0" presId="urn:microsoft.com/office/officeart/2005/8/layout/default"/>
    <dgm:cxn modelId="{1BE5297C-DACE-4A22-8111-FD0B8A6CA1CD}" type="presOf" srcId="{FE423EB7-CE82-4017-8C01-D512720F99C8}" destId="{8B2C6380-D0EB-46D5-9540-183EDACB45AC}" srcOrd="0" destOrd="0" presId="urn:microsoft.com/office/officeart/2005/8/layout/default"/>
    <dgm:cxn modelId="{2F912991-CA79-4BE6-B0E4-5E91A7D54201}" srcId="{FE423EB7-CE82-4017-8C01-D512720F99C8}" destId="{B3D1970C-3FDC-4DA0-9B39-FA43CF67EB77}" srcOrd="1" destOrd="0" parTransId="{FE0FCB62-323D-4BD5-B939-CED9AABF8E8C}" sibTransId="{A9ABF0CB-99CE-4C2A-902A-077A8E031717}"/>
    <dgm:cxn modelId="{447283A6-DC55-4894-8DE0-5C3FC2D9A6F8}" srcId="{FE423EB7-CE82-4017-8C01-D512720F99C8}" destId="{82615BE0-5C32-4DBF-B3E9-00536EF2CA9B}" srcOrd="0" destOrd="0" parTransId="{E9387BAB-3CC3-4E7C-8567-80A22EE014EA}" sibTransId="{B970CFE3-ADE5-45CB-A2FE-4873DC7100AE}"/>
    <dgm:cxn modelId="{E16B40CC-5B05-4CAC-90FD-F6F5D7862D70}" type="presOf" srcId="{3665509F-88AC-4394-9808-F04465560B49}" destId="{F2D27C1C-87E6-4AF4-BD88-8FAB24E3272D}" srcOrd="0" destOrd="0" presId="urn:microsoft.com/office/officeart/2005/8/layout/default"/>
    <dgm:cxn modelId="{4E3F94D3-FEB2-4655-9A9C-A5B2BE5EE0DF}" srcId="{FE423EB7-CE82-4017-8C01-D512720F99C8}" destId="{9DFEBC90-F629-4FF9-9421-7FC907A377EF}" srcOrd="3" destOrd="0" parTransId="{B017A52D-9D5A-4F14-A5AC-514731EC37F4}" sibTransId="{EB1C384B-FE15-4218-AC14-3713796E076E}"/>
    <dgm:cxn modelId="{93CA81EC-9E62-48EE-A302-5A72A49AFF08}" type="presParOf" srcId="{8B2C6380-D0EB-46D5-9540-183EDACB45AC}" destId="{5D6DCF3E-DE4F-46E2-BC2D-C1690563E6F9}" srcOrd="0" destOrd="0" presId="urn:microsoft.com/office/officeart/2005/8/layout/default"/>
    <dgm:cxn modelId="{226072DA-CED5-468A-8F13-AEC30ABF8C52}" type="presParOf" srcId="{8B2C6380-D0EB-46D5-9540-183EDACB45AC}" destId="{DE35254B-F986-40F5-A1C5-BD2F70B3A8F3}" srcOrd="1" destOrd="0" presId="urn:microsoft.com/office/officeart/2005/8/layout/default"/>
    <dgm:cxn modelId="{7DD77747-F03C-4B4E-840E-32F81CC63E61}" type="presParOf" srcId="{8B2C6380-D0EB-46D5-9540-183EDACB45AC}" destId="{385B255D-577B-45B8-A9C2-A12A5A3E0CA0}" srcOrd="2" destOrd="0" presId="urn:microsoft.com/office/officeart/2005/8/layout/default"/>
    <dgm:cxn modelId="{22D9C74A-E7DC-46DD-8452-80CED1080D06}" type="presParOf" srcId="{8B2C6380-D0EB-46D5-9540-183EDACB45AC}" destId="{E4B3014B-2AF6-46AB-8BAB-21B02518589B}" srcOrd="3" destOrd="0" presId="urn:microsoft.com/office/officeart/2005/8/layout/default"/>
    <dgm:cxn modelId="{BC693227-F5AA-4AEA-93E0-AB8BDEAEC6D3}" type="presParOf" srcId="{8B2C6380-D0EB-46D5-9540-183EDACB45AC}" destId="{F2D27C1C-87E6-4AF4-BD88-8FAB24E3272D}" srcOrd="4" destOrd="0" presId="urn:microsoft.com/office/officeart/2005/8/layout/default"/>
    <dgm:cxn modelId="{D827D867-216E-43DA-9FAF-AE40E31F9E8A}" type="presParOf" srcId="{8B2C6380-D0EB-46D5-9540-183EDACB45AC}" destId="{761901BA-E1EC-4E9C-B186-1691136CD6CE}" srcOrd="5" destOrd="0" presId="urn:microsoft.com/office/officeart/2005/8/layout/default"/>
    <dgm:cxn modelId="{C96EF219-EA45-4A72-B0AE-8B326F08975D}" type="presParOf" srcId="{8B2C6380-D0EB-46D5-9540-183EDACB45AC}" destId="{685710FE-2BE6-41FB-93DC-A07EF63F94E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A6937-D8B3-475B-926A-93F5A93831D6}"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3293D70-C957-4640-9345-A3C18626057B}">
      <dgm:prSet phldrT="[Text]" custT="1"/>
      <dgm:spPr/>
      <dgm:t>
        <a:bodyPr/>
        <a:lstStyle/>
        <a:p>
          <a:pPr algn="l"/>
          <a:r>
            <a:rPr lang="en-US" sz="2800" dirty="0"/>
            <a:t>Analyze the job requirements</a:t>
          </a:r>
        </a:p>
      </dgm:t>
    </dgm:pt>
    <dgm:pt modelId="{FE882D88-461E-43F8-B717-B25639EA7680}" type="parTrans" cxnId="{C9C67608-D7F6-485D-AB9E-3846D32BAAFC}">
      <dgm:prSet/>
      <dgm:spPr/>
      <dgm:t>
        <a:bodyPr/>
        <a:lstStyle/>
        <a:p>
          <a:endParaRPr lang="en-US"/>
        </a:p>
      </dgm:t>
    </dgm:pt>
    <dgm:pt modelId="{7C1B872D-C26D-4555-B7AB-E94DED9C9B21}" type="sibTrans" cxnId="{C9C67608-D7F6-485D-AB9E-3846D32BAAFC}">
      <dgm:prSet/>
      <dgm:spPr/>
      <dgm:t>
        <a:bodyPr/>
        <a:lstStyle/>
        <a:p>
          <a:endParaRPr lang="en-US"/>
        </a:p>
      </dgm:t>
    </dgm:pt>
    <dgm:pt modelId="{9A0784ED-49D3-412A-BF57-906168EFB599}">
      <dgm:prSet phldrT="[Text]" custT="1"/>
      <dgm:spPr/>
      <dgm:t>
        <a:bodyPr/>
        <a:lstStyle/>
        <a:p>
          <a:r>
            <a:rPr lang="en-US" sz="3200" dirty="0"/>
            <a:t>Where will you search</a:t>
          </a:r>
        </a:p>
      </dgm:t>
    </dgm:pt>
    <dgm:pt modelId="{6A0F537B-DEC3-4FAE-AA35-467E7AE62139}" type="parTrans" cxnId="{D05D9FCA-E109-40F8-8E7E-67803AEDABAB}">
      <dgm:prSet/>
      <dgm:spPr/>
      <dgm:t>
        <a:bodyPr/>
        <a:lstStyle/>
        <a:p>
          <a:endParaRPr lang="en-US"/>
        </a:p>
      </dgm:t>
    </dgm:pt>
    <dgm:pt modelId="{C2587400-1AB8-4DE1-AF8B-2866F8B6FAAA}" type="sibTrans" cxnId="{D05D9FCA-E109-40F8-8E7E-67803AEDABAB}">
      <dgm:prSet/>
      <dgm:spPr/>
      <dgm:t>
        <a:bodyPr/>
        <a:lstStyle/>
        <a:p>
          <a:endParaRPr lang="en-US"/>
        </a:p>
      </dgm:t>
    </dgm:pt>
    <dgm:pt modelId="{B71B4708-F7DB-412F-AEBD-00C289EAE8C8}">
      <dgm:prSet phldrT="[Text]" custT="1"/>
      <dgm:spPr/>
      <dgm:t>
        <a:bodyPr/>
        <a:lstStyle/>
        <a:p>
          <a:r>
            <a:rPr lang="en-US" sz="3200" dirty="0"/>
            <a:t>Application process</a:t>
          </a:r>
        </a:p>
      </dgm:t>
    </dgm:pt>
    <dgm:pt modelId="{50AA532C-D730-420E-8418-0E87BFC21349}" type="parTrans" cxnId="{7ACF124F-0031-4B9D-ADD5-BE8E4692ED76}">
      <dgm:prSet/>
      <dgm:spPr/>
      <dgm:t>
        <a:bodyPr/>
        <a:lstStyle/>
        <a:p>
          <a:endParaRPr lang="en-US"/>
        </a:p>
      </dgm:t>
    </dgm:pt>
    <dgm:pt modelId="{3CE03310-E849-45A3-92A2-DD7A7A73CAB2}" type="sibTrans" cxnId="{7ACF124F-0031-4B9D-ADD5-BE8E4692ED76}">
      <dgm:prSet/>
      <dgm:spPr/>
      <dgm:t>
        <a:bodyPr/>
        <a:lstStyle/>
        <a:p>
          <a:endParaRPr lang="en-US"/>
        </a:p>
      </dgm:t>
    </dgm:pt>
    <dgm:pt modelId="{39496BF8-8977-4E82-A78B-32C258A8717B}" type="pres">
      <dgm:prSet presAssocID="{BABA6937-D8B3-475B-926A-93F5A93831D6}" presName="Name0" presStyleCnt="0">
        <dgm:presLayoutVars>
          <dgm:chMax val="7"/>
          <dgm:chPref val="7"/>
          <dgm:dir/>
        </dgm:presLayoutVars>
      </dgm:prSet>
      <dgm:spPr/>
    </dgm:pt>
    <dgm:pt modelId="{653AA646-F8F4-4851-B097-ED1EEDEEDCF4}" type="pres">
      <dgm:prSet presAssocID="{BABA6937-D8B3-475B-926A-93F5A93831D6}" presName="Name1" presStyleCnt="0"/>
      <dgm:spPr/>
    </dgm:pt>
    <dgm:pt modelId="{18857F08-1B45-452F-B6B8-E6BBC5F82759}" type="pres">
      <dgm:prSet presAssocID="{BABA6937-D8B3-475B-926A-93F5A93831D6}" presName="cycle" presStyleCnt="0"/>
      <dgm:spPr/>
    </dgm:pt>
    <dgm:pt modelId="{CD0538C1-C654-43BF-BB2D-5F76CB8FECC8}" type="pres">
      <dgm:prSet presAssocID="{BABA6937-D8B3-475B-926A-93F5A93831D6}" presName="srcNode" presStyleLbl="node1" presStyleIdx="0" presStyleCnt="3"/>
      <dgm:spPr/>
    </dgm:pt>
    <dgm:pt modelId="{0FCEA7C5-DE92-40AE-B49D-3B4F9DDE2841}" type="pres">
      <dgm:prSet presAssocID="{BABA6937-D8B3-475B-926A-93F5A93831D6}" presName="conn" presStyleLbl="parChTrans1D2" presStyleIdx="0" presStyleCnt="1"/>
      <dgm:spPr/>
    </dgm:pt>
    <dgm:pt modelId="{72CA98EF-3585-40CF-8037-E4725AD22F59}" type="pres">
      <dgm:prSet presAssocID="{BABA6937-D8B3-475B-926A-93F5A93831D6}" presName="extraNode" presStyleLbl="node1" presStyleIdx="0" presStyleCnt="3"/>
      <dgm:spPr/>
    </dgm:pt>
    <dgm:pt modelId="{E9D9B35C-F2EE-40C3-ACF9-FD7D9B43A15B}" type="pres">
      <dgm:prSet presAssocID="{BABA6937-D8B3-475B-926A-93F5A93831D6}" presName="dstNode" presStyleLbl="node1" presStyleIdx="0" presStyleCnt="3"/>
      <dgm:spPr/>
    </dgm:pt>
    <dgm:pt modelId="{86D94357-877D-4FB0-BE26-8A8AC2B2C35C}" type="pres">
      <dgm:prSet presAssocID="{93293D70-C957-4640-9345-A3C18626057B}" presName="text_1" presStyleLbl="node1" presStyleIdx="0" presStyleCnt="3">
        <dgm:presLayoutVars>
          <dgm:bulletEnabled val="1"/>
        </dgm:presLayoutVars>
      </dgm:prSet>
      <dgm:spPr/>
    </dgm:pt>
    <dgm:pt modelId="{52203080-5E95-450B-95CE-6D92C4A1439A}" type="pres">
      <dgm:prSet presAssocID="{93293D70-C957-4640-9345-A3C18626057B}" presName="accent_1" presStyleCnt="0"/>
      <dgm:spPr/>
    </dgm:pt>
    <dgm:pt modelId="{2F0EE2EE-1CD8-4DEB-8409-6117288B74B2}" type="pres">
      <dgm:prSet presAssocID="{93293D70-C957-4640-9345-A3C18626057B}" presName="accentRepeatNode" presStyleLbl="solidFgAcc1" presStyleIdx="0" presStyleCnt="3"/>
      <dgm:spPr/>
    </dgm:pt>
    <dgm:pt modelId="{3B257DE2-A029-4759-AA89-0E1FE4551270}" type="pres">
      <dgm:prSet presAssocID="{9A0784ED-49D3-412A-BF57-906168EFB599}" presName="text_2" presStyleLbl="node1" presStyleIdx="1" presStyleCnt="3">
        <dgm:presLayoutVars>
          <dgm:bulletEnabled val="1"/>
        </dgm:presLayoutVars>
      </dgm:prSet>
      <dgm:spPr/>
    </dgm:pt>
    <dgm:pt modelId="{5BED6FCB-0AF0-4FF1-8C2B-DF6DA22E2675}" type="pres">
      <dgm:prSet presAssocID="{9A0784ED-49D3-412A-BF57-906168EFB599}" presName="accent_2" presStyleCnt="0"/>
      <dgm:spPr/>
    </dgm:pt>
    <dgm:pt modelId="{D01CCE46-4C20-473C-9F72-ABBCCFFA3DEE}" type="pres">
      <dgm:prSet presAssocID="{9A0784ED-49D3-412A-BF57-906168EFB599}" presName="accentRepeatNode" presStyleLbl="solidFgAcc1" presStyleIdx="1" presStyleCnt="3"/>
      <dgm:spPr/>
    </dgm:pt>
    <dgm:pt modelId="{79D76C83-4E8F-4F9D-A1C1-BC4C53B5EBEE}" type="pres">
      <dgm:prSet presAssocID="{B71B4708-F7DB-412F-AEBD-00C289EAE8C8}" presName="text_3" presStyleLbl="node1" presStyleIdx="2" presStyleCnt="3" custLinFactNeighborX="4253" custLinFactNeighborY="-1736">
        <dgm:presLayoutVars>
          <dgm:bulletEnabled val="1"/>
        </dgm:presLayoutVars>
      </dgm:prSet>
      <dgm:spPr/>
    </dgm:pt>
    <dgm:pt modelId="{52C354E4-FC7D-426D-A8E7-D4A0A55C65E8}" type="pres">
      <dgm:prSet presAssocID="{B71B4708-F7DB-412F-AEBD-00C289EAE8C8}" presName="accent_3" presStyleCnt="0"/>
      <dgm:spPr/>
    </dgm:pt>
    <dgm:pt modelId="{6A7AA20A-DA8E-4AB7-81FD-4DCB42D0F0E9}" type="pres">
      <dgm:prSet presAssocID="{B71B4708-F7DB-412F-AEBD-00C289EAE8C8}" presName="accentRepeatNode" presStyleLbl="solidFgAcc1" presStyleIdx="2" presStyleCnt="3"/>
      <dgm:spPr/>
    </dgm:pt>
  </dgm:ptLst>
  <dgm:cxnLst>
    <dgm:cxn modelId="{C9C67608-D7F6-485D-AB9E-3846D32BAAFC}" srcId="{BABA6937-D8B3-475B-926A-93F5A93831D6}" destId="{93293D70-C957-4640-9345-A3C18626057B}" srcOrd="0" destOrd="0" parTransId="{FE882D88-461E-43F8-B717-B25639EA7680}" sibTransId="{7C1B872D-C26D-4555-B7AB-E94DED9C9B21}"/>
    <dgm:cxn modelId="{7ACF124F-0031-4B9D-ADD5-BE8E4692ED76}" srcId="{BABA6937-D8B3-475B-926A-93F5A93831D6}" destId="{B71B4708-F7DB-412F-AEBD-00C289EAE8C8}" srcOrd="2" destOrd="0" parTransId="{50AA532C-D730-420E-8418-0E87BFC21349}" sibTransId="{3CE03310-E849-45A3-92A2-DD7A7A73CAB2}"/>
    <dgm:cxn modelId="{7080D974-D6BF-43F4-B052-50C53A5199E0}" type="presOf" srcId="{7C1B872D-C26D-4555-B7AB-E94DED9C9B21}" destId="{0FCEA7C5-DE92-40AE-B49D-3B4F9DDE2841}" srcOrd="0" destOrd="0" presId="urn:microsoft.com/office/officeart/2008/layout/VerticalCurvedList"/>
    <dgm:cxn modelId="{B2CC75B6-542F-4251-B414-C0FA6B4372BC}" type="presOf" srcId="{B71B4708-F7DB-412F-AEBD-00C289EAE8C8}" destId="{79D76C83-4E8F-4F9D-A1C1-BC4C53B5EBEE}" srcOrd="0" destOrd="0" presId="urn:microsoft.com/office/officeart/2008/layout/VerticalCurvedList"/>
    <dgm:cxn modelId="{E84418C0-C93B-4CD0-B4EF-695EAA3E188F}" type="presOf" srcId="{9A0784ED-49D3-412A-BF57-906168EFB599}" destId="{3B257DE2-A029-4759-AA89-0E1FE4551270}" srcOrd="0" destOrd="0" presId="urn:microsoft.com/office/officeart/2008/layout/VerticalCurvedList"/>
    <dgm:cxn modelId="{D05D9FCA-E109-40F8-8E7E-67803AEDABAB}" srcId="{BABA6937-D8B3-475B-926A-93F5A93831D6}" destId="{9A0784ED-49D3-412A-BF57-906168EFB599}" srcOrd="1" destOrd="0" parTransId="{6A0F537B-DEC3-4FAE-AA35-467E7AE62139}" sibTransId="{C2587400-1AB8-4DE1-AF8B-2866F8B6FAAA}"/>
    <dgm:cxn modelId="{5294A7DF-C531-4A8A-B49B-14526F63687B}" type="presOf" srcId="{93293D70-C957-4640-9345-A3C18626057B}" destId="{86D94357-877D-4FB0-BE26-8A8AC2B2C35C}" srcOrd="0" destOrd="0" presId="urn:microsoft.com/office/officeart/2008/layout/VerticalCurvedList"/>
    <dgm:cxn modelId="{D33D02E2-A72A-44E8-8E4F-3E18A7EA98E7}" type="presOf" srcId="{BABA6937-D8B3-475B-926A-93F5A93831D6}" destId="{39496BF8-8977-4E82-A78B-32C258A8717B}" srcOrd="0" destOrd="0" presId="urn:microsoft.com/office/officeart/2008/layout/VerticalCurvedList"/>
    <dgm:cxn modelId="{03DFF52B-B55A-472B-9E5A-FB5AB9110535}" type="presParOf" srcId="{39496BF8-8977-4E82-A78B-32C258A8717B}" destId="{653AA646-F8F4-4851-B097-ED1EEDEEDCF4}" srcOrd="0" destOrd="0" presId="urn:microsoft.com/office/officeart/2008/layout/VerticalCurvedList"/>
    <dgm:cxn modelId="{1E8266BA-043B-4055-8842-B2CD410B9525}" type="presParOf" srcId="{653AA646-F8F4-4851-B097-ED1EEDEEDCF4}" destId="{18857F08-1B45-452F-B6B8-E6BBC5F82759}" srcOrd="0" destOrd="0" presId="urn:microsoft.com/office/officeart/2008/layout/VerticalCurvedList"/>
    <dgm:cxn modelId="{ED6F5725-B199-484E-9E14-B3748D339C98}" type="presParOf" srcId="{18857F08-1B45-452F-B6B8-E6BBC5F82759}" destId="{CD0538C1-C654-43BF-BB2D-5F76CB8FECC8}" srcOrd="0" destOrd="0" presId="urn:microsoft.com/office/officeart/2008/layout/VerticalCurvedList"/>
    <dgm:cxn modelId="{9575C987-5906-405C-B58F-116FD573AC37}" type="presParOf" srcId="{18857F08-1B45-452F-B6B8-E6BBC5F82759}" destId="{0FCEA7C5-DE92-40AE-B49D-3B4F9DDE2841}" srcOrd="1" destOrd="0" presId="urn:microsoft.com/office/officeart/2008/layout/VerticalCurvedList"/>
    <dgm:cxn modelId="{2E92F2AF-BA81-436E-9CF0-E121C72AD20C}" type="presParOf" srcId="{18857F08-1B45-452F-B6B8-E6BBC5F82759}" destId="{72CA98EF-3585-40CF-8037-E4725AD22F59}" srcOrd="2" destOrd="0" presId="urn:microsoft.com/office/officeart/2008/layout/VerticalCurvedList"/>
    <dgm:cxn modelId="{9E77D5B2-2E8D-4418-A50F-F504A841E745}" type="presParOf" srcId="{18857F08-1B45-452F-B6B8-E6BBC5F82759}" destId="{E9D9B35C-F2EE-40C3-ACF9-FD7D9B43A15B}" srcOrd="3" destOrd="0" presId="urn:microsoft.com/office/officeart/2008/layout/VerticalCurvedList"/>
    <dgm:cxn modelId="{1C672F77-3281-468C-AE38-9F767447C3B1}" type="presParOf" srcId="{653AA646-F8F4-4851-B097-ED1EEDEEDCF4}" destId="{86D94357-877D-4FB0-BE26-8A8AC2B2C35C}" srcOrd="1" destOrd="0" presId="urn:microsoft.com/office/officeart/2008/layout/VerticalCurvedList"/>
    <dgm:cxn modelId="{72F7ED76-E921-41A6-9E50-4485554156D9}" type="presParOf" srcId="{653AA646-F8F4-4851-B097-ED1EEDEEDCF4}" destId="{52203080-5E95-450B-95CE-6D92C4A1439A}" srcOrd="2" destOrd="0" presId="urn:microsoft.com/office/officeart/2008/layout/VerticalCurvedList"/>
    <dgm:cxn modelId="{6DAEED5F-4D15-473C-9992-D943F5D01A48}" type="presParOf" srcId="{52203080-5E95-450B-95CE-6D92C4A1439A}" destId="{2F0EE2EE-1CD8-4DEB-8409-6117288B74B2}" srcOrd="0" destOrd="0" presId="urn:microsoft.com/office/officeart/2008/layout/VerticalCurvedList"/>
    <dgm:cxn modelId="{E235AE82-EEC4-4FCC-82D3-D50680A8232E}" type="presParOf" srcId="{653AA646-F8F4-4851-B097-ED1EEDEEDCF4}" destId="{3B257DE2-A029-4759-AA89-0E1FE4551270}" srcOrd="3" destOrd="0" presId="urn:microsoft.com/office/officeart/2008/layout/VerticalCurvedList"/>
    <dgm:cxn modelId="{D3E93F27-C447-4BD3-95F5-8D001B17AB2E}" type="presParOf" srcId="{653AA646-F8F4-4851-B097-ED1EEDEEDCF4}" destId="{5BED6FCB-0AF0-4FF1-8C2B-DF6DA22E2675}" srcOrd="4" destOrd="0" presId="urn:microsoft.com/office/officeart/2008/layout/VerticalCurvedList"/>
    <dgm:cxn modelId="{342A1D0B-636D-44F9-B34A-1519BDB95ED4}" type="presParOf" srcId="{5BED6FCB-0AF0-4FF1-8C2B-DF6DA22E2675}" destId="{D01CCE46-4C20-473C-9F72-ABBCCFFA3DEE}" srcOrd="0" destOrd="0" presId="urn:microsoft.com/office/officeart/2008/layout/VerticalCurvedList"/>
    <dgm:cxn modelId="{BD070A53-CE48-4DFB-B5C4-7D7F43FEBACD}" type="presParOf" srcId="{653AA646-F8F4-4851-B097-ED1EEDEEDCF4}" destId="{79D76C83-4E8F-4F9D-A1C1-BC4C53B5EBEE}" srcOrd="5" destOrd="0" presId="urn:microsoft.com/office/officeart/2008/layout/VerticalCurvedList"/>
    <dgm:cxn modelId="{C15F7411-66FF-4F88-A6E6-B6BB1CC543EB}" type="presParOf" srcId="{653AA646-F8F4-4851-B097-ED1EEDEEDCF4}" destId="{52C354E4-FC7D-426D-A8E7-D4A0A55C65E8}" srcOrd="6" destOrd="0" presId="urn:microsoft.com/office/officeart/2008/layout/VerticalCurvedList"/>
    <dgm:cxn modelId="{B180A05E-2DA4-4036-8C88-E722D98CDE68}" type="presParOf" srcId="{52C354E4-FC7D-426D-A8E7-D4A0A55C65E8}" destId="{6A7AA20A-DA8E-4AB7-81FD-4DCB42D0F0E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DE0E6-A9B0-41DD-881B-EABBB5EF182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40D3CD6-23E6-4C17-9FF6-F9155C543CF8}">
      <dgm:prSet phldrT="[Text]"/>
      <dgm:spPr/>
      <dgm:t>
        <a:bodyPr/>
        <a:lstStyle/>
        <a:p>
          <a:pPr>
            <a:lnSpc>
              <a:spcPct val="100000"/>
            </a:lnSpc>
            <a:defRPr cap="all"/>
          </a:pPr>
          <a:r>
            <a:rPr lang="en-US"/>
            <a:t>Ask about skills</a:t>
          </a:r>
        </a:p>
      </dgm:t>
    </dgm:pt>
    <dgm:pt modelId="{80179E81-1310-4678-928E-8D3D868D497D}" type="parTrans" cxnId="{FF8F5856-EDD6-4392-B35B-C43939D3AAD7}">
      <dgm:prSet/>
      <dgm:spPr/>
      <dgm:t>
        <a:bodyPr/>
        <a:lstStyle/>
        <a:p>
          <a:endParaRPr lang="en-US"/>
        </a:p>
      </dgm:t>
    </dgm:pt>
    <dgm:pt modelId="{16BDA0AA-F420-4F7C-BE9F-DF8BE013E2B3}" type="sibTrans" cxnId="{FF8F5856-EDD6-4392-B35B-C43939D3AAD7}">
      <dgm:prSet/>
      <dgm:spPr/>
      <dgm:t>
        <a:bodyPr/>
        <a:lstStyle/>
        <a:p>
          <a:endParaRPr lang="en-US"/>
        </a:p>
      </dgm:t>
    </dgm:pt>
    <dgm:pt modelId="{8B3EB3CA-7424-40D1-AE6E-F0EDA127A9D8}">
      <dgm:prSet phldrT="[Text]"/>
      <dgm:spPr/>
      <dgm:t>
        <a:bodyPr/>
        <a:lstStyle/>
        <a:p>
          <a:pPr>
            <a:lnSpc>
              <a:spcPct val="100000"/>
            </a:lnSpc>
            <a:defRPr cap="all"/>
          </a:pPr>
          <a:r>
            <a:rPr lang="en-US"/>
            <a:t>Strengths and weaknesses</a:t>
          </a:r>
        </a:p>
      </dgm:t>
    </dgm:pt>
    <dgm:pt modelId="{72D38380-AEED-44AD-A41D-F3CFBCEF1153}" type="parTrans" cxnId="{5D31F2B6-6251-4A20-9B9C-FF493B6E214E}">
      <dgm:prSet/>
      <dgm:spPr/>
      <dgm:t>
        <a:bodyPr/>
        <a:lstStyle/>
        <a:p>
          <a:endParaRPr lang="en-US"/>
        </a:p>
      </dgm:t>
    </dgm:pt>
    <dgm:pt modelId="{9A45260A-6328-4756-A94B-EEAF02E1C51B}" type="sibTrans" cxnId="{5D31F2B6-6251-4A20-9B9C-FF493B6E214E}">
      <dgm:prSet/>
      <dgm:spPr/>
      <dgm:t>
        <a:bodyPr/>
        <a:lstStyle/>
        <a:p>
          <a:endParaRPr lang="en-US"/>
        </a:p>
      </dgm:t>
    </dgm:pt>
    <dgm:pt modelId="{42034B55-CC10-411E-953F-FE2634BCC44C}">
      <dgm:prSet phldrT="[Text]"/>
      <dgm:spPr/>
      <dgm:t>
        <a:bodyPr/>
        <a:lstStyle/>
        <a:p>
          <a:pPr>
            <a:lnSpc>
              <a:spcPct val="100000"/>
            </a:lnSpc>
            <a:defRPr cap="all"/>
          </a:pPr>
          <a:r>
            <a:rPr lang="en-US"/>
            <a:t>Location</a:t>
          </a:r>
        </a:p>
      </dgm:t>
    </dgm:pt>
    <dgm:pt modelId="{3E5DBE05-EE1C-44E7-A8DF-C76CEF7EF95D}" type="parTrans" cxnId="{1CF3C7EE-6C65-4869-999A-27D65AA4FFE4}">
      <dgm:prSet/>
      <dgm:spPr/>
    </dgm:pt>
    <dgm:pt modelId="{096D9E9F-D105-4FFD-9839-D520DD40EF57}" type="sibTrans" cxnId="{1CF3C7EE-6C65-4869-999A-27D65AA4FFE4}">
      <dgm:prSet/>
      <dgm:spPr/>
      <dgm:t>
        <a:bodyPr/>
        <a:lstStyle/>
        <a:p>
          <a:endParaRPr lang="en-US"/>
        </a:p>
      </dgm:t>
    </dgm:pt>
    <dgm:pt modelId="{0C439DEA-CE0A-4AE1-B127-4D94B55A18A6}">
      <dgm:prSet phldrT="[Text]"/>
      <dgm:spPr/>
      <dgm:t>
        <a:bodyPr/>
        <a:lstStyle/>
        <a:p>
          <a:pPr>
            <a:lnSpc>
              <a:spcPct val="100000"/>
            </a:lnSpc>
            <a:defRPr cap="all"/>
          </a:pPr>
          <a:r>
            <a:rPr lang="en-US"/>
            <a:t>Past Employment</a:t>
          </a:r>
        </a:p>
      </dgm:t>
    </dgm:pt>
    <dgm:pt modelId="{07F1CDE4-DF9B-41FB-95AA-19DA8C7584FB}" type="parTrans" cxnId="{7230E2E0-231E-4A93-8E8E-815695FF6E41}">
      <dgm:prSet/>
      <dgm:spPr/>
    </dgm:pt>
    <dgm:pt modelId="{6910040A-F949-44A7-B058-611D06A464D9}" type="sibTrans" cxnId="{7230E2E0-231E-4A93-8E8E-815695FF6E41}">
      <dgm:prSet/>
      <dgm:spPr/>
      <dgm:t>
        <a:bodyPr/>
        <a:lstStyle/>
        <a:p>
          <a:endParaRPr lang="en-US"/>
        </a:p>
      </dgm:t>
    </dgm:pt>
    <dgm:pt modelId="{1341B210-D1FE-463F-95B9-C9EEECD311E2}" type="pres">
      <dgm:prSet presAssocID="{CCEDE0E6-A9B0-41DD-881B-EABBB5EF182F}" presName="root" presStyleCnt="0">
        <dgm:presLayoutVars>
          <dgm:dir/>
          <dgm:resizeHandles val="exact"/>
        </dgm:presLayoutVars>
      </dgm:prSet>
      <dgm:spPr/>
    </dgm:pt>
    <dgm:pt modelId="{239F098F-AC53-4364-9D86-EDAD375478D8}" type="pres">
      <dgm:prSet presAssocID="{940D3CD6-23E6-4C17-9FF6-F9155C543CF8}" presName="compNode" presStyleCnt="0"/>
      <dgm:spPr/>
    </dgm:pt>
    <dgm:pt modelId="{B2F0AE99-70BA-4329-BD4E-919B72EAEAA1}" type="pres">
      <dgm:prSet presAssocID="{940D3CD6-23E6-4C17-9FF6-F9155C543CF8}" presName="iconBgRect" presStyleLbl="bgShp" presStyleIdx="0" presStyleCnt="4"/>
      <dgm:spPr/>
    </dgm:pt>
    <dgm:pt modelId="{3F02BAC7-E8AA-4D5A-ABA4-ED309D5EDB3F}" type="pres">
      <dgm:prSet presAssocID="{940D3CD6-23E6-4C17-9FF6-F9155C543C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EF73571-86CF-4C6E-BA00-8F83656D03B6}" type="pres">
      <dgm:prSet presAssocID="{940D3CD6-23E6-4C17-9FF6-F9155C543CF8}" presName="spaceRect" presStyleCnt="0"/>
      <dgm:spPr/>
    </dgm:pt>
    <dgm:pt modelId="{E8689E01-0E60-4AC8-BCC0-7411B23FA2A2}" type="pres">
      <dgm:prSet presAssocID="{940D3CD6-23E6-4C17-9FF6-F9155C543CF8}" presName="textRect" presStyleLbl="revTx" presStyleIdx="0" presStyleCnt="4">
        <dgm:presLayoutVars>
          <dgm:chMax val="1"/>
          <dgm:chPref val="1"/>
        </dgm:presLayoutVars>
      </dgm:prSet>
      <dgm:spPr/>
    </dgm:pt>
    <dgm:pt modelId="{3B8BA6F9-DA20-4F31-B45A-C8563C9594A4}" type="pres">
      <dgm:prSet presAssocID="{16BDA0AA-F420-4F7C-BE9F-DF8BE013E2B3}" presName="sibTrans" presStyleCnt="0"/>
      <dgm:spPr/>
    </dgm:pt>
    <dgm:pt modelId="{58D1081E-99DE-4B2C-B2AC-6A6C126C1D47}" type="pres">
      <dgm:prSet presAssocID="{0C439DEA-CE0A-4AE1-B127-4D94B55A18A6}" presName="compNode" presStyleCnt="0"/>
      <dgm:spPr/>
    </dgm:pt>
    <dgm:pt modelId="{442DA5BE-9E00-4B19-AF07-C78EDDC1617F}" type="pres">
      <dgm:prSet presAssocID="{0C439DEA-CE0A-4AE1-B127-4D94B55A18A6}" presName="iconBgRect" presStyleLbl="bgShp" presStyleIdx="1" presStyleCnt="4"/>
      <dgm:spPr/>
    </dgm:pt>
    <dgm:pt modelId="{150BAC7B-95CA-4ED3-8ABE-400EF53CFFC3}" type="pres">
      <dgm:prSet presAssocID="{0C439DEA-CE0A-4AE1-B127-4D94B55A18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mbbell"/>
        </a:ext>
      </dgm:extLst>
    </dgm:pt>
    <dgm:pt modelId="{50A59F8C-07B4-4333-8151-AAB1E6A2E3BC}" type="pres">
      <dgm:prSet presAssocID="{0C439DEA-CE0A-4AE1-B127-4D94B55A18A6}" presName="spaceRect" presStyleCnt="0"/>
      <dgm:spPr/>
    </dgm:pt>
    <dgm:pt modelId="{6B86C537-3450-40CD-B244-1A8DCDF72B2E}" type="pres">
      <dgm:prSet presAssocID="{0C439DEA-CE0A-4AE1-B127-4D94B55A18A6}" presName="textRect" presStyleLbl="revTx" presStyleIdx="1" presStyleCnt="4">
        <dgm:presLayoutVars>
          <dgm:chMax val="1"/>
          <dgm:chPref val="1"/>
        </dgm:presLayoutVars>
      </dgm:prSet>
      <dgm:spPr/>
    </dgm:pt>
    <dgm:pt modelId="{5543D21D-72C7-4E8E-8EC8-06E810A31902}" type="pres">
      <dgm:prSet presAssocID="{6910040A-F949-44A7-B058-611D06A464D9}" presName="sibTrans" presStyleCnt="0"/>
      <dgm:spPr/>
    </dgm:pt>
    <dgm:pt modelId="{E2E5231E-14FC-4BC8-A7C5-B77F594C604F}" type="pres">
      <dgm:prSet presAssocID="{42034B55-CC10-411E-953F-FE2634BCC44C}" presName="compNode" presStyleCnt="0"/>
      <dgm:spPr/>
    </dgm:pt>
    <dgm:pt modelId="{B53F9955-38FF-4370-A86C-ACD69A25527E}" type="pres">
      <dgm:prSet presAssocID="{42034B55-CC10-411E-953F-FE2634BCC44C}" presName="iconBgRect" presStyleLbl="bgShp" presStyleIdx="2" presStyleCnt="4"/>
      <dgm:spPr/>
    </dgm:pt>
    <dgm:pt modelId="{BA4A1BFB-5F86-4487-93A6-9E5A1A48409F}" type="pres">
      <dgm:prSet presAssocID="{42034B55-CC10-411E-953F-FE2634BCC44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617C0224-7C46-416D-A304-C4A8BF353677}" type="pres">
      <dgm:prSet presAssocID="{42034B55-CC10-411E-953F-FE2634BCC44C}" presName="spaceRect" presStyleCnt="0"/>
      <dgm:spPr/>
    </dgm:pt>
    <dgm:pt modelId="{E99B84DE-2418-4F1C-AE89-0B9C5FE7A770}" type="pres">
      <dgm:prSet presAssocID="{42034B55-CC10-411E-953F-FE2634BCC44C}" presName="textRect" presStyleLbl="revTx" presStyleIdx="2" presStyleCnt="4">
        <dgm:presLayoutVars>
          <dgm:chMax val="1"/>
          <dgm:chPref val="1"/>
        </dgm:presLayoutVars>
      </dgm:prSet>
      <dgm:spPr/>
    </dgm:pt>
    <dgm:pt modelId="{F50900B9-A715-4D9E-A335-0CFF853F56F1}" type="pres">
      <dgm:prSet presAssocID="{096D9E9F-D105-4FFD-9839-D520DD40EF57}" presName="sibTrans" presStyleCnt="0"/>
      <dgm:spPr/>
    </dgm:pt>
    <dgm:pt modelId="{4075D3FA-56B7-4310-A86D-1243FA55AEC3}" type="pres">
      <dgm:prSet presAssocID="{8B3EB3CA-7424-40D1-AE6E-F0EDA127A9D8}" presName="compNode" presStyleCnt="0"/>
      <dgm:spPr/>
    </dgm:pt>
    <dgm:pt modelId="{F411242B-1AC6-4F58-8675-0F7A96D52F0C}" type="pres">
      <dgm:prSet presAssocID="{8B3EB3CA-7424-40D1-AE6E-F0EDA127A9D8}" presName="iconBgRect" presStyleLbl="bgShp" presStyleIdx="3" presStyleCnt="4"/>
      <dgm:spPr/>
    </dgm:pt>
    <dgm:pt modelId="{9C9D2C8E-37F5-4696-883F-D407A9B65244}" type="pres">
      <dgm:prSet presAssocID="{8B3EB3CA-7424-40D1-AE6E-F0EDA127A9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iefcase"/>
        </a:ext>
      </dgm:extLst>
    </dgm:pt>
    <dgm:pt modelId="{1A2AA057-9355-445E-AD12-161B4F11275B}" type="pres">
      <dgm:prSet presAssocID="{8B3EB3CA-7424-40D1-AE6E-F0EDA127A9D8}" presName="spaceRect" presStyleCnt="0"/>
      <dgm:spPr/>
    </dgm:pt>
    <dgm:pt modelId="{C71C9F65-5D44-456F-831E-109E74EFC4C3}" type="pres">
      <dgm:prSet presAssocID="{8B3EB3CA-7424-40D1-AE6E-F0EDA127A9D8}" presName="textRect" presStyleLbl="revTx" presStyleIdx="3" presStyleCnt="4">
        <dgm:presLayoutVars>
          <dgm:chMax val="1"/>
          <dgm:chPref val="1"/>
        </dgm:presLayoutVars>
      </dgm:prSet>
      <dgm:spPr/>
    </dgm:pt>
  </dgm:ptLst>
  <dgm:cxnLst>
    <dgm:cxn modelId="{3AE4CE13-0C79-4F47-BF94-9E1B15E225E8}" type="presOf" srcId="{940D3CD6-23E6-4C17-9FF6-F9155C543CF8}" destId="{E8689E01-0E60-4AC8-BCC0-7411B23FA2A2}" srcOrd="0" destOrd="0" presId="urn:microsoft.com/office/officeart/2018/5/layout/IconCircleLabelList"/>
    <dgm:cxn modelId="{80833E66-22D8-486B-AF92-EFCDFD3CB3C5}" type="presOf" srcId="{0C439DEA-CE0A-4AE1-B127-4D94B55A18A6}" destId="{6B86C537-3450-40CD-B244-1A8DCDF72B2E}" srcOrd="0" destOrd="0" presId="urn:microsoft.com/office/officeart/2018/5/layout/IconCircleLabelList"/>
    <dgm:cxn modelId="{FF8F5856-EDD6-4392-B35B-C43939D3AAD7}" srcId="{CCEDE0E6-A9B0-41DD-881B-EABBB5EF182F}" destId="{940D3CD6-23E6-4C17-9FF6-F9155C543CF8}" srcOrd="0" destOrd="0" parTransId="{80179E81-1310-4678-928E-8D3D868D497D}" sibTransId="{16BDA0AA-F420-4F7C-BE9F-DF8BE013E2B3}"/>
    <dgm:cxn modelId="{4928DA8E-5941-4F91-964A-2862738883DC}" type="presOf" srcId="{8B3EB3CA-7424-40D1-AE6E-F0EDA127A9D8}" destId="{C71C9F65-5D44-456F-831E-109E74EFC4C3}" srcOrd="0" destOrd="0" presId="urn:microsoft.com/office/officeart/2018/5/layout/IconCircleLabelList"/>
    <dgm:cxn modelId="{F9414294-9ADA-4EEB-B257-421672986B42}" type="presOf" srcId="{42034B55-CC10-411E-953F-FE2634BCC44C}" destId="{E99B84DE-2418-4F1C-AE89-0B9C5FE7A770}" srcOrd="0" destOrd="0" presId="urn:microsoft.com/office/officeart/2018/5/layout/IconCircleLabelList"/>
    <dgm:cxn modelId="{7D99FCB3-43E6-4425-9D64-E45A44A2A75B}" type="presOf" srcId="{CCEDE0E6-A9B0-41DD-881B-EABBB5EF182F}" destId="{1341B210-D1FE-463F-95B9-C9EEECD311E2}" srcOrd="0" destOrd="0" presId="urn:microsoft.com/office/officeart/2018/5/layout/IconCircleLabelList"/>
    <dgm:cxn modelId="{5D31F2B6-6251-4A20-9B9C-FF493B6E214E}" srcId="{CCEDE0E6-A9B0-41DD-881B-EABBB5EF182F}" destId="{8B3EB3CA-7424-40D1-AE6E-F0EDA127A9D8}" srcOrd="3" destOrd="0" parTransId="{72D38380-AEED-44AD-A41D-F3CFBCEF1153}" sibTransId="{9A45260A-6328-4756-A94B-EEAF02E1C51B}"/>
    <dgm:cxn modelId="{7230E2E0-231E-4A93-8E8E-815695FF6E41}" srcId="{CCEDE0E6-A9B0-41DD-881B-EABBB5EF182F}" destId="{0C439DEA-CE0A-4AE1-B127-4D94B55A18A6}" srcOrd="1" destOrd="0" parTransId="{07F1CDE4-DF9B-41FB-95AA-19DA8C7584FB}" sibTransId="{6910040A-F949-44A7-B058-611D06A464D9}"/>
    <dgm:cxn modelId="{1CF3C7EE-6C65-4869-999A-27D65AA4FFE4}" srcId="{CCEDE0E6-A9B0-41DD-881B-EABBB5EF182F}" destId="{42034B55-CC10-411E-953F-FE2634BCC44C}" srcOrd="2" destOrd="0" parTransId="{3E5DBE05-EE1C-44E7-A8DF-C76CEF7EF95D}" sibTransId="{096D9E9F-D105-4FFD-9839-D520DD40EF57}"/>
    <dgm:cxn modelId="{CA200EEC-652B-49E4-AAC1-CAF24004FE43}" type="presParOf" srcId="{1341B210-D1FE-463F-95B9-C9EEECD311E2}" destId="{239F098F-AC53-4364-9D86-EDAD375478D8}" srcOrd="0" destOrd="0" presId="urn:microsoft.com/office/officeart/2018/5/layout/IconCircleLabelList"/>
    <dgm:cxn modelId="{2C1741AD-D62C-4AC7-BBE9-8FC4E909E18A}" type="presParOf" srcId="{239F098F-AC53-4364-9D86-EDAD375478D8}" destId="{B2F0AE99-70BA-4329-BD4E-919B72EAEAA1}" srcOrd="0" destOrd="0" presId="urn:microsoft.com/office/officeart/2018/5/layout/IconCircleLabelList"/>
    <dgm:cxn modelId="{11B66AE7-9AC8-402C-966F-7F590024CFC4}" type="presParOf" srcId="{239F098F-AC53-4364-9D86-EDAD375478D8}" destId="{3F02BAC7-E8AA-4D5A-ABA4-ED309D5EDB3F}" srcOrd="1" destOrd="0" presId="urn:microsoft.com/office/officeart/2018/5/layout/IconCircleLabelList"/>
    <dgm:cxn modelId="{D6A930EF-0033-4940-A433-14891B05E794}" type="presParOf" srcId="{239F098F-AC53-4364-9D86-EDAD375478D8}" destId="{AEF73571-86CF-4C6E-BA00-8F83656D03B6}" srcOrd="2" destOrd="0" presId="urn:microsoft.com/office/officeart/2018/5/layout/IconCircleLabelList"/>
    <dgm:cxn modelId="{A297DC0A-52BA-4495-8797-61181D58EDEE}" type="presParOf" srcId="{239F098F-AC53-4364-9D86-EDAD375478D8}" destId="{E8689E01-0E60-4AC8-BCC0-7411B23FA2A2}" srcOrd="3" destOrd="0" presId="urn:microsoft.com/office/officeart/2018/5/layout/IconCircleLabelList"/>
    <dgm:cxn modelId="{B2583E06-9540-4014-8F79-7529A91A8064}" type="presParOf" srcId="{1341B210-D1FE-463F-95B9-C9EEECD311E2}" destId="{3B8BA6F9-DA20-4F31-B45A-C8563C9594A4}" srcOrd="1" destOrd="0" presId="urn:microsoft.com/office/officeart/2018/5/layout/IconCircleLabelList"/>
    <dgm:cxn modelId="{806F2196-52A0-4C9A-B925-D20232A0864F}" type="presParOf" srcId="{1341B210-D1FE-463F-95B9-C9EEECD311E2}" destId="{58D1081E-99DE-4B2C-B2AC-6A6C126C1D47}" srcOrd="2" destOrd="0" presId="urn:microsoft.com/office/officeart/2018/5/layout/IconCircleLabelList"/>
    <dgm:cxn modelId="{EB062E67-18BB-4D9B-B266-941A3D0332BC}" type="presParOf" srcId="{58D1081E-99DE-4B2C-B2AC-6A6C126C1D47}" destId="{442DA5BE-9E00-4B19-AF07-C78EDDC1617F}" srcOrd="0" destOrd="0" presId="urn:microsoft.com/office/officeart/2018/5/layout/IconCircleLabelList"/>
    <dgm:cxn modelId="{C9DDBD88-201C-4C67-B51E-99A6730EAC8A}" type="presParOf" srcId="{58D1081E-99DE-4B2C-B2AC-6A6C126C1D47}" destId="{150BAC7B-95CA-4ED3-8ABE-400EF53CFFC3}" srcOrd="1" destOrd="0" presId="urn:microsoft.com/office/officeart/2018/5/layout/IconCircleLabelList"/>
    <dgm:cxn modelId="{B850FFAD-39FC-4760-9087-F2DF2B3E2B68}" type="presParOf" srcId="{58D1081E-99DE-4B2C-B2AC-6A6C126C1D47}" destId="{50A59F8C-07B4-4333-8151-AAB1E6A2E3BC}" srcOrd="2" destOrd="0" presId="urn:microsoft.com/office/officeart/2018/5/layout/IconCircleLabelList"/>
    <dgm:cxn modelId="{9874FEEA-B9F7-45DE-A49D-8B404B89B799}" type="presParOf" srcId="{58D1081E-99DE-4B2C-B2AC-6A6C126C1D47}" destId="{6B86C537-3450-40CD-B244-1A8DCDF72B2E}" srcOrd="3" destOrd="0" presId="urn:microsoft.com/office/officeart/2018/5/layout/IconCircleLabelList"/>
    <dgm:cxn modelId="{EF7B0950-A5C3-477F-B0BF-BB46D6464206}" type="presParOf" srcId="{1341B210-D1FE-463F-95B9-C9EEECD311E2}" destId="{5543D21D-72C7-4E8E-8EC8-06E810A31902}" srcOrd="3" destOrd="0" presId="urn:microsoft.com/office/officeart/2018/5/layout/IconCircleLabelList"/>
    <dgm:cxn modelId="{791F6310-FC10-420A-961E-59EDCEF03A74}" type="presParOf" srcId="{1341B210-D1FE-463F-95B9-C9EEECD311E2}" destId="{E2E5231E-14FC-4BC8-A7C5-B77F594C604F}" srcOrd="4" destOrd="0" presId="urn:microsoft.com/office/officeart/2018/5/layout/IconCircleLabelList"/>
    <dgm:cxn modelId="{683F934F-01FE-48F5-AB01-81AAD637ECEF}" type="presParOf" srcId="{E2E5231E-14FC-4BC8-A7C5-B77F594C604F}" destId="{B53F9955-38FF-4370-A86C-ACD69A25527E}" srcOrd="0" destOrd="0" presId="urn:microsoft.com/office/officeart/2018/5/layout/IconCircleLabelList"/>
    <dgm:cxn modelId="{E1B378B7-A151-4DA5-9433-C9B14265F3FF}" type="presParOf" srcId="{E2E5231E-14FC-4BC8-A7C5-B77F594C604F}" destId="{BA4A1BFB-5F86-4487-93A6-9E5A1A48409F}" srcOrd="1" destOrd="0" presId="urn:microsoft.com/office/officeart/2018/5/layout/IconCircleLabelList"/>
    <dgm:cxn modelId="{1090557F-4CD3-4E24-87FC-5977305DF9A7}" type="presParOf" srcId="{E2E5231E-14FC-4BC8-A7C5-B77F594C604F}" destId="{617C0224-7C46-416D-A304-C4A8BF353677}" srcOrd="2" destOrd="0" presId="urn:microsoft.com/office/officeart/2018/5/layout/IconCircleLabelList"/>
    <dgm:cxn modelId="{33AEE942-61B6-412F-9893-767F4BE36CB6}" type="presParOf" srcId="{E2E5231E-14FC-4BC8-A7C5-B77F594C604F}" destId="{E99B84DE-2418-4F1C-AE89-0B9C5FE7A770}" srcOrd="3" destOrd="0" presId="urn:microsoft.com/office/officeart/2018/5/layout/IconCircleLabelList"/>
    <dgm:cxn modelId="{A2897B18-EFC6-4DFB-8F32-152EE71E139D}" type="presParOf" srcId="{1341B210-D1FE-463F-95B9-C9EEECD311E2}" destId="{F50900B9-A715-4D9E-A335-0CFF853F56F1}" srcOrd="5" destOrd="0" presId="urn:microsoft.com/office/officeart/2018/5/layout/IconCircleLabelList"/>
    <dgm:cxn modelId="{81B47DBE-577B-4EEE-91F6-287C2DD27B55}" type="presParOf" srcId="{1341B210-D1FE-463F-95B9-C9EEECD311E2}" destId="{4075D3FA-56B7-4310-A86D-1243FA55AEC3}" srcOrd="6" destOrd="0" presId="urn:microsoft.com/office/officeart/2018/5/layout/IconCircleLabelList"/>
    <dgm:cxn modelId="{89CD4705-DC1F-4EE0-AB36-0A429613110D}" type="presParOf" srcId="{4075D3FA-56B7-4310-A86D-1243FA55AEC3}" destId="{F411242B-1AC6-4F58-8675-0F7A96D52F0C}" srcOrd="0" destOrd="0" presId="urn:microsoft.com/office/officeart/2018/5/layout/IconCircleLabelList"/>
    <dgm:cxn modelId="{D54D8CAB-5235-41E6-8208-BBEA768F331A}" type="presParOf" srcId="{4075D3FA-56B7-4310-A86D-1243FA55AEC3}" destId="{9C9D2C8E-37F5-4696-883F-D407A9B65244}" srcOrd="1" destOrd="0" presId="urn:microsoft.com/office/officeart/2018/5/layout/IconCircleLabelList"/>
    <dgm:cxn modelId="{06DD647A-2515-4D4F-A33B-A0733BAE548B}" type="presParOf" srcId="{4075D3FA-56B7-4310-A86D-1243FA55AEC3}" destId="{1A2AA057-9355-445E-AD12-161B4F11275B}" srcOrd="2" destOrd="0" presId="urn:microsoft.com/office/officeart/2018/5/layout/IconCircleLabelList"/>
    <dgm:cxn modelId="{A96063CA-BC2E-49A7-91A7-8E9399176657}" type="presParOf" srcId="{4075D3FA-56B7-4310-A86D-1243FA55AEC3}" destId="{C71C9F65-5D44-456F-831E-109E74EFC4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AF68D6-9F2E-43EE-9A3E-1929419F912B}"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EE3BF77C-4595-41FB-898F-9356DDADC567}">
      <dgm:prSet phldrT="[Text]"/>
      <dgm:spPr/>
      <dgm:t>
        <a:bodyPr/>
        <a:lstStyle/>
        <a:p>
          <a:pPr>
            <a:lnSpc>
              <a:spcPct val="100000"/>
            </a:lnSpc>
          </a:pPr>
          <a:r>
            <a:rPr lang="en-US" dirty="0"/>
            <a:t>Tell me about yourself.</a:t>
          </a:r>
        </a:p>
      </dgm:t>
    </dgm:pt>
    <dgm:pt modelId="{423E57C0-4C1B-4C74-911D-1FB45B4CAFFE}" type="parTrans" cxnId="{6415BA2A-0715-453B-9165-487C8FF0BAD2}">
      <dgm:prSet/>
      <dgm:spPr/>
      <dgm:t>
        <a:bodyPr/>
        <a:lstStyle/>
        <a:p>
          <a:endParaRPr lang="en-US"/>
        </a:p>
      </dgm:t>
    </dgm:pt>
    <dgm:pt modelId="{5C0A9E39-E403-47A2-9BE0-4669FEC7663C}" type="sibTrans" cxnId="{6415BA2A-0715-453B-9165-487C8FF0BAD2}">
      <dgm:prSet/>
      <dgm:spPr/>
      <dgm:t>
        <a:bodyPr/>
        <a:lstStyle/>
        <a:p>
          <a:endParaRPr lang="en-US"/>
        </a:p>
      </dgm:t>
    </dgm:pt>
    <dgm:pt modelId="{5204287D-AC43-4281-A6D6-8C0EE47F3C28}">
      <dgm:prSet phldrT="[Text]"/>
      <dgm:spPr/>
      <dgm:t>
        <a:bodyPr/>
        <a:lstStyle/>
        <a:p>
          <a:pPr>
            <a:lnSpc>
              <a:spcPct val="100000"/>
            </a:lnSpc>
          </a:pPr>
          <a:r>
            <a:rPr lang="en-US" dirty="0"/>
            <a:t>Why should I choose you?</a:t>
          </a:r>
        </a:p>
      </dgm:t>
    </dgm:pt>
    <dgm:pt modelId="{9FD4541E-E7EE-40C7-B8DC-51CF1F2790BD}" type="parTrans" cxnId="{4ED421DE-01D9-4769-8851-B932FA792755}">
      <dgm:prSet/>
      <dgm:spPr/>
      <dgm:t>
        <a:bodyPr/>
        <a:lstStyle/>
        <a:p>
          <a:endParaRPr lang="en-US"/>
        </a:p>
      </dgm:t>
    </dgm:pt>
    <dgm:pt modelId="{B9470390-21D7-44EE-9AD2-6DC3A79A2828}" type="sibTrans" cxnId="{4ED421DE-01D9-4769-8851-B932FA792755}">
      <dgm:prSet/>
      <dgm:spPr/>
      <dgm:t>
        <a:bodyPr/>
        <a:lstStyle/>
        <a:p>
          <a:endParaRPr lang="en-US"/>
        </a:p>
      </dgm:t>
    </dgm:pt>
    <dgm:pt modelId="{C6C19D95-6C56-496A-A578-5395CFC55BB1}">
      <dgm:prSet phldrT="[Text]"/>
      <dgm:spPr/>
      <dgm:t>
        <a:bodyPr/>
        <a:lstStyle/>
        <a:p>
          <a:pPr>
            <a:lnSpc>
              <a:spcPct val="100000"/>
            </a:lnSpc>
          </a:pPr>
          <a:r>
            <a:rPr lang="en-US" dirty="0"/>
            <a:t>Do you have any questions?</a:t>
          </a:r>
        </a:p>
      </dgm:t>
    </dgm:pt>
    <dgm:pt modelId="{F720F71B-9081-499E-9D5A-B774E60DBC03}" type="parTrans" cxnId="{4E8C0F52-A52C-4798-BD0C-708E49974637}">
      <dgm:prSet/>
      <dgm:spPr/>
      <dgm:t>
        <a:bodyPr/>
        <a:lstStyle/>
        <a:p>
          <a:endParaRPr lang="en-US"/>
        </a:p>
      </dgm:t>
    </dgm:pt>
    <dgm:pt modelId="{D3DF1040-31FF-4149-A66F-7B928DF1AA0A}" type="sibTrans" cxnId="{4E8C0F52-A52C-4798-BD0C-708E49974637}">
      <dgm:prSet/>
      <dgm:spPr/>
      <dgm:t>
        <a:bodyPr/>
        <a:lstStyle/>
        <a:p>
          <a:endParaRPr lang="en-US"/>
        </a:p>
      </dgm:t>
    </dgm:pt>
    <dgm:pt modelId="{9D3FEA89-A88D-4575-BC6D-4164AACE05D4}" type="pres">
      <dgm:prSet presAssocID="{1DAF68D6-9F2E-43EE-9A3E-1929419F912B}" presName="root" presStyleCnt="0">
        <dgm:presLayoutVars>
          <dgm:dir/>
          <dgm:resizeHandles val="exact"/>
        </dgm:presLayoutVars>
      </dgm:prSet>
      <dgm:spPr/>
    </dgm:pt>
    <dgm:pt modelId="{BD9936B6-F890-4F9C-85F2-1D4EC596F4B8}" type="pres">
      <dgm:prSet presAssocID="{EE3BF77C-4595-41FB-898F-9356DDADC567}" presName="compNode" presStyleCnt="0"/>
      <dgm:spPr/>
    </dgm:pt>
    <dgm:pt modelId="{E5C19778-FA4C-4ADA-B4C8-83193C2E31A6}" type="pres">
      <dgm:prSet presAssocID="{EE3BF77C-4595-41FB-898F-9356DDADC567}" presName="bgRect" presStyleLbl="bgShp" presStyleIdx="0" presStyleCnt="3"/>
      <dgm:spPr/>
    </dgm:pt>
    <dgm:pt modelId="{ADF766D0-61C1-4EE6-A6BB-B794300E8C4D}" type="pres">
      <dgm:prSet presAssocID="{EE3BF77C-4595-41FB-898F-9356DDADC5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4E5664AC-9505-44A2-8116-51A7C5FDDAE9}" type="pres">
      <dgm:prSet presAssocID="{EE3BF77C-4595-41FB-898F-9356DDADC567}" presName="spaceRect" presStyleCnt="0"/>
      <dgm:spPr/>
    </dgm:pt>
    <dgm:pt modelId="{F82F1928-2BC2-4EA5-A916-B6EFAF30F287}" type="pres">
      <dgm:prSet presAssocID="{EE3BF77C-4595-41FB-898F-9356DDADC567}" presName="parTx" presStyleLbl="revTx" presStyleIdx="0" presStyleCnt="3">
        <dgm:presLayoutVars>
          <dgm:chMax val="0"/>
          <dgm:chPref val="0"/>
        </dgm:presLayoutVars>
      </dgm:prSet>
      <dgm:spPr/>
    </dgm:pt>
    <dgm:pt modelId="{A3DDB885-D215-4A37-B026-7CEA690C1D2A}" type="pres">
      <dgm:prSet presAssocID="{5C0A9E39-E403-47A2-9BE0-4669FEC7663C}" presName="sibTrans" presStyleCnt="0"/>
      <dgm:spPr/>
    </dgm:pt>
    <dgm:pt modelId="{4661E5BA-927A-41FE-8895-082178A79905}" type="pres">
      <dgm:prSet presAssocID="{5204287D-AC43-4281-A6D6-8C0EE47F3C28}" presName="compNode" presStyleCnt="0"/>
      <dgm:spPr/>
    </dgm:pt>
    <dgm:pt modelId="{AF47E7B4-107D-4631-A0A0-9020CF5A1AD3}" type="pres">
      <dgm:prSet presAssocID="{5204287D-AC43-4281-A6D6-8C0EE47F3C28}" presName="bgRect" presStyleLbl="bgShp" presStyleIdx="1" presStyleCnt="3"/>
      <dgm:spPr/>
    </dgm:pt>
    <dgm:pt modelId="{7D1B6DAC-CA60-46DE-AA66-035AC5833566}" type="pres">
      <dgm:prSet presAssocID="{5204287D-AC43-4281-A6D6-8C0EE47F3C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6D3DA5F0-BF07-42A2-953B-BE2CCB104048}" type="pres">
      <dgm:prSet presAssocID="{5204287D-AC43-4281-A6D6-8C0EE47F3C28}" presName="spaceRect" presStyleCnt="0"/>
      <dgm:spPr/>
    </dgm:pt>
    <dgm:pt modelId="{7EF7376C-8BD3-41F9-9025-50B92A320342}" type="pres">
      <dgm:prSet presAssocID="{5204287D-AC43-4281-A6D6-8C0EE47F3C28}" presName="parTx" presStyleLbl="revTx" presStyleIdx="1" presStyleCnt="3">
        <dgm:presLayoutVars>
          <dgm:chMax val="0"/>
          <dgm:chPref val="0"/>
        </dgm:presLayoutVars>
      </dgm:prSet>
      <dgm:spPr/>
    </dgm:pt>
    <dgm:pt modelId="{EF1B106F-C465-4620-BE8B-573FC82C70B1}" type="pres">
      <dgm:prSet presAssocID="{B9470390-21D7-44EE-9AD2-6DC3A79A2828}" presName="sibTrans" presStyleCnt="0"/>
      <dgm:spPr/>
    </dgm:pt>
    <dgm:pt modelId="{E702AA82-B02E-43E7-8E47-F35A5B61030A}" type="pres">
      <dgm:prSet presAssocID="{C6C19D95-6C56-496A-A578-5395CFC55BB1}" presName="compNode" presStyleCnt="0"/>
      <dgm:spPr/>
    </dgm:pt>
    <dgm:pt modelId="{5CA0B5E8-A384-411F-8B2C-D49947E36E89}" type="pres">
      <dgm:prSet presAssocID="{C6C19D95-6C56-496A-A578-5395CFC55BB1}" presName="bgRect" presStyleLbl="bgShp" presStyleIdx="2" presStyleCnt="3"/>
      <dgm:spPr/>
    </dgm:pt>
    <dgm:pt modelId="{34849575-ACE2-407C-9A8F-E7AC87D48F0A}" type="pres">
      <dgm:prSet presAssocID="{C6C19D95-6C56-496A-A578-5395CFC55B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AA644FFF-B1B2-42CD-9AFA-EC7F5FD75E99}" type="pres">
      <dgm:prSet presAssocID="{C6C19D95-6C56-496A-A578-5395CFC55BB1}" presName="spaceRect" presStyleCnt="0"/>
      <dgm:spPr/>
    </dgm:pt>
    <dgm:pt modelId="{D31A1491-3AC8-47F1-8D28-2654B5FB176B}" type="pres">
      <dgm:prSet presAssocID="{C6C19D95-6C56-496A-A578-5395CFC55BB1}" presName="parTx" presStyleLbl="revTx" presStyleIdx="2" presStyleCnt="3">
        <dgm:presLayoutVars>
          <dgm:chMax val="0"/>
          <dgm:chPref val="0"/>
        </dgm:presLayoutVars>
      </dgm:prSet>
      <dgm:spPr/>
    </dgm:pt>
  </dgm:ptLst>
  <dgm:cxnLst>
    <dgm:cxn modelId="{4065B31F-BC16-4375-9134-BB09891490C8}" type="presOf" srcId="{1DAF68D6-9F2E-43EE-9A3E-1929419F912B}" destId="{9D3FEA89-A88D-4575-BC6D-4164AACE05D4}" srcOrd="0" destOrd="0" presId="urn:microsoft.com/office/officeart/2018/2/layout/IconVerticalSolidList"/>
    <dgm:cxn modelId="{6415BA2A-0715-453B-9165-487C8FF0BAD2}" srcId="{1DAF68D6-9F2E-43EE-9A3E-1929419F912B}" destId="{EE3BF77C-4595-41FB-898F-9356DDADC567}" srcOrd="0" destOrd="0" parTransId="{423E57C0-4C1B-4C74-911D-1FB45B4CAFFE}" sibTransId="{5C0A9E39-E403-47A2-9BE0-4669FEC7663C}"/>
    <dgm:cxn modelId="{A45E4A5F-80CE-4AA5-A5FC-11A0869359A9}" type="presOf" srcId="{EE3BF77C-4595-41FB-898F-9356DDADC567}" destId="{F82F1928-2BC2-4EA5-A916-B6EFAF30F287}" srcOrd="0" destOrd="0" presId="urn:microsoft.com/office/officeart/2018/2/layout/IconVerticalSolidList"/>
    <dgm:cxn modelId="{3206594A-F84A-449D-8ACA-D73F67FDD531}" type="presOf" srcId="{C6C19D95-6C56-496A-A578-5395CFC55BB1}" destId="{D31A1491-3AC8-47F1-8D28-2654B5FB176B}" srcOrd="0" destOrd="0" presId="urn:microsoft.com/office/officeart/2018/2/layout/IconVerticalSolidList"/>
    <dgm:cxn modelId="{4E8C0F52-A52C-4798-BD0C-708E49974637}" srcId="{1DAF68D6-9F2E-43EE-9A3E-1929419F912B}" destId="{C6C19D95-6C56-496A-A578-5395CFC55BB1}" srcOrd="2" destOrd="0" parTransId="{F720F71B-9081-499E-9D5A-B774E60DBC03}" sibTransId="{D3DF1040-31FF-4149-A66F-7B928DF1AA0A}"/>
    <dgm:cxn modelId="{3304A1D9-44B6-4BED-AAD6-E25DBFFEDEF1}" type="presOf" srcId="{5204287D-AC43-4281-A6D6-8C0EE47F3C28}" destId="{7EF7376C-8BD3-41F9-9025-50B92A320342}" srcOrd="0" destOrd="0" presId="urn:microsoft.com/office/officeart/2018/2/layout/IconVerticalSolidList"/>
    <dgm:cxn modelId="{4ED421DE-01D9-4769-8851-B932FA792755}" srcId="{1DAF68D6-9F2E-43EE-9A3E-1929419F912B}" destId="{5204287D-AC43-4281-A6D6-8C0EE47F3C28}" srcOrd="1" destOrd="0" parTransId="{9FD4541E-E7EE-40C7-B8DC-51CF1F2790BD}" sibTransId="{B9470390-21D7-44EE-9AD2-6DC3A79A2828}"/>
    <dgm:cxn modelId="{B0B4E4FD-BAAE-401A-B1B6-6331D98357A0}" type="presParOf" srcId="{9D3FEA89-A88D-4575-BC6D-4164AACE05D4}" destId="{BD9936B6-F890-4F9C-85F2-1D4EC596F4B8}" srcOrd="0" destOrd="0" presId="urn:microsoft.com/office/officeart/2018/2/layout/IconVerticalSolidList"/>
    <dgm:cxn modelId="{CA18C809-7A02-4198-B799-69059079D12F}" type="presParOf" srcId="{BD9936B6-F890-4F9C-85F2-1D4EC596F4B8}" destId="{E5C19778-FA4C-4ADA-B4C8-83193C2E31A6}" srcOrd="0" destOrd="0" presId="urn:microsoft.com/office/officeart/2018/2/layout/IconVerticalSolidList"/>
    <dgm:cxn modelId="{C65D5873-92D8-443B-93CA-9402F44E465F}" type="presParOf" srcId="{BD9936B6-F890-4F9C-85F2-1D4EC596F4B8}" destId="{ADF766D0-61C1-4EE6-A6BB-B794300E8C4D}" srcOrd="1" destOrd="0" presId="urn:microsoft.com/office/officeart/2018/2/layout/IconVerticalSolidList"/>
    <dgm:cxn modelId="{978944F8-7E7F-4F96-AF02-2FB9BD7E529C}" type="presParOf" srcId="{BD9936B6-F890-4F9C-85F2-1D4EC596F4B8}" destId="{4E5664AC-9505-44A2-8116-51A7C5FDDAE9}" srcOrd="2" destOrd="0" presId="urn:microsoft.com/office/officeart/2018/2/layout/IconVerticalSolidList"/>
    <dgm:cxn modelId="{D2391EAD-5EB0-42C2-A2F6-85AF1BBDE5FF}" type="presParOf" srcId="{BD9936B6-F890-4F9C-85F2-1D4EC596F4B8}" destId="{F82F1928-2BC2-4EA5-A916-B6EFAF30F287}" srcOrd="3" destOrd="0" presId="urn:microsoft.com/office/officeart/2018/2/layout/IconVerticalSolidList"/>
    <dgm:cxn modelId="{D9154A84-EC77-4F9A-BE6A-6F8A876A457C}" type="presParOf" srcId="{9D3FEA89-A88D-4575-BC6D-4164AACE05D4}" destId="{A3DDB885-D215-4A37-B026-7CEA690C1D2A}" srcOrd="1" destOrd="0" presId="urn:microsoft.com/office/officeart/2018/2/layout/IconVerticalSolidList"/>
    <dgm:cxn modelId="{DC388FD1-74F1-4281-B30E-68524C73C600}" type="presParOf" srcId="{9D3FEA89-A88D-4575-BC6D-4164AACE05D4}" destId="{4661E5BA-927A-41FE-8895-082178A79905}" srcOrd="2" destOrd="0" presId="urn:microsoft.com/office/officeart/2018/2/layout/IconVerticalSolidList"/>
    <dgm:cxn modelId="{B451498C-5F7A-4C76-AE91-D130C468B9A8}" type="presParOf" srcId="{4661E5BA-927A-41FE-8895-082178A79905}" destId="{AF47E7B4-107D-4631-A0A0-9020CF5A1AD3}" srcOrd="0" destOrd="0" presId="urn:microsoft.com/office/officeart/2018/2/layout/IconVerticalSolidList"/>
    <dgm:cxn modelId="{71B38629-22B5-406B-B249-56686C461980}" type="presParOf" srcId="{4661E5BA-927A-41FE-8895-082178A79905}" destId="{7D1B6DAC-CA60-46DE-AA66-035AC5833566}" srcOrd="1" destOrd="0" presId="urn:microsoft.com/office/officeart/2018/2/layout/IconVerticalSolidList"/>
    <dgm:cxn modelId="{4295016A-B87A-4BB6-A00A-9F0586A600BA}" type="presParOf" srcId="{4661E5BA-927A-41FE-8895-082178A79905}" destId="{6D3DA5F0-BF07-42A2-953B-BE2CCB104048}" srcOrd="2" destOrd="0" presId="urn:microsoft.com/office/officeart/2018/2/layout/IconVerticalSolidList"/>
    <dgm:cxn modelId="{43CF0DD5-E9C6-4AAD-8AC6-F7A775F5BC2B}" type="presParOf" srcId="{4661E5BA-927A-41FE-8895-082178A79905}" destId="{7EF7376C-8BD3-41F9-9025-50B92A320342}" srcOrd="3" destOrd="0" presId="urn:microsoft.com/office/officeart/2018/2/layout/IconVerticalSolidList"/>
    <dgm:cxn modelId="{08C14815-8AF6-4428-977C-3F3B00E0AA86}" type="presParOf" srcId="{9D3FEA89-A88D-4575-BC6D-4164AACE05D4}" destId="{EF1B106F-C465-4620-BE8B-573FC82C70B1}" srcOrd="3" destOrd="0" presId="urn:microsoft.com/office/officeart/2018/2/layout/IconVerticalSolidList"/>
    <dgm:cxn modelId="{6B967DCE-5FE8-4622-B094-2233F441FCF0}" type="presParOf" srcId="{9D3FEA89-A88D-4575-BC6D-4164AACE05D4}" destId="{E702AA82-B02E-43E7-8E47-F35A5B61030A}" srcOrd="4" destOrd="0" presId="urn:microsoft.com/office/officeart/2018/2/layout/IconVerticalSolidList"/>
    <dgm:cxn modelId="{4AA5992D-49C7-4317-9270-988ED52B10E7}" type="presParOf" srcId="{E702AA82-B02E-43E7-8E47-F35A5B61030A}" destId="{5CA0B5E8-A384-411F-8B2C-D49947E36E89}" srcOrd="0" destOrd="0" presId="urn:microsoft.com/office/officeart/2018/2/layout/IconVerticalSolidList"/>
    <dgm:cxn modelId="{B1B87CDE-A4B6-419B-8753-EFD9ED38B4FB}" type="presParOf" srcId="{E702AA82-B02E-43E7-8E47-F35A5B61030A}" destId="{34849575-ACE2-407C-9A8F-E7AC87D48F0A}" srcOrd="1" destOrd="0" presId="urn:microsoft.com/office/officeart/2018/2/layout/IconVerticalSolidList"/>
    <dgm:cxn modelId="{46184A8A-31ED-4ADE-A31E-B0E7DFE46B6A}" type="presParOf" srcId="{E702AA82-B02E-43E7-8E47-F35A5B61030A}" destId="{AA644FFF-B1B2-42CD-9AFA-EC7F5FD75E99}" srcOrd="2" destOrd="0" presId="urn:microsoft.com/office/officeart/2018/2/layout/IconVerticalSolidList"/>
    <dgm:cxn modelId="{40C09492-BC80-4B00-948F-905106C2D957}" type="presParOf" srcId="{E702AA82-B02E-43E7-8E47-F35A5B61030A}" destId="{D31A1491-3AC8-47F1-8D28-2654B5FB176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C3E627-49E2-4C64-9F23-8B36C067A5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9088D5-D80A-491C-99AA-E63DA85DAD90}">
      <dgm:prSet phldrT="[Text]"/>
      <dgm:spPr/>
      <dgm:t>
        <a:bodyPr/>
        <a:lstStyle/>
        <a:p>
          <a:pPr>
            <a:lnSpc>
              <a:spcPct val="100000"/>
            </a:lnSpc>
          </a:pPr>
          <a:r>
            <a:rPr lang="en-US" dirty="0"/>
            <a:t>Tell me about what you liked about your last job</a:t>
          </a:r>
        </a:p>
      </dgm:t>
    </dgm:pt>
    <dgm:pt modelId="{C5F7459F-1177-4823-950F-D9465EB706CE}" type="parTrans" cxnId="{135FDAB5-AC90-4706-B46A-61B5395F0BAC}">
      <dgm:prSet/>
      <dgm:spPr/>
      <dgm:t>
        <a:bodyPr/>
        <a:lstStyle/>
        <a:p>
          <a:endParaRPr lang="en-US"/>
        </a:p>
      </dgm:t>
    </dgm:pt>
    <dgm:pt modelId="{3C58FA8A-F07D-45CF-BA37-FC6E42B64B80}" type="sibTrans" cxnId="{135FDAB5-AC90-4706-B46A-61B5395F0BAC}">
      <dgm:prSet/>
      <dgm:spPr/>
      <dgm:t>
        <a:bodyPr/>
        <a:lstStyle/>
        <a:p>
          <a:endParaRPr lang="en-US"/>
        </a:p>
      </dgm:t>
    </dgm:pt>
    <dgm:pt modelId="{4F4CB360-2D94-472D-AA4F-FF78F3CE1AC4}">
      <dgm:prSet phldrT="[Text]"/>
      <dgm:spPr/>
      <dgm:t>
        <a:bodyPr/>
        <a:lstStyle/>
        <a:p>
          <a:pPr>
            <a:lnSpc>
              <a:spcPct val="100000"/>
            </a:lnSpc>
          </a:pPr>
          <a:r>
            <a:rPr lang="en-US" dirty="0"/>
            <a:t>Describe a time that you reached a goal.</a:t>
          </a:r>
        </a:p>
      </dgm:t>
    </dgm:pt>
    <dgm:pt modelId="{7D1B57CD-99B6-443A-8E61-4A3719D216EF}" type="parTrans" cxnId="{1E8183A8-AFC0-4546-824E-F88D6676D1BD}">
      <dgm:prSet/>
      <dgm:spPr/>
      <dgm:t>
        <a:bodyPr/>
        <a:lstStyle/>
        <a:p>
          <a:endParaRPr lang="en-US"/>
        </a:p>
      </dgm:t>
    </dgm:pt>
    <dgm:pt modelId="{EFDFFF1D-9AFA-45BF-97FB-E6A29C9C7935}" type="sibTrans" cxnId="{1E8183A8-AFC0-4546-824E-F88D6676D1BD}">
      <dgm:prSet/>
      <dgm:spPr/>
      <dgm:t>
        <a:bodyPr/>
        <a:lstStyle/>
        <a:p>
          <a:endParaRPr lang="en-US"/>
        </a:p>
      </dgm:t>
    </dgm:pt>
    <dgm:pt modelId="{299459DE-EDAA-403F-B7C1-44E2876EE979}">
      <dgm:prSet phldrT="[Text]"/>
      <dgm:spPr/>
      <dgm:t>
        <a:bodyPr/>
        <a:lstStyle/>
        <a:p>
          <a:pPr>
            <a:lnSpc>
              <a:spcPct val="100000"/>
            </a:lnSpc>
          </a:pPr>
          <a:r>
            <a:rPr lang="en-US" dirty="0"/>
            <a:t>Tell me about a challenge you had to work through.</a:t>
          </a:r>
        </a:p>
      </dgm:t>
    </dgm:pt>
    <dgm:pt modelId="{E74AF369-9662-4560-86DA-DB194CB17E41}" type="parTrans" cxnId="{68775EFD-4108-47A7-8BC7-16E8CF8BC2CD}">
      <dgm:prSet/>
      <dgm:spPr/>
      <dgm:t>
        <a:bodyPr/>
        <a:lstStyle/>
        <a:p>
          <a:endParaRPr lang="en-US"/>
        </a:p>
      </dgm:t>
    </dgm:pt>
    <dgm:pt modelId="{D64ED1B3-6CBA-4C98-9A20-B868A0967D4B}" type="sibTrans" cxnId="{68775EFD-4108-47A7-8BC7-16E8CF8BC2CD}">
      <dgm:prSet/>
      <dgm:spPr/>
      <dgm:t>
        <a:bodyPr/>
        <a:lstStyle/>
        <a:p>
          <a:endParaRPr lang="en-US"/>
        </a:p>
      </dgm:t>
    </dgm:pt>
    <dgm:pt modelId="{84DA0982-2F27-41AC-BB2B-9E5372C8C2F4}" type="pres">
      <dgm:prSet presAssocID="{8DC3E627-49E2-4C64-9F23-8B36C067A5A9}" presName="root" presStyleCnt="0">
        <dgm:presLayoutVars>
          <dgm:dir/>
          <dgm:resizeHandles val="exact"/>
        </dgm:presLayoutVars>
      </dgm:prSet>
      <dgm:spPr/>
    </dgm:pt>
    <dgm:pt modelId="{CF72F858-FCEC-4A74-A99B-83CE158AE8C6}" type="pres">
      <dgm:prSet presAssocID="{669088D5-D80A-491C-99AA-E63DA85DAD90}" presName="compNode" presStyleCnt="0"/>
      <dgm:spPr/>
    </dgm:pt>
    <dgm:pt modelId="{C4897BB9-7068-4268-9ABF-32042AB52137}" type="pres">
      <dgm:prSet presAssocID="{669088D5-D80A-491C-99AA-E63DA85DAD90}" presName="bgRect" presStyleLbl="bgShp" presStyleIdx="0" presStyleCnt="3"/>
      <dgm:spPr/>
    </dgm:pt>
    <dgm:pt modelId="{6268B0EE-C701-4C56-9FA0-D7D479202626}" type="pres">
      <dgm:prSet presAssocID="{669088D5-D80A-491C-99AA-E63DA85DAD9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7E023444-E8DB-4E50-BC99-7CC79DC7E167}" type="pres">
      <dgm:prSet presAssocID="{669088D5-D80A-491C-99AA-E63DA85DAD90}" presName="spaceRect" presStyleCnt="0"/>
      <dgm:spPr/>
    </dgm:pt>
    <dgm:pt modelId="{77AF3E32-21AC-45B4-B035-12AF06227C57}" type="pres">
      <dgm:prSet presAssocID="{669088D5-D80A-491C-99AA-E63DA85DAD90}" presName="parTx" presStyleLbl="revTx" presStyleIdx="0" presStyleCnt="3">
        <dgm:presLayoutVars>
          <dgm:chMax val="0"/>
          <dgm:chPref val="0"/>
        </dgm:presLayoutVars>
      </dgm:prSet>
      <dgm:spPr/>
    </dgm:pt>
    <dgm:pt modelId="{86E9AF30-9647-42B3-A4A8-8284B6B74D84}" type="pres">
      <dgm:prSet presAssocID="{3C58FA8A-F07D-45CF-BA37-FC6E42B64B80}" presName="sibTrans" presStyleCnt="0"/>
      <dgm:spPr/>
    </dgm:pt>
    <dgm:pt modelId="{64FDF4DB-63FA-415E-9C13-62154987EA3A}" type="pres">
      <dgm:prSet presAssocID="{4F4CB360-2D94-472D-AA4F-FF78F3CE1AC4}" presName="compNode" presStyleCnt="0"/>
      <dgm:spPr/>
    </dgm:pt>
    <dgm:pt modelId="{E0063564-4769-408A-96E2-5F5500EAC5F5}" type="pres">
      <dgm:prSet presAssocID="{4F4CB360-2D94-472D-AA4F-FF78F3CE1AC4}" presName="bgRect" presStyleLbl="bgShp" presStyleIdx="1" presStyleCnt="3"/>
      <dgm:spPr/>
    </dgm:pt>
    <dgm:pt modelId="{22ADA6A7-BC7F-419D-9158-31BA000A8DA3}" type="pres">
      <dgm:prSet presAssocID="{4F4CB360-2D94-472D-AA4F-FF78F3CE1A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033BDAEC-075B-4509-9DCE-7D6FC5747B13}" type="pres">
      <dgm:prSet presAssocID="{4F4CB360-2D94-472D-AA4F-FF78F3CE1AC4}" presName="spaceRect" presStyleCnt="0"/>
      <dgm:spPr/>
    </dgm:pt>
    <dgm:pt modelId="{DB6B639A-0863-47B0-AE9F-C8AC73D23C09}" type="pres">
      <dgm:prSet presAssocID="{4F4CB360-2D94-472D-AA4F-FF78F3CE1AC4}" presName="parTx" presStyleLbl="revTx" presStyleIdx="1" presStyleCnt="3">
        <dgm:presLayoutVars>
          <dgm:chMax val="0"/>
          <dgm:chPref val="0"/>
        </dgm:presLayoutVars>
      </dgm:prSet>
      <dgm:spPr/>
    </dgm:pt>
    <dgm:pt modelId="{DFCD2BE4-6FCC-4A3E-ADEC-7694F24BD6E0}" type="pres">
      <dgm:prSet presAssocID="{EFDFFF1D-9AFA-45BF-97FB-E6A29C9C7935}" presName="sibTrans" presStyleCnt="0"/>
      <dgm:spPr/>
    </dgm:pt>
    <dgm:pt modelId="{B01EEEE4-08E6-45F5-B454-C9A22E4A7A3F}" type="pres">
      <dgm:prSet presAssocID="{299459DE-EDAA-403F-B7C1-44E2876EE979}" presName="compNode" presStyleCnt="0"/>
      <dgm:spPr/>
    </dgm:pt>
    <dgm:pt modelId="{248B9E8B-0198-42A3-B6F7-26A8AA5F4927}" type="pres">
      <dgm:prSet presAssocID="{299459DE-EDAA-403F-B7C1-44E2876EE979}" presName="bgRect" presStyleLbl="bgShp" presStyleIdx="2" presStyleCnt="3"/>
      <dgm:spPr/>
    </dgm:pt>
    <dgm:pt modelId="{1838993B-E4C9-4E9A-98A3-70B4EFC9B5AC}" type="pres">
      <dgm:prSet presAssocID="{299459DE-EDAA-403F-B7C1-44E2876EE9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754B6CC0-3DC1-4FC7-B4A4-BC724C6238A9}" type="pres">
      <dgm:prSet presAssocID="{299459DE-EDAA-403F-B7C1-44E2876EE979}" presName="spaceRect" presStyleCnt="0"/>
      <dgm:spPr/>
    </dgm:pt>
    <dgm:pt modelId="{81328D6B-15D0-4B16-A059-6D27578727C8}" type="pres">
      <dgm:prSet presAssocID="{299459DE-EDAA-403F-B7C1-44E2876EE979}" presName="parTx" presStyleLbl="revTx" presStyleIdx="2" presStyleCnt="3">
        <dgm:presLayoutVars>
          <dgm:chMax val="0"/>
          <dgm:chPref val="0"/>
        </dgm:presLayoutVars>
      </dgm:prSet>
      <dgm:spPr/>
    </dgm:pt>
  </dgm:ptLst>
  <dgm:cxnLst>
    <dgm:cxn modelId="{1955F320-8968-43E1-872F-4E2753825837}" type="presOf" srcId="{299459DE-EDAA-403F-B7C1-44E2876EE979}" destId="{81328D6B-15D0-4B16-A059-6D27578727C8}" srcOrd="0" destOrd="0" presId="urn:microsoft.com/office/officeart/2018/2/layout/IconVerticalSolidList"/>
    <dgm:cxn modelId="{FE368F21-F6E8-428B-822B-1A8711B030B5}" type="presOf" srcId="{4F4CB360-2D94-472D-AA4F-FF78F3CE1AC4}" destId="{DB6B639A-0863-47B0-AE9F-C8AC73D23C09}" srcOrd="0" destOrd="0" presId="urn:microsoft.com/office/officeart/2018/2/layout/IconVerticalSolidList"/>
    <dgm:cxn modelId="{116A3432-6FE2-4934-AA61-03A84B9EB1E5}" type="presOf" srcId="{669088D5-D80A-491C-99AA-E63DA85DAD90}" destId="{77AF3E32-21AC-45B4-B035-12AF06227C57}" srcOrd="0" destOrd="0" presId="urn:microsoft.com/office/officeart/2018/2/layout/IconVerticalSolidList"/>
    <dgm:cxn modelId="{F1427373-24ED-4640-B7C9-EF86A2150F87}" type="presOf" srcId="{8DC3E627-49E2-4C64-9F23-8B36C067A5A9}" destId="{84DA0982-2F27-41AC-BB2B-9E5372C8C2F4}" srcOrd="0" destOrd="0" presId="urn:microsoft.com/office/officeart/2018/2/layout/IconVerticalSolidList"/>
    <dgm:cxn modelId="{1E8183A8-AFC0-4546-824E-F88D6676D1BD}" srcId="{8DC3E627-49E2-4C64-9F23-8B36C067A5A9}" destId="{4F4CB360-2D94-472D-AA4F-FF78F3CE1AC4}" srcOrd="1" destOrd="0" parTransId="{7D1B57CD-99B6-443A-8E61-4A3719D216EF}" sibTransId="{EFDFFF1D-9AFA-45BF-97FB-E6A29C9C7935}"/>
    <dgm:cxn modelId="{135FDAB5-AC90-4706-B46A-61B5395F0BAC}" srcId="{8DC3E627-49E2-4C64-9F23-8B36C067A5A9}" destId="{669088D5-D80A-491C-99AA-E63DA85DAD90}" srcOrd="0" destOrd="0" parTransId="{C5F7459F-1177-4823-950F-D9465EB706CE}" sibTransId="{3C58FA8A-F07D-45CF-BA37-FC6E42B64B80}"/>
    <dgm:cxn modelId="{68775EFD-4108-47A7-8BC7-16E8CF8BC2CD}" srcId="{8DC3E627-49E2-4C64-9F23-8B36C067A5A9}" destId="{299459DE-EDAA-403F-B7C1-44E2876EE979}" srcOrd="2" destOrd="0" parTransId="{E74AF369-9662-4560-86DA-DB194CB17E41}" sibTransId="{D64ED1B3-6CBA-4C98-9A20-B868A0967D4B}"/>
    <dgm:cxn modelId="{2395FAE5-5E2E-468C-8CE1-10EA7813642C}" type="presParOf" srcId="{84DA0982-2F27-41AC-BB2B-9E5372C8C2F4}" destId="{CF72F858-FCEC-4A74-A99B-83CE158AE8C6}" srcOrd="0" destOrd="0" presId="urn:microsoft.com/office/officeart/2018/2/layout/IconVerticalSolidList"/>
    <dgm:cxn modelId="{8F36FB67-65EE-44C0-8B7A-B21D1543AAAB}" type="presParOf" srcId="{CF72F858-FCEC-4A74-A99B-83CE158AE8C6}" destId="{C4897BB9-7068-4268-9ABF-32042AB52137}" srcOrd="0" destOrd="0" presId="urn:microsoft.com/office/officeart/2018/2/layout/IconVerticalSolidList"/>
    <dgm:cxn modelId="{CA4A5587-3A6A-407B-B301-2042874BD5F1}" type="presParOf" srcId="{CF72F858-FCEC-4A74-A99B-83CE158AE8C6}" destId="{6268B0EE-C701-4C56-9FA0-D7D479202626}" srcOrd="1" destOrd="0" presId="urn:microsoft.com/office/officeart/2018/2/layout/IconVerticalSolidList"/>
    <dgm:cxn modelId="{B6AEA114-530E-4985-8297-47349BE75EAA}" type="presParOf" srcId="{CF72F858-FCEC-4A74-A99B-83CE158AE8C6}" destId="{7E023444-E8DB-4E50-BC99-7CC79DC7E167}" srcOrd="2" destOrd="0" presId="urn:microsoft.com/office/officeart/2018/2/layout/IconVerticalSolidList"/>
    <dgm:cxn modelId="{B26A9424-4FCF-41FA-A76B-6E2C5BB9245B}" type="presParOf" srcId="{CF72F858-FCEC-4A74-A99B-83CE158AE8C6}" destId="{77AF3E32-21AC-45B4-B035-12AF06227C57}" srcOrd="3" destOrd="0" presId="urn:microsoft.com/office/officeart/2018/2/layout/IconVerticalSolidList"/>
    <dgm:cxn modelId="{0E322802-A5ED-4525-BB3C-7B5DFAE28F58}" type="presParOf" srcId="{84DA0982-2F27-41AC-BB2B-9E5372C8C2F4}" destId="{86E9AF30-9647-42B3-A4A8-8284B6B74D84}" srcOrd="1" destOrd="0" presId="urn:microsoft.com/office/officeart/2018/2/layout/IconVerticalSolidList"/>
    <dgm:cxn modelId="{E7423F46-75BE-4351-871C-206CE0251A53}" type="presParOf" srcId="{84DA0982-2F27-41AC-BB2B-9E5372C8C2F4}" destId="{64FDF4DB-63FA-415E-9C13-62154987EA3A}" srcOrd="2" destOrd="0" presId="urn:microsoft.com/office/officeart/2018/2/layout/IconVerticalSolidList"/>
    <dgm:cxn modelId="{38F51D69-009D-49F1-B41C-921953E47D04}" type="presParOf" srcId="{64FDF4DB-63FA-415E-9C13-62154987EA3A}" destId="{E0063564-4769-408A-96E2-5F5500EAC5F5}" srcOrd="0" destOrd="0" presId="urn:microsoft.com/office/officeart/2018/2/layout/IconVerticalSolidList"/>
    <dgm:cxn modelId="{E767FDF9-E303-4FC4-8C79-D74AA9D3F6D5}" type="presParOf" srcId="{64FDF4DB-63FA-415E-9C13-62154987EA3A}" destId="{22ADA6A7-BC7F-419D-9158-31BA000A8DA3}" srcOrd="1" destOrd="0" presId="urn:microsoft.com/office/officeart/2018/2/layout/IconVerticalSolidList"/>
    <dgm:cxn modelId="{FF63A4CC-713A-482F-93F5-5B4852F81F11}" type="presParOf" srcId="{64FDF4DB-63FA-415E-9C13-62154987EA3A}" destId="{033BDAEC-075B-4509-9DCE-7D6FC5747B13}" srcOrd="2" destOrd="0" presId="urn:microsoft.com/office/officeart/2018/2/layout/IconVerticalSolidList"/>
    <dgm:cxn modelId="{E45E7855-56EC-49F5-82B2-3B76E3873766}" type="presParOf" srcId="{64FDF4DB-63FA-415E-9C13-62154987EA3A}" destId="{DB6B639A-0863-47B0-AE9F-C8AC73D23C09}" srcOrd="3" destOrd="0" presId="urn:microsoft.com/office/officeart/2018/2/layout/IconVerticalSolidList"/>
    <dgm:cxn modelId="{C3335285-9681-480B-B952-D8E12073435E}" type="presParOf" srcId="{84DA0982-2F27-41AC-BB2B-9E5372C8C2F4}" destId="{DFCD2BE4-6FCC-4A3E-ADEC-7694F24BD6E0}" srcOrd="3" destOrd="0" presId="urn:microsoft.com/office/officeart/2018/2/layout/IconVerticalSolidList"/>
    <dgm:cxn modelId="{53AAC08E-A9E5-4EBB-BA4D-12163926D581}" type="presParOf" srcId="{84DA0982-2F27-41AC-BB2B-9E5372C8C2F4}" destId="{B01EEEE4-08E6-45F5-B454-C9A22E4A7A3F}" srcOrd="4" destOrd="0" presId="urn:microsoft.com/office/officeart/2018/2/layout/IconVerticalSolidList"/>
    <dgm:cxn modelId="{EE0A0905-4C7B-4F97-95B6-01288F599362}" type="presParOf" srcId="{B01EEEE4-08E6-45F5-B454-C9A22E4A7A3F}" destId="{248B9E8B-0198-42A3-B6F7-26A8AA5F4927}" srcOrd="0" destOrd="0" presId="urn:microsoft.com/office/officeart/2018/2/layout/IconVerticalSolidList"/>
    <dgm:cxn modelId="{55706524-386D-4C40-BB08-1875CAE77B4E}" type="presParOf" srcId="{B01EEEE4-08E6-45F5-B454-C9A22E4A7A3F}" destId="{1838993B-E4C9-4E9A-98A3-70B4EFC9B5AC}" srcOrd="1" destOrd="0" presId="urn:microsoft.com/office/officeart/2018/2/layout/IconVerticalSolidList"/>
    <dgm:cxn modelId="{D2DBE919-72D1-419C-B1FB-1DA6D8EC1119}" type="presParOf" srcId="{B01EEEE4-08E6-45F5-B454-C9A22E4A7A3F}" destId="{754B6CC0-3DC1-4FC7-B4A4-BC724C6238A9}" srcOrd="2" destOrd="0" presId="urn:microsoft.com/office/officeart/2018/2/layout/IconVerticalSolidList"/>
    <dgm:cxn modelId="{5F0FE643-D16D-49F1-96B6-62FC095CBF0C}" type="presParOf" srcId="{B01EEEE4-08E6-45F5-B454-C9A22E4A7A3F}" destId="{81328D6B-15D0-4B16-A059-6D27578727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610A40-8BBC-443E-8E82-582522FE456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AD94F24-577E-4574-B877-4528D168D7EE}">
      <dgm:prSet phldrT="[Text]"/>
      <dgm:spPr/>
      <dgm:t>
        <a:bodyPr/>
        <a:lstStyle/>
        <a:p>
          <a:r>
            <a:rPr lang="en-US"/>
            <a:t>Questions must relate to the job</a:t>
          </a:r>
        </a:p>
      </dgm:t>
    </dgm:pt>
    <dgm:pt modelId="{188E9FD3-DF36-4948-81BC-0ABAEC39CA71}" type="parTrans" cxnId="{6E88E54E-4253-49F2-B853-737150561366}">
      <dgm:prSet/>
      <dgm:spPr/>
      <dgm:t>
        <a:bodyPr/>
        <a:lstStyle/>
        <a:p>
          <a:endParaRPr lang="en-US"/>
        </a:p>
      </dgm:t>
    </dgm:pt>
    <dgm:pt modelId="{7D100A40-7F24-4037-B195-6227D83A8B0E}" type="sibTrans" cxnId="{6E88E54E-4253-49F2-B853-737150561366}">
      <dgm:prSet/>
      <dgm:spPr/>
      <dgm:t>
        <a:bodyPr/>
        <a:lstStyle/>
        <a:p>
          <a:endParaRPr lang="en-US"/>
        </a:p>
      </dgm:t>
    </dgm:pt>
    <dgm:pt modelId="{7E0720B1-D8D2-4BE9-8C6F-2B86E7834524}">
      <dgm:prSet phldrT="[Text]"/>
      <dgm:spPr/>
      <dgm:t>
        <a:bodyPr/>
        <a:lstStyle/>
        <a:p>
          <a:r>
            <a:rPr lang="en-US"/>
            <a:t>Be aware of your area’s laws</a:t>
          </a:r>
        </a:p>
      </dgm:t>
    </dgm:pt>
    <dgm:pt modelId="{015AD9A6-37E6-47FC-B31A-9CAEDDC3E28D}" type="parTrans" cxnId="{6267CB7E-A71E-4053-A662-3C5B7251310C}">
      <dgm:prSet/>
      <dgm:spPr/>
      <dgm:t>
        <a:bodyPr/>
        <a:lstStyle/>
        <a:p>
          <a:endParaRPr lang="en-US"/>
        </a:p>
      </dgm:t>
    </dgm:pt>
    <dgm:pt modelId="{CD4BCAD9-235E-4E36-B246-C065E927978C}" type="sibTrans" cxnId="{6267CB7E-A71E-4053-A662-3C5B7251310C}">
      <dgm:prSet/>
      <dgm:spPr/>
      <dgm:t>
        <a:bodyPr/>
        <a:lstStyle/>
        <a:p>
          <a:endParaRPr lang="en-US"/>
        </a:p>
      </dgm:t>
    </dgm:pt>
    <dgm:pt modelId="{9C23916E-92CC-42D1-9233-F9BC423C36A3}">
      <dgm:prSet phldrT="[Text]"/>
      <dgm:spPr/>
      <dgm:t>
        <a:bodyPr/>
        <a:lstStyle/>
        <a:p>
          <a:r>
            <a:rPr lang="en-US"/>
            <a:t>Avoid culture, age, religion, medical</a:t>
          </a:r>
        </a:p>
      </dgm:t>
    </dgm:pt>
    <dgm:pt modelId="{CAF4DA5E-5FDF-4A41-8831-DEE14FD7940F}" type="parTrans" cxnId="{A1CE910B-CFB6-431E-A2AB-729188EDFB00}">
      <dgm:prSet/>
      <dgm:spPr/>
      <dgm:t>
        <a:bodyPr/>
        <a:lstStyle/>
        <a:p>
          <a:endParaRPr lang="en-US"/>
        </a:p>
      </dgm:t>
    </dgm:pt>
    <dgm:pt modelId="{8FF9FA36-A413-4110-8220-0BF8A3A24B00}" type="sibTrans" cxnId="{A1CE910B-CFB6-431E-A2AB-729188EDFB00}">
      <dgm:prSet/>
      <dgm:spPr/>
      <dgm:t>
        <a:bodyPr/>
        <a:lstStyle/>
        <a:p>
          <a:endParaRPr lang="en-US"/>
        </a:p>
      </dgm:t>
    </dgm:pt>
    <dgm:pt modelId="{144922C7-1103-4EE2-8D0B-FE5067E13749}" type="pres">
      <dgm:prSet presAssocID="{19610A40-8BBC-443E-8E82-582522FE456C}" presName="root" presStyleCnt="0">
        <dgm:presLayoutVars>
          <dgm:dir/>
          <dgm:resizeHandles val="exact"/>
        </dgm:presLayoutVars>
      </dgm:prSet>
      <dgm:spPr/>
    </dgm:pt>
    <dgm:pt modelId="{31239495-D0BF-466E-A182-0D42EE745CFF}" type="pres">
      <dgm:prSet presAssocID="{2AD94F24-577E-4574-B877-4528D168D7EE}" presName="compNode" presStyleCnt="0"/>
      <dgm:spPr/>
    </dgm:pt>
    <dgm:pt modelId="{2E78F06D-CB0D-4195-B56F-FA5D6BFD11A0}" type="pres">
      <dgm:prSet presAssocID="{2AD94F24-577E-4574-B877-4528D168D7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04F6F4B0-B133-4E96-B0B5-F3203A3CBC6D}" type="pres">
      <dgm:prSet presAssocID="{2AD94F24-577E-4574-B877-4528D168D7EE}" presName="spaceRect" presStyleCnt="0"/>
      <dgm:spPr/>
    </dgm:pt>
    <dgm:pt modelId="{0B2BF80F-D6EB-47B7-B489-59EE8DF63101}" type="pres">
      <dgm:prSet presAssocID="{2AD94F24-577E-4574-B877-4528D168D7EE}" presName="textRect" presStyleLbl="revTx" presStyleIdx="0" presStyleCnt="3">
        <dgm:presLayoutVars>
          <dgm:chMax val="1"/>
          <dgm:chPref val="1"/>
        </dgm:presLayoutVars>
      </dgm:prSet>
      <dgm:spPr/>
    </dgm:pt>
    <dgm:pt modelId="{B8E3C1FA-CA70-434A-8D15-39B44DBE74C2}" type="pres">
      <dgm:prSet presAssocID="{7D100A40-7F24-4037-B195-6227D83A8B0E}" presName="sibTrans" presStyleCnt="0"/>
      <dgm:spPr/>
    </dgm:pt>
    <dgm:pt modelId="{147E5BE7-94EA-4E95-AB84-70B2EA80F844}" type="pres">
      <dgm:prSet presAssocID="{7E0720B1-D8D2-4BE9-8C6F-2B86E7834524}" presName="compNode" presStyleCnt="0"/>
      <dgm:spPr/>
    </dgm:pt>
    <dgm:pt modelId="{E6DC42D5-9FDD-462D-B9CE-01C00F086960}" type="pres">
      <dgm:prSet presAssocID="{7E0720B1-D8D2-4BE9-8C6F-2B86E78345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879B0711-29B5-4CC4-90DB-0CEE9027421C}" type="pres">
      <dgm:prSet presAssocID="{7E0720B1-D8D2-4BE9-8C6F-2B86E7834524}" presName="spaceRect" presStyleCnt="0"/>
      <dgm:spPr/>
    </dgm:pt>
    <dgm:pt modelId="{05AD39C4-1D22-45C3-B324-A16BD4D50746}" type="pres">
      <dgm:prSet presAssocID="{7E0720B1-D8D2-4BE9-8C6F-2B86E7834524}" presName="textRect" presStyleLbl="revTx" presStyleIdx="1" presStyleCnt="3">
        <dgm:presLayoutVars>
          <dgm:chMax val="1"/>
          <dgm:chPref val="1"/>
        </dgm:presLayoutVars>
      </dgm:prSet>
      <dgm:spPr/>
    </dgm:pt>
    <dgm:pt modelId="{FF60F4BF-04EC-4194-872F-D40FAE935BA9}" type="pres">
      <dgm:prSet presAssocID="{CD4BCAD9-235E-4E36-B246-C065E927978C}" presName="sibTrans" presStyleCnt="0"/>
      <dgm:spPr/>
    </dgm:pt>
    <dgm:pt modelId="{F5EEFD95-32F5-4701-8463-328A7BE67169}" type="pres">
      <dgm:prSet presAssocID="{9C23916E-92CC-42D1-9233-F9BC423C36A3}" presName="compNode" presStyleCnt="0"/>
      <dgm:spPr/>
    </dgm:pt>
    <dgm:pt modelId="{BD44DC36-C6B9-49E9-81E7-DBA94334CB9F}" type="pres">
      <dgm:prSet presAssocID="{9C23916E-92CC-42D1-9233-F9BC423C36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F1CEE7A9-1D7B-40C6-BEAF-D9B5B0BD1036}" type="pres">
      <dgm:prSet presAssocID="{9C23916E-92CC-42D1-9233-F9BC423C36A3}" presName="spaceRect" presStyleCnt="0"/>
      <dgm:spPr/>
    </dgm:pt>
    <dgm:pt modelId="{181BAB34-5628-4606-BE73-3EF10ED7A104}" type="pres">
      <dgm:prSet presAssocID="{9C23916E-92CC-42D1-9233-F9BC423C36A3}" presName="textRect" presStyleLbl="revTx" presStyleIdx="2" presStyleCnt="3">
        <dgm:presLayoutVars>
          <dgm:chMax val="1"/>
          <dgm:chPref val="1"/>
        </dgm:presLayoutVars>
      </dgm:prSet>
      <dgm:spPr/>
    </dgm:pt>
  </dgm:ptLst>
  <dgm:cxnLst>
    <dgm:cxn modelId="{A1CE910B-CFB6-431E-A2AB-729188EDFB00}" srcId="{19610A40-8BBC-443E-8E82-582522FE456C}" destId="{9C23916E-92CC-42D1-9233-F9BC423C36A3}" srcOrd="2" destOrd="0" parTransId="{CAF4DA5E-5FDF-4A41-8831-DEE14FD7940F}" sibTransId="{8FF9FA36-A413-4110-8220-0BF8A3A24B00}"/>
    <dgm:cxn modelId="{4035B662-3C96-4AEA-B6E6-3471D4B87408}" type="presOf" srcId="{19610A40-8BBC-443E-8E82-582522FE456C}" destId="{144922C7-1103-4EE2-8D0B-FE5067E13749}" srcOrd="0" destOrd="0" presId="urn:microsoft.com/office/officeart/2018/2/layout/IconLabelList"/>
    <dgm:cxn modelId="{E80D1063-50E4-485A-B531-4BAA98D1E91C}" type="presOf" srcId="{9C23916E-92CC-42D1-9233-F9BC423C36A3}" destId="{181BAB34-5628-4606-BE73-3EF10ED7A104}" srcOrd="0" destOrd="0" presId="urn:microsoft.com/office/officeart/2018/2/layout/IconLabelList"/>
    <dgm:cxn modelId="{6E88E54E-4253-49F2-B853-737150561366}" srcId="{19610A40-8BBC-443E-8E82-582522FE456C}" destId="{2AD94F24-577E-4574-B877-4528D168D7EE}" srcOrd="0" destOrd="0" parTransId="{188E9FD3-DF36-4948-81BC-0ABAEC39CA71}" sibTransId="{7D100A40-7F24-4037-B195-6227D83A8B0E}"/>
    <dgm:cxn modelId="{6267CB7E-A71E-4053-A662-3C5B7251310C}" srcId="{19610A40-8BBC-443E-8E82-582522FE456C}" destId="{7E0720B1-D8D2-4BE9-8C6F-2B86E7834524}" srcOrd="1" destOrd="0" parTransId="{015AD9A6-37E6-47FC-B31A-9CAEDDC3E28D}" sibTransId="{CD4BCAD9-235E-4E36-B246-C065E927978C}"/>
    <dgm:cxn modelId="{EE4944D0-0B06-4D48-8028-4B807775484D}" type="presOf" srcId="{7E0720B1-D8D2-4BE9-8C6F-2B86E7834524}" destId="{05AD39C4-1D22-45C3-B324-A16BD4D50746}" srcOrd="0" destOrd="0" presId="urn:microsoft.com/office/officeart/2018/2/layout/IconLabelList"/>
    <dgm:cxn modelId="{78820FE6-CB38-4BBA-ABEA-F18088C7A42E}" type="presOf" srcId="{2AD94F24-577E-4574-B877-4528D168D7EE}" destId="{0B2BF80F-D6EB-47B7-B489-59EE8DF63101}" srcOrd="0" destOrd="0" presId="urn:microsoft.com/office/officeart/2018/2/layout/IconLabelList"/>
    <dgm:cxn modelId="{8C98C607-7F85-4C3C-86C6-CB6ED922EC0A}" type="presParOf" srcId="{144922C7-1103-4EE2-8D0B-FE5067E13749}" destId="{31239495-D0BF-466E-A182-0D42EE745CFF}" srcOrd="0" destOrd="0" presId="urn:microsoft.com/office/officeart/2018/2/layout/IconLabelList"/>
    <dgm:cxn modelId="{6B6DABCC-0114-4832-AB49-68C165D1E724}" type="presParOf" srcId="{31239495-D0BF-466E-A182-0D42EE745CFF}" destId="{2E78F06D-CB0D-4195-B56F-FA5D6BFD11A0}" srcOrd="0" destOrd="0" presId="urn:microsoft.com/office/officeart/2018/2/layout/IconLabelList"/>
    <dgm:cxn modelId="{0F94E55A-2C25-4867-B1F1-4E3BCE580541}" type="presParOf" srcId="{31239495-D0BF-466E-A182-0D42EE745CFF}" destId="{04F6F4B0-B133-4E96-B0B5-F3203A3CBC6D}" srcOrd="1" destOrd="0" presId="urn:microsoft.com/office/officeart/2018/2/layout/IconLabelList"/>
    <dgm:cxn modelId="{EE60B564-6AE0-47F1-9426-36BFF6E655DE}" type="presParOf" srcId="{31239495-D0BF-466E-A182-0D42EE745CFF}" destId="{0B2BF80F-D6EB-47B7-B489-59EE8DF63101}" srcOrd="2" destOrd="0" presId="urn:microsoft.com/office/officeart/2018/2/layout/IconLabelList"/>
    <dgm:cxn modelId="{EED34BF7-9D58-4F09-A09F-F11ECB8C3BF9}" type="presParOf" srcId="{144922C7-1103-4EE2-8D0B-FE5067E13749}" destId="{B8E3C1FA-CA70-434A-8D15-39B44DBE74C2}" srcOrd="1" destOrd="0" presId="urn:microsoft.com/office/officeart/2018/2/layout/IconLabelList"/>
    <dgm:cxn modelId="{1846A2F1-C666-4ACE-988B-D958F9C0442C}" type="presParOf" srcId="{144922C7-1103-4EE2-8D0B-FE5067E13749}" destId="{147E5BE7-94EA-4E95-AB84-70B2EA80F844}" srcOrd="2" destOrd="0" presId="urn:microsoft.com/office/officeart/2018/2/layout/IconLabelList"/>
    <dgm:cxn modelId="{2276C20C-73FE-4589-8D29-79EBFD1BA76A}" type="presParOf" srcId="{147E5BE7-94EA-4E95-AB84-70B2EA80F844}" destId="{E6DC42D5-9FDD-462D-B9CE-01C00F086960}" srcOrd="0" destOrd="0" presId="urn:microsoft.com/office/officeart/2018/2/layout/IconLabelList"/>
    <dgm:cxn modelId="{FB6AAD5F-4A51-4246-8EDD-CC6675ADBD78}" type="presParOf" srcId="{147E5BE7-94EA-4E95-AB84-70B2EA80F844}" destId="{879B0711-29B5-4CC4-90DB-0CEE9027421C}" srcOrd="1" destOrd="0" presId="urn:microsoft.com/office/officeart/2018/2/layout/IconLabelList"/>
    <dgm:cxn modelId="{EE8B28EB-DC5C-480F-9069-44F907D77DB6}" type="presParOf" srcId="{147E5BE7-94EA-4E95-AB84-70B2EA80F844}" destId="{05AD39C4-1D22-45C3-B324-A16BD4D50746}" srcOrd="2" destOrd="0" presId="urn:microsoft.com/office/officeart/2018/2/layout/IconLabelList"/>
    <dgm:cxn modelId="{ED51C3E9-62BB-453D-B215-B10DA68A8838}" type="presParOf" srcId="{144922C7-1103-4EE2-8D0B-FE5067E13749}" destId="{FF60F4BF-04EC-4194-872F-D40FAE935BA9}" srcOrd="3" destOrd="0" presId="urn:microsoft.com/office/officeart/2018/2/layout/IconLabelList"/>
    <dgm:cxn modelId="{48E02A7F-81D7-46D8-8609-EFACDED2AEF2}" type="presParOf" srcId="{144922C7-1103-4EE2-8D0B-FE5067E13749}" destId="{F5EEFD95-32F5-4701-8463-328A7BE67169}" srcOrd="4" destOrd="0" presId="urn:microsoft.com/office/officeart/2018/2/layout/IconLabelList"/>
    <dgm:cxn modelId="{CEE42C05-B460-4D65-BF11-40437C40F9BA}" type="presParOf" srcId="{F5EEFD95-32F5-4701-8463-328A7BE67169}" destId="{BD44DC36-C6B9-49E9-81E7-DBA94334CB9F}" srcOrd="0" destOrd="0" presId="urn:microsoft.com/office/officeart/2018/2/layout/IconLabelList"/>
    <dgm:cxn modelId="{2F337DCF-6AF0-4766-B88A-562A2843E4CF}" type="presParOf" srcId="{F5EEFD95-32F5-4701-8463-328A7BE67169}" destId="{F1CEE7A9-1D7B-40C6-BEAF-D9B5B0BD1036}" srcOrd="1" destOrd="0" presId="urn:microsoft.com/office/officeart/2018/2/layout/IconLabelList"/>
    <dgm:cxn modelId="{83AD4357-4D36-4550-8492-84425D88DA12}" type="presParOf" srcId="{F5EEFD95-32F5-4701-8463-328A7BE67169}" destId="{181BAB34-5628-4606-BE73-3EF10ED7A10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C514D6-3053-4142-8D08-24A68B00740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1A56DDE-6747-4056-9D29-52C1D780F4BF}">
      <dgm:prSet/>
      <dgm:spPr/>
      <dgm:t>
        <a:bodyPr/>
        <a:lstStyle/>
        <a:p>
          <a:pPr>
            <a:lnSpc>
              <a:spcPct val="100000"/>
            </a:lnSpc>
          </a:pPr>
          <a:r>
            <a:rPr lang="en-US" dirty="0"/>
            <a:t>job description for each job</a:t>
          </a:r>
        </a:p>
      </dgm:t>
    </dgm:pt>
    <dgm:pt modelId="{D5DFDFB8-95D1-4207-90F8-4C0196992186}" type="parTrans" cxnId="{CAB0EAA7-FDEB-4363-9435-DD896775C00B}">
      <dgm:prSet/>
      <dgm:spPr/>
      <dgm:t>
        <a:bodyPr/>
        <a:lstStyle/>
        <a:p>
          <a:endParaRPr lang="en-US"/>
        </a:p>
      </dgm:t>
    </dgm:pt>
    <dgm:pt modelId="{CD18E0CA-EF27-4C35-9E75-C3EF06E7CA86}" type="sibTrans" cxnId="{CAB0EAA7-FDEB-4363-9435-DD896775C00B}">
      <dgm:prSet/>
      <dgm:spPr/>
      <dgm:t>
        <a:bodyPr/>
        <a:lstStyle/>
        <a:p>
          <a:endParaRPr lang="en-US"/>
        </a:p>
      </dgm:t>
    </dgm:pt>
    <dgm:pt modelId="{AA2B97F3-DD25-43CF-B242-FD307B375CA1}">
      <dgm:prSet/>
      <dgm:spPr/>
      <dgm:t>
        <a:bodyPr/>
        <a:lstStyle/>
        <a:p>
          <a:pPr>
            <a:lnSpc>
              <a:spcPct val="100000"/>
            </a:lnSpc>
          </a:pPr>
          <a:r>
            <a:rPr lang="en-US" dirty="0"/>
            <a:t>Create interview questions</a:t>
          </a:r>
        </a:p>
      </dgm:t>
    </dgm:pt>
    <dgm:pt modelId="{9FFA4109-0AC9-4DBA-915F-E7EE0F612599}" type="parTrans" cxnId="{6B2BD028-9014-46E1-AB29-F7A060BE21B6}">
      <dgm:prSet/>
      <dgm:spPr/>
      <dgm:t>
        <a:bodyPr/>
        <a:lstStyle/>
        <a:p>
          <a:endParaRPr lang="en-US"/>
        </a:p>
      </dgm:t>
    </dgm:pt>
    <dgm:pt modelId="{57B1F8C8-D5B5-4556-9003-230D78CF1E43}" type="sibTrans" cxnId="{6B2BD028-9014-46E1-AB29-F7A060BE21B6}">
      <dgm:prSet/>
      <dgm:spPr/>
      <dgm:t>
        <a:bodyPr/>
        <a:lstStyle/>
        <a:p>
          <a:endParaRPr lang="en-US"/>
        </a:p>
      </dgm:t>
    </dgm:pt>
    <dgm:pt modelId="{182A66E8-DAD7-4A9E-934C-4149E4BB4F77}">
      <dgm:prSet/>
      <dgm:spPr/>
      <dgm:t>
        <a:bodyPr/>
        <a:lstStyle/>
        <a:p>
          <a:pPr>
            <a:lnSpc>
              <a:spcPct val="100000"/>
            </a:lnSpc>
          </a:pPr>
          <a:r>
            <a:rPr lang="en-US" dirty="0"/>
            <a:t>Ask questions that demonstrate past performance, not hypothetical or general</a:t>
          </a:r>
        </a:p>
      </dgm:t>
    </dgm:pt>
    <dgm:pt modelId="{090028AB-D6C4-4384-A9ED-B87843F82C45}" type="parTrans" cxnId="{8F3BE9D8-03BB-436E-898C-36108CC073B9}">
      <dgm:prSet/>
      <dgm:spPr/>
      <dgm:t>
        <a:bodyPr/>
        <a:lstStyle/>
        <a:p>
          <a:endParaRPr lang="en-US"/>
        </a:p>
      </dgm:t>
    </dgm:pt>
    <dgm:pt modelId="{4726C50D-8590-4703-9818-6A008E7B7CAB}" type="sibTrans" cxnId="{8F3BE9D8-03BB-436E-898C-36108CC073B9}">
      <dgm:prSet/>
      <dgm:spPr/>
      <dgm:t>
        <a:bodyPr/>
        <a:lstStyle/>
        <a:p>
          <a:endParaRPr lang="en-US"/>
        </a:p>
      </dgm:t>
    </dgm:pt>
    <dgm:pt modelId="{04514536-130D-4C4F-89EF-1B8DACAD9FAC}">
      <dgm:prSet/>
      <dgm:spPr/>
      <dgm:t>
        <a:bodyPr/>
        <a:lstStyle/>
        <a:p>
          <a:pPr>
            <a:lnSpc>
              <a:spcPct val="100000"/>
            </a:lnSpc>
          </a:pPr>
          <a:r>
            <a:rPr lang="en-US" dirty="0"/>
            <a:t>Use the same interview questions for each applicant</a:t>
          </a:r>
        </a:p>
      </dgm:t>
    </dgm:pt>
    <dgm:pt modelId="{B0A72FD3-E561-433D-A1A7-367161E53B03}" type="parTrans" cxnId="{71FEED45-71B5-495F-AF79-A19AB67652D2}">
      <dgm:prSet/>
      <dgm:spPr/>
      <dgm:t>
        <a:bodyPr/>
        <a:lstStyle/>
        <a:p>
          <a:endParaRPr lang="en-US"/>
        </a:p>
      </dgm:t>
    </dgm:pt>
    <dgm:pt modelId="{571ADDE0-6FE4-4C12-9263-DECCBD906C29}" type="sibTrans" cxnId="{71FEED45-71B5-495F-AF79-A19AB67652D2}">
      <dgm:prSet/>
      <dgm:spPr/>
      <dgm:t>
        <a:bodyPr/>
        <a:lstStyle/>
        <a:p>
          <a:endParaRPr lang="en-US"/>
        </a:p>
      </dgm:t>
    </dgm:pt>
    <dgm:pt modelId="{4CABD902-2B2D-4C66-8AF4-11831DA6E546}">
      <dgm:prSet/>
      <dgm:spPr/>
      <dgm:t>
        <a:bodyPr/>
        <a:lstStyle/>
        <a:p>
          <a:pPr>
            <a:lnSpc>
              <a:spcPct val="100000"/>
            </a:lnSpc>
          </a:pPr>
          <a:r>
            <a:rPr lang="en-US" dirty="0"/>
            <a:t>Take notes</a:t>
          </a:r>
        </a:p>
      </dgm:t>
    </dgm:pt>
    <dgm:pt modelId="{8B036156-64E9-4CBE-8A43-C87A609FDF82}" type="parTrans" cxnId="{C8B1B3FB-E9CB-41B5-A047-227166840A55}">
      <dgm:prSet/>
      <dgm:spPr/>
      <dgm:t>
        <a:bodyPr/>
        <a:lstStyle/>
        <a:p>
          <a:endParaRPr lang="en-US"/>
        </a:p>
      </dgm:t>
    </dgm:pt>
    <dgm:pt modelId="{393AF18A-CB87-4EC1-B081-9918911B82DE}" type="sibTrans" cxnId="{C8B1B3FB-E9CB-41B5-A047-227166840A55}">
      <dgm:prSet/>
      <dgm:spPr/>
      <dgm:t>
        <a:bodyPr/>
        <a:lstStyle/>
        <a:p>
          <a:endParaRPr lang="en-US"/>
        </a:p>
      </dgm:t>
    </dgm:pt>
    <dgm:pt modelId="{37D2A598-6D38-4563-9349-1C5155446281}">
      <dgm:prSet/>
      <dgm:spPr/>
      <dgm:t>
        <a:bodyPr/>
        <a:lstStyle/>
        <a:p>
          <a:pPr>
            <a:lnSpc>
              <a:spcPct val="100000"/>
            </a:lnSpc>
          </a:pPr>
          <a:r>
            <a:rPr lang="en-US" dirty="0"/>
            <a:t>Choose the best qualified candidate</a:t>
          </a:r>
        </a:p>
      </dgm:t>
    </dgm:pt>
    <dgm:pt modelId="{7E1E0BC4-9F67-4E49-8860-0F418B364CFA}" type="parTrans" cxnId="{3AE0956D-3366-4B4A-BB2A-77F41541BEBD}">
      <dgm:prSet/>
      <dgm:spPr/>
      <dgm:t>
        <a:bodyPr/>
        <a:lstStyle/>
        <a:p>
          <a:endParaRPr lang="en-US"/>
        </a:p>
      </dgm:t>
    </dgm:pt>
    <dgm:pt modelId="{6BC6D0B4-575F-45DB-B2AF-3CCE11D1C625}" type="sibTrans" cxnId="{3AE0956D-3366-4B4A-BB2A-77F41541BEBD}">
      <dgm:prSet/>
      <dgm:spPr/>
      <dgm:t>
        <a:bodyPr/>
        <a:lstStyle/>
        <a:p>
          <a:endParaRPr lang="en-US"/>
        </a:p>
      </dgm:t>
    </dgm:pt>
    <dgm:pt modelId="{484D5952-BD38-40C4-9349-946100F4F51C}" type="pres">
      <dgm:prSet presAssocID="{D8C514D6-3053-4142-8D08-24A68B007404}" presName="root" presStyleCnt="0">
        <dgm:presLayoutVars>
          <dgm:dir/>
          <dgm:resizeHandles val="exact"/>
        </dgm:presLayoutVars>
      </dgm:prSet>
      <dgm:spPr/>
    </dgm:pt>
    <dgm:pt modelId="{AE85E2AD-D0BF-4E68-963F-04D0109DF044}" type="pres">
      <dgm:prSet presAssocID="{71A56DDE-6747-4056-9D29-52C1D780F4BF}" presName="compNode" presStyleCnt="0"/>
      <dgm:spPr/>
    </dgm:pt>
    <dgm:pt modelId="{54D5E734-EFBB-455D-8878-275F5FB9BDA5}" type="pres">
      <dgm:prSet presAssocID="{71A56DDE-6747-4056-9D29-52C1D780F4BF}" presName="bgRect" presStyleLbl="bgShp" presStyleIdx="0" presStyleCnt="5"/>
      <dgm:spPr/>
    </dgm:pt>
    <dgm:pt modelId="{D35DB6AD-6D5F-4040-A830-1EB137A55659}" type="pres">
      <dgm:prSet presAssocID="{71A56DDE-6747-4056-9D29-52C1D780F4B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26FBD38A-9E16-4C2B-9372-D2A93F018A3F}" type="pres">
      <dgm:prSet presAssocID="{71A56DDE-6747-4056-9D29-52C1D780F4BF}" presName="spaceRect" presStyleCnt="0"/>
      <dgm:spPr/>
    </dgm:pt>
    <dgm:pt modelId="{059214D1-CE81-4A73-98ED-9F5677A8E782}" type="pres">
      <dgm:prSet presAssocID="{71A56DDE-6747-4056-9D29-52C1D780F4BF}" presName="parTx" presStyleLbl="revTx" presStyleIdx="0" presStyleCnt="6">
        <dgm:presLayoutVars>
          <dgm:chMax val="0"/>
          <dgm:chPref val="0"/>
        </dgm:presLayoutVars>
      </dgm:prSet>
      <dgm:spPr/>
    </dgm:pt>
    <dgm:pt modelId="{BBE9C0F3-155B-4585-A0A7-A7D017EA6226}" type="pres">
      <dgm:prSet presAssocID="{CD18E0CA-EF27-4C35-9E75-C3EF06E7CA86}" presName="sibTrans" presStyleCnt="0"/>
      <dgm:spPr/>
    </dgm:pt>
    <dgm:pt modelId="{73100CEE-F43C-437D-B722-7FC404F857DE}" type="pres">
      <dgm:prSet presAssocID="{AA2B97F3-DD25-43CF-B242-FD307B375CA1}" presName="compNode" presStyleCnt="0"/>
      <dgm:spPr/>
    </dgm:pt>
    <dgm:pt modelId="{303FFFFF-7214-41C6-A3FF-9471B2D4EE53}" type="pres">
      <dgm:prSet presAssocID="{AA2B97F3-DD25-43CF-B242-FD307B375CA1}" presName="bgRect" presStyleLbl="bgShp" presStyleIdx="1" presStyleCnt="5"/>
      <dgm:spPr/>
    </dgm:pt>
    <dgm:pt modelId="{3342B3B0-1C1A-4A85-A316-1B3ACC3F11B8}" type="pres">
      <dgm:prSet presAssocID="{AA2B97F3-DD25-43CF-B242-FD307B375C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E37D70BE-0C96-47F4-96B3-2AC1D803D68A}" type="pres">
      <dgm:prSet presAssocID="{AA2B97F3-DD25-43CF-B242-FD307B375CA1}" presName="spaceRect" presStyleCnt="0"/>
      <dgm:spPr/>
    </dgm:pt>
    <dgm:pt modelId="{B4D91A3D-4CDA-41DC-B23F-C2469F734B54}" type="pres">
      <dgm:prSet presAssocID="{AA2B97F3-DD25-43CF-B242-FD307B375CA1}" presName="parTx" presStyleLbl="revTx" presStyleIdx="1" presStyleCnt="6">
        <dgm:presLayoutVars>
          <dgm:chMax val="0"/>
          <dgm:chPref val="0"/>
        </dgm:presLayoutVars>
      </dgm:prSet>
      <dgm:spPr/>
    </dgm:pt>
    <dgm:pt modelId="{AE6309A0-43B2-4CCC-9AA0-398EEE27A0CF}" type="pres">
      <dgm:prSet presAssocID="{AA2B97F3-DD25-43CF-B242-FD307B375CA1}" presName="desTx" presStyleLbl="revTx" presStyleIdx="2" presStyleCnt="6">
        <dgm:presLayoutVars/>
      </dgm:prSet>
      <dgm:spPr/>
    </dgm:pt>
    <dgm:pt modelId="{E86272C3-6339-4F84-9442-1CA718C8EC40}" type="pres">
      <dgm:prSet presAssocID="{57B1F8C8-D5B5-4556-9003-230D78CF1E43}" presName="sibTrans" presStyleCnt="0"/>
      <dgm:spPr/>
    </dgm:pt>
    <dgm:pt modelId="{ABB3E625-B6C1-4D65-B3E4-D47FFAEBE01E}" type="pres">
      <dgm:prSet presAssocID="{04514536-130D-4C4F-89EF-1B8DACAD9FAC}" presName="compNode" presStyleCnt="0"/>
      <dgm:spPr/>
    </dgm:pt>
    <dgm:pt modelId="{B8C07B89-D034-4A07-9524-15593039F8AA}" type="pres">
      <dgm:prSet presAssocID="{04514536-130D-4C4F-89EF-1B8DACAD9FAC}" presName="bgRect" presStyleLbl="bgShp" presStyleIdx="2" presStyleCnt="5"/>
      <dgm:spPr/>
    </dgm:pt>
    <dgm:pt modelId="{CA67742E-1D33-482B-9422-90A31D216D5D}" type="pres">
      <dgm:prSet presAssocID="{04514536-130D-4C4F-89EF-1B8DACAD9FA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E8275B9E-8A35-40BF-A000-D7CD914E6C16}" type="pres">
      <dgm:prSet presAssocID="{04514536-130D-4C4F-89EF-1B8DACAD9FAC}" presName="spaceRect" presStyleCnt="0"/>
      <dgm:spPr/>
    </dgm:pt>
    <dgm:pt modelId="{44ABAEE1-86D4-469F-81B6-08D0E368B07F}" type="pres">
      <dgm:prSet presAssocID="{04514536-130D-4C4F-89EF-1B8DACAD9FAC}" presName="parTx" presStyleLbl="revTx" presStyleIdx="3" presStyleCnt="6">
        <dgm:presLayoutVars>
          <dgm:chMax val="0"/>
          <dgm:chPref val="0"/>
        </dgm:presLayoutVars>
      </dgm:prSet>
      <dgm:spPr/>
    </dgm:pt>
    <dgm:pt modelId="{4D135870-E44F-46A7-A178-D2E48CBB02F1}" type="pres">
      <dgm:prSet presAssocID="{571ADDE0-6FE4-4C12-9263-DECCBD906C29}" presName="sibTrans" presStyleCnt="0"/>
      <dgm:spPr/>
    </dgm:pt>
    <dgm:pt modelId="{3CC02792-A0DF-4B0F-902A-4B1962DFD4DA}" type="pres">
      <dgm:prSet presAssocID="{4CABD902-2B2D-4C66-8AF4-11831DA6E546}" presName="compNode" presStyleCnt="0"/>
      <dgm:spPr/>
    </dgm:pt>
    <dgm:pt modelId="{9B45147F-6194-4F05-B532-1815E3F3BEE7}" type="pres">
      <dgm:prSet presAssocID="{4CABD902-2B2D-4C66-8AF4-11831DA6E546}" presName="bgRect" presStyleLbl="bgShp" presStyleIdx="3" presStyleCnt="5"/>
      <dgm:spPr/>
    </dgm:pt>
    <dgm:pt modelId="{81DE289A-6FA6-4C91-95AF-75D00C6E82D6}" type="pres">
      <dgm:prSet presAssocID="{4CABD902-2B2D-4C66-8AF4-11831DA6E54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5EE9405-8961-4DB0-9FBC-6E770E8780DF}" type="pres">
      <dgm:prSet presAssocID="{4CABD902-2B2D-4C66-8AF4-11831DA6E546}" presName="spaceRect" presStyleCnt="0"/>
      <dgm:spPr/>
    </dgm:pt>
    <dgm:pt modelId="{95E3EA08-24FF-40BB-88BF-F41260916C6E}" type="pres">
      <dgm:prSet presAssocID="{4CABD902-2B2D-4C66-8AF4-11831DA6E546}" presName="parTx" presStyleLbl="revTx" presStyleIdx="4" presStyleCnt="6">
        <dgm:presLayoutVars>
          <dgm:chMax val="0"/>
          <dgm:chPref val="0"/>
        </dgm:presLayoutVars>
      </dgm:prSet>
      <dgm:spPr/>
    </dgm:pt>
    <dgm:pt modelId="{11497221-394A-49C6-B1C3-B7FD4670B813}" type="pres">
      <dgm:prSet presAssocID="{393AF18A-CB87-4EC1-B081-9918911B82DE}" presName="sibTrans" presStyleCnt="0"/>
      <dgm:spPr/>
    </dgm:pt>
    <dgm:pt modelId="{B09C8C63-8059-4215-9895-97E387DFACB3}" type="pres">
      <dgm:prSet presAssocID="{37D2A598-6D38-4563-9349-1C5155446281}" presName="compNode" presStyleCnt="0"/>
      <dgm:spPr/>
    </dgm:pt>
    <dgm:pt modelId="{08B625CD-953A-4FF6-B748-D02B3E69AABC}" type="pres">
      <dgm:prSet presAssocID="{37D2A598-6D38-4563-9349-1C5155446281}" presName="bgRect" presStyleLbl="bgShp" presStyleIdx="4" presStyleCnt="5"/>
      <dgm:spPr/>
    </dgm:pt>
    <dgm:pt modelId="{32BC29FA-96BE-4A84-AD1D-962368E2B6FF}" type="pres">
      <dgm:prSet presAssocID="{37D2A598-6D38-4563-9349-1C51554462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Handshake"/>
        </a:ext>
      </dgm:extLst>
    </dgm:pt>
    <dgm:pt modelId="{52CE910C-809C-4C4B-AA2B-29B219E1D2C3}" type="pres">
      <dgm:prSet presAssocID="{37D2A598-6D38-4563-9349-1C5155446281}" presName="spaceRect" presStyleCnt="0"/>
      <dgm:spPr/>
    </dgm:pt>
    <dgm:pt modelId="{273EE8F6-FEA0-4E36-8493-ECE406649C9D}" type="pres">
      <dgm:prSet presAssocID="{37D2A598-6D38-4563-9349-1C5155446281}" presName="parTx" presStyleLbl="revTx" presStyleIdx="5" presStyleCnt="6">
        <dgm:presLayoutVars>
          <dgm:chMax val="0"/>
          <dgm:chPref val="0"/>
        </dgm:presLayoutVars>
      </dgm:prSet>
      <dgm:spPr/>
    </dgm:pt>
  </dgm:ptLst>
  <dgm:cxnLst>
    <dgm:cxn modelId="{6B2BD028-9014-46E1-AB29-F7A060BE21B6}" srcId="{D8C514D6-3053-4142-8D08-24A68B007404}" destId="{AA2B97F3-DD25-43CF-B242-FD307B375CA1}" srcOrd="1" destOrd="0" parTransId="{9FFA4109-0AC9-4DBA-915F-E7EE0F612599}" sibTransId="{57B1F8C8-D5B5-4556-9003-230D78CF1E43}"/>
    <dgm:cxn modelId="{B821C02C-DCDA-455F-9BBB-C3E048740C35}" type="presOf" srcId="{4CABD902-2B2D-4C66-8AF4-11831DA6E546}" destId="{95E3EA08-24FF-40BB-88BF-F41260916C6E}" srcOrd="0" destOrd="0" presId="urn:microsoft.com/office/officeart/2018/2/layout/IconVerticalSolidList"/>
    <dgm:cxn modelId="{71FEED45-71B5-495F-AF79-A19AB67652D2}" srcId="{D8C514D6-3053-4142-8D08-24A68B007404}" destId="{04514536-130D-4C4F-89EF-1B8DACAD9FAC}" srcOrd="2" destOrd="0" parTransId="{B0A72FD3-E561-433D-A1A7-367161E53B03}" sibTransId="{571ADDE0-6FE4-4C12-9263-DECCBD906C29}"/>
    <dgm:cxn modelId="{3AB9ED6C-B0D3-4982-B143-169A736D4E85}" type="presOf" srcId="{37D2A598-6D38-4563-9349-1C5155446281}" destId="{273EE8F6-FEA0-4E36-8493-ECE406649C9D}" srcOrd="0" destOrd="0" presId="urn:microsoft.com/office/officeart/2018/2/layout/IconVerticalSolidList"/>
    <dgm:cxn modelId="{3AE0956D-3366-4B4A-BB2A-77F41541BEBD}" srcId="{D8C514D6-3053-4142-8D08-24A68B007404}" destId="{37D2A598-6D38-4563-9349-1C5155446281}" srcOrd="4" destOrd="0" parTransId="{7E1E0BC4-9F67-4E49-8860-0F418B364CFA}" sibTransId="{6BC6D0B4-575F-45DB-B2AF-3CCE11D1C625}"/>
    <dgm:cxn modelId="{D285E7A7-DCBE-43CE-97B8-915133F64187}" type="presOf" srcId="{04514536-130D-4C4F-89EF-1B8DACAD9FAC}" destId="{44ABAEE1-86D4-469F-81B6-08D0E368B07F}" srcOrd="0" destOrd="0" presId="urn:microsoft.com/office/officeart/2018/2/layout/IconVerticalSolidList"/>
    <dgm:cxn modelId="{CAB0EAA7-FDEB-4363-9435-DD896775C00B}" srcId="{D8C514D6-3053-4142-8D08-24A68B007404}" destId="{71A56DDE-6747-4056-9D29-52C1D780F4BF}" srcOrd="0" destOrd="0" parTransId="{D5DFDFB8-95D1-4207-90F8-4C0196992186}" sibTransId="{CD18E0CA-EF27-4C35-9E75-C3EF06E7CA86}"/>
    <dgm:cxn modelId="{726196BD-0A42-4243-A1B9-69D3E0885527}" type="presOf" srcId="{182A66E8-DAD7-4A9E-934C-4149E4BB4F77}" destId="{AE6309A0-43B2-4CCC-9AA0-398EEE27A0CF}" srcOrd="0" destOrd="0" presId="urn:microsoft.com/office/officeart/2018/2/layout/IconVerticalSolidList"/>
    <dgm:cxn modelId="{BFDE11D0-B19B-467F-8B4E-8795A42D07DE}" type="presOf" srcId="{D8C514D6-3053-4142-8D08-24A68B007404}" destId="{484D5952-BD38-40C4-9349-946100F4F51C}" srcOrd="0" destOrd="0" presId="urn:microsoft.com/office/officeart/2018/2/layout/IconVerticalSolidList"/>
    <dgm:cxn modelId="{8F3BE9D8-03BB-436E-898C-36108CC073B9}" srcId="{AA2B97F3-DD25-43CF-B242-FD307B375CA1}" destId="{182A66E8-DAD7-4A9E-934C-4149E4BB4F77}" srcOrd="0" destOrd="0" parTransId="{090028AB-D6C4-4384-A9ED-B87843F82C45}" sibTransId="{4726C50D-8590-4703-9818-6A008E7B7CAB}"/>
    <dgm:cxn modelId="{546D25DB-DABF-4D1A-9D06-C6DA9D12BB10}" type="presOf" srcId="{71A56DDE-6747-4056-9D29-52C1D780F4BF}" destId="{059214D1-CE81-4A73-98ED-9F5677A8E782}" srcOrd="0" destOrd="0" presId="urn:microsoft.com/office/officeart/2018/2/layout/IconVerticalSolidList"/>
    <dgm:cxn modelId="{C8B1B3FB-E9CB-41B5-A047-227166840A55}" srcId="{D8C514D6-3053-4142-8D08-24A68B007404}" destId="{4CABD902-2B2D-4C66-8AF4-11831DA6E546}" srcOrd="3" destOrd="0" parTransId="{8B036156-64E9-4CBE-8A43-C87A609FDF82}" sibTransId="{393AF18A-CB87-4EC1-B081-9918911B82DE}"/>
    <dgm:cxn modelId="{7AD313FE-60CD-4D84-BAA1-4630A859B4F6}" type="presOf" srcId="{AA2B97F3-DD25-43CF-B242-FD307B375CA1}" destId="{B4D91A3D-4CDA-41DC-B23F-C2469F734B54}" srcOrd="0" destOrd="0" presId="urn:microsoft.com/office/officeart/2018/2/layout/IconVerticalSolidList"/>
    <dgm:cxn modelId="{CBB1AED5-29E4-4110-A911-10D65AC7548F}" type="presParOf" srcId="{484D5952-BD38-40C4-9349-946100F4F51C}" destId="{AE85E2AD-D0BF-4E68-963F-04D0109DF044}" srcOrd="0" destOrd="0" presId="urn:microsoft.com/office/officeart/2018/2/layout/IconVerticalSolidList"/>
    <dgm:cxn modelId="{6E7287BA-B0C2-4475-A0E2-C31977C3F196}" type="presParOf" srcId="{AE85E2AD-D0BF-4E68-963F-04D0109DF044}" destId="{54D5E734-EFBB-455D-8878-275F5FB9BDA5}" srcOrd="0" destOrd="0" presId="urn:microsoft.com/office/officeart/2018/2/layout/IconVerticalSolidList"/>
    <dgm:cxn modelId="{18E925BF-9B01-4762-9D92-D50F3FD4F64E}" type="presParOf" srcId="{AE85E2AD-D0BF-4E68-963F-04D0109DF044}" destId="{D35DB6AD-6D5F-4040-A830-1EB137A55659}" srcOrd="1" destOrd="0" presId="urn:microsoft.com/office/officeart/2018/2/layout/IconVerticalSolidList"/>
    <dgm:cxn modelId="{BFF24BB3-5E9E-4B1E-A7AF-2E185C67332A}" type="presParOf" srcId="{AE85E2AD-D0BF-4E68-963F-04D0109DF044}" destId="{26FBD38A-9E16-4C2B-9372-D2A93F018A3F}" srcOrd="2" destOrd="0" presId="urn:microsoft.com/office/officeart/2018/2/layout/IconVerticalSolidList"/>
    <dgm:cxn modelId="{F788B6F9-20C3-41ED-B55A-57B988D2951B}" type="presParOf" srcId="{AE85E2AD-D0BF-4E68-963F-04D0109DF044}" destId="{059214D1-CE81-4A73-98ED-9F5677A8E782}" srcOrd="3" destOrd="0" presId="urn:microsoft.com/office/officeart/2018/2/layout/IconVerticalSolidList"/>
    <dgm:cxn modelId="{275B21E0-37C1-4650-9411-A8D0A7243B30}" type="presParOf" srcId="{484D5952-BD38-40C4-9349-946100F4F51C}" destId="{BBE9C0F3-155B-4585-A0A7-A7D017EA6226}" srcOrd="1" destOrd="0" presId="urn:microsoft.com/office/officeart/2018/2/layout/IconVerticalSolidList"/>
    <dgm:cxn modelId="{2C892ABB-CE1C-4157-93CA-08785FF49C18}" type="presParOf" srcId="{484D5952-BD38-40C4-9349-946100F4F51C}" destId="{73100CEE-F43C-437D-B722-7FC404F857DE}" srcOrd="2" destOrd="0" presId="urn:microsoft.com/office/officeart/2018/2/layout/IconVerticalSolidList"/>
    <dgm:cxn modelId="{BE6E34B9-79E2-44B3-B060-84E078CA6EA6}" type="presParOf" srcId="{73100CEE-F43C-437D-B722-7FC404F857DE}" destId="{303FFFFF-7214-41C6-A3FF-9471B2D4EE53}" srcOrd="0" destOrd="0" presId="urn:microsoft.com/office/officeart/2018/2/layout/IconVerticalSolidList"/>
    <dgm:cxn modelId="{65E006CA-5491-4AA0-896C-F409A8CBDDBB}" type="presParOf" srcId="{73100CEE-F43C-437D-B722-7FC404F857DE}" destId="{3342B3B0-1C1A-4A85-A316-1B3ACC3F11B8}" srcOrd="1" destOrd="0" presId="urn:microsoft.com/office/officeart/2018/2/layout/IconVerticalSolidList"/>
    <dgm:cxn modelId="{CB0DCCB6-9B1F-4CF4-B483-4A7F0D6E4EBB}" type="presParOf" srcId="{73100CEE-F43C-437D-B722-7FC404F857DE}" destId="{E37D70BE-0C96-47F4-96B3-2AC1D803D68A}" srcOrd="2" destOrd="0" presId="urn:microsoft.com/office/officeart/2018/2/layout/IconVerticalSolidList"/>
    <dgm:cxn modelId="{FBAB0FB5-12EB-4D8E-9804-A455504434E8}" type="presParOf" srcId="{73100CEE-F43C-437D-B722-7FC404F857DE}" destId="{B4D91A3D-4CDA-41DC-B23F-C2469F734B54}" srcOrd="3" destOrd="0" presId="urn:microsoft.com/office/officeart/2018/2/layout/IconVerticalSolidList"/>
    <dgm:cxn modelId="{9DF61CC8-D44E-47AB-9D6D-A58F9BBA31E1}" type="presParOf" srcId="{73100CEE-F43C-437D-B722-7FC404F857DE}" destId="{AE6309A0-43B2-4CCC-9AA0-398EEE27A0CF}" srcOrd="4" destOrd="0" presId="urn:microsoft.com/office/officeart/2018/2/layout/IconVerticalSolidList"/>
    <dgm:cxn modelId="{E615454D-C156-4C88-B083-14991AE6F59F}" type="presParOf" srcId="{484D5952-BD38-40C4-9349-946100F4F51C}" destId="{E86272C3-6339-4F84-9442-1CA718C8EC40}" srcOrd="3" destOrd="0" presId="urn:microsoft.com/office/officeart/2018/2/layout/IconVerticalSolidList"/>
    <dgm:cxn modelId="{F1ED4BAE-0B89-42FF-A2AA-D3636B762BD0}" type="presParOf" srcId="{484D5952-BD38-40C4-9349-946100F4F51C}" destId="{ABB3E625-B6C1-4D65-B3E4-D47FFAEBE01E}" srcOrd="4" destOrd="0" presId="urn:microsoft.com/office/officeart/2018/2/layout/IconVerticalSolidList"/>
    <dgm:cxn modelId="{63DC9E8F-02ED-4DF4-9487-ACB316DBF1EF}" type="presParOf" srcId="{ABB3E625-B6C1-4D65-B3E4-D47FFAEBE01E}" destId="{B8C07B89-D034-4A07-9524-15593039F8AA}" srcOrd="0" destOrd="0" presId="urn:microsoft.com/office/officeart/2018/2/layout/IconVerticalSolidList"/>
    <dgm:cxn modelId="{3310F782-6CA1-42D1-8FB7-7FA7BE91179F}" type="presParOf" srcId="{ABB3E625-B6C1-4D65-B3E4-D47FFAEBE01E}" destId="{CA67742E-1D33-482B-9422-90A31D216D5D}" srcOrd="1" destOrd="0" presId="urn:microsoft.com/office/officeart/2018/2/layout/IconVerticalSolidList"/>
    <dgm:cxn modelId="{683F3822-E52C-45E5-9FE1-37939DAA52B2}" type="presParOf" srcId="{ABB3E625-B6C1-4D65-B3E4-D47FFAEBE01E}" destId="{E8275B9E-8A35-40BF-A000-D7CD914E6C16}" srcOrd="2" destOrd="0" presId="urn:microsoft.com/office/officeart/2018/2/layout/IconVerticalSolidList"/>
    <dgm:cxn modelId="{4D656829-301D-412F-9798-6046CB6109E4}" type="presParOf" srcId="{ABB3E625-B6C1-4D65-B3E4-D47FFAEBE01E}" destId="{44ABAEE1-86D4-469F-81B6-08D0E368B07F}" srcOrd="3" destOrd="0" presId="urn:microsoft.com/office/officeart/2018/2/layout/IconVerticalSolidList"/>
    <dgm:cxn modelId="{149F63B6-E153-41EB-8E66-0BEE5C2C9002}" type="presParOf" srcId="{484D5952-BD38-40C4-9349-946100F4F51C}" destId="{4D135870-E44F-46A7-A178-D2E48CBB02F1}" srcOrd="5" destOrd="0" presId="urn:microsoft.com/office/officeart/2018/2/layout/IconVerticalSolidList"/>
    <dgm:cxn modelId="{9C95CA78-720C-4C55-8E93-CEF2BFAB58D4}" type="presParOf" srcId="{484D5952-BD38-40C4-9349-946100F4F51C}" destId="{3CC02792-A0DF-4B0F-902A-4B1962DFD4DA}" srcOrd="6" destOrd="0" presId="urn:microsoft.com/office/officeart/2018/2/layout/IconVerticalSolidList"/>
    <dgm:cxn modelId="{8C82FC63-11D5-4CEC-A50B-2C4767F65DC2}" type="presParOf" srcId="{3CC02792-A0DF-4B0F-902A-4B1962DFD4DA}" destId="{9B45147F-6194-4F05-B532-1815E3F3BEE7}" srcOrd="0" destOrd="0" presId="urn:microsoft.com/office/officeart/2018/2/layout/IconVerticalSolidList"/>
    <dgm:cxn modelId="{C612A588-E140-4971-8FFD-475B0BF71126}" type="presParOf" srcId="{3CC02792-A0DF-4B0F-902A-4B1962DFD4DA}" destId="{81DE289A-6FA6-4C91-95AF-75D00C6E82D6}" srcOrd="1" destOrd="0" presId="urn:microsoft.com/office/officeart/2018/2/layout/IconVerticalSolidList"/>
    <dgm:cxn modelId="{C84EA905-299D-437D-AD09-379726F71441}" type="presParOf" srcId="{3CC02792-A0DF-4B0F-902A-4B1962DFD4DA}" destId="{25EE9405-8961-4DB0-9FBC-6E770E8780DF}" srcOrd="2" destOrd="0" presId="urn:microsoft.com/office/officeart/2018/2/layout/IconVerticalSolidList"/>
    <dgm:cxn modelId="{3B62F37E-2359-4498-9840-675B10658BE4}" type="presParOf" srcId="{3CC02792-A0DF-4B0F-902A-4B1962DFD4DA}" destId="{95E3EA08-24FF-40BB-88BF-F41260916C6E}" srcOrd="3" destOrd="0" presId="urn:microsoft.com/office/officeart/2018/2/layout/IconVerticalSolidList"/>
    <dgm:cxn modelId="{DB4CD065-80C6-4A9F-98D2-F9F043B3D194}" type="presParOf" srcId="{484D5952-BD38-40C4-9349-946100F4F51C}" destId="{11497221-394A-49C6-B1C3-B7FD4670B813}" srcOrd="7" destOrd="0" presId="urn:microsoft.com/office/officeart/2018/2/layout/IconVerticalSolidList"/>
    <dgm:cxn modelId="{AB5FC924-F02E-4A1D-A7E0-372B5EE817E4}" type="presParOf" srcId="{484D5952-BD38-40C4-9349-946100F4F51C}" destId="{B09C8C63-8059-4215-9895-97E387DFACB3}" srcOrd="8" destOrd="0" presId="urn:microsoft.com/office/officeart/2018/2/layout/IconVerticalSolidList"/>
    <dgm:cxn modelId="{75166AC8-9983-46A1-B903-7803EE204489}" type="presParOf" srcId="{B09C8C63-8059-4215-9895-97E387DFACB3}" destId="{08B625CD-953A-4FF6-B748-D02B3E69AABC}" srcOrd="0" destOrd="0" presId="urn:microsoft.com/office/officeart/2018/2/layout/IconVerticalSolidList"/>
    <dgm:cxn modelId="{5FE91D2F-6FE7-493C-909E-73391B848D16}" type="presParOf" srcId="{B09C8C63-8059-4215-9895-97E387DFACB3}" destId="{32BC29FA-96BE-4A84-AD1D-962368E2B6FF}" srcOrd="1" destOrd="0" presId="urn:microsoft.com/office/officeart/2018/2/layout/IconVerticalSolidList"/>
    <dgm:cxn modelId="{4A803A41-FC3E-4B14-8CD0-AF4974C195BC}" type="presParOf" srcId="{B09C8C63-8059-4215-9895-97E387DFACB3}" destId="{52CE910C-809C-4C4B-AA2B-29B219E1D2C3}" srcOrd="2" destOrd="0" presId="urn:microsoft.com/office/officeart/2018/2/layout/IconVerticalSolidList"/>
    <dgm:cxn modelId="{1CDCCB7D-27CB-4A04-8B2F-F13DEED6BA08}" type="presParOf" srcId="{B09C8C63-8059-4215-9895-97E387DFACB3}" destId="{273EE8F6-FEA0-4E36-8493-ECE406649C9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2DFD0-6B38-40A5-A7C0-61D921986085}">
      <dsp:nvSpPr>
        <dsp:cNvPr id="0" name=""/>
        <dsp:cNvSpPr/>
      </dsp:nvSpPr>
      <dsp:spPr>
        <a:xfrm>
          <a:off x="3026356" y="0"/>
          <a:ext cx="4517443" cy="1964894"/>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Tasks not done?</a:t>
          </a:r>
        </a:p>
        <a:p>
          <a:pPr marL="228600" lvl="1" indent="-228600" algn="l" defTabSz="889000">
            <a:lnSpc>
              <a:spcPct val="90000"/>
            </a:lnSpc>
            <a:spcBef>
              <a:spcPct val="0"/>
            </a:spcBef>
            <a:spcAft>
              <a:spcPct val="15000"/>
            </a:spcAft>
            <a:buChar char="•"/>
          </a:pPr>
          <a:r>
            <a:rPr lang="en-US" sz="2000" kern="1200" dirty="0"/>
            <a:t>Deadlines missed?</a:t>
          </a:r>
        </a:p>
        <a:p>
          <a:pPr marL="228600" lvl="1" indent="-228600" algn="l" defTabSz="889000">
            <a:lnSpc>
              <a:spcPct val="90000"/>
            </a:lnSpc>
            <a:spcBef>
              <a:spcPct val="0"/>
            </a:spcBef>
            <a:spcAft>
              <a:spcPct val="15000"/>
            </a:spcAft>
            <a:buChar char="•"/>
          </a:pPr>
          <a:r>
            <a:rPr lang="en-US" sz="2000" kern="1200" dirty="0"/>
            <a:t>Opportunities sacrificed</a:t>
          </a:r>
        </a:p>
        <a:p>
          <a:pPr marL="228600" lvl="1" indent="-228600" algn="l" defTabSz="889000">
            <a:lnSpc>
              <a:spcPct val="90000"/>
            </a:lnSpc>
            <a:spcBef>
              <a:spcPct val="0"/>
            </a:spcBef>
            <a:spcAft>
              <a:spcPct val="15000"/>
            </a:spcAft>
            <a:buChar char="•"/>
          </a:pPr>
          <a:r>
            <a:rPr lang="en-US" sz="2000" kern="1200" dirty="0"/>
            <a:t>Feeling never done</a:t>
          </a:r>
        </a:p>
        <a:p>
          <a:pPr marL="114300" lvl="1" indent="-114300" algn="l" defTabSz="622300">
            <a:lnSpc>
              <a:spcPct val="90000"/>
            </a:lnSpc>
            <a:spcBef>
              <a:spcPct val="0"/>
            </a:spcBef>
            <a:spcAft>
              <a:spcPct val="15000"/>
            </a:spcAft>
            <a:buChar char="•"/>
          </a:pPr>
          <a:endParaRPr lang="en-US" sz="1400" kern="1200" dirty="0"/>
        </a:p>
      </dsp:txBody>
      <dsp:txXfrm>
        <a:off x="3026356" y="245612"/>
        <a:ext cx="3780608" cy="1473670"/>
      </dsp:txXfrm>
    </dsp:sp>
    <dsp:sp modelId="{CD7842F0-EC95-4A5A-93C9-0DD9F2995CB2}">
      <dsp:nvSpPr>
        <dsp:cNvPr id="0" name=""/>
        <dsp:cNvSpPr/>
      </dsp:nvSpPr>
      <dsp:spPr>
        <a:xfrm>
          <a:off x="7363" y="47926"/>
          <a:ext cx="3011629" cy="186993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Trends</a:t>
          </a:r>
        </a:p>
      </dsp:txBody>
      <dsp:txXfrm>
        <a:off x="98646" y="139209"/>
        <a:ext cx="2829063" cy="1687372"/>
      </dsp:txXfrm>
    </dsp:sp>
    <dsp:sp modelId="{DB5DDBFD-F116-4C11-B7C2-ABB6854EAC48}">
      <dsp:nvSpPr>
        <dsp:cNvPr id="0" name=""/>
        <dsp:cNvSpPr/>
      </dsp:nvSpPr>
      <dsp:spPr>
        <a:xfrm>
          <a:off x="3017519" y="2152337"/>
          <a:ext cx="4526280" cy="1869938"/>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Trust</a:t>
          </a:r>
        </a:p>
        <a:p>
          <a:pPr marL="228600" lvl="1" indent="-228600" algn="l" defTabSz="933450">
            <a:lnSpc>
              <a:spcPct val="90000"/>
            </a:lnSpc>
            <a:spcBef>
              <a:spcPct val="0"/>
            </a:spcBef>
            <a:spcAft>
              <a:spcPct val="15000"/>
            </a:spcAft>
            <a:buChar char="•"/>
          </a:pPr>
          <a:r>
            <a:rPr lang="en-US" sz="2100" kern="1200" dirty="0"/>
            <a:t>Deciding what can be handed off</a:t>
          </a:r>
        </a:p>
        <a:p>
          <a:pPr marL="228600" lvl="1" indent="-228600" algn="l" defTabSz="933450">
            <a:lnSpc>
              <a:spcPct val="90000"/>
            </a:lnSpc>
            <a:spcBef>
              <a:spcPct val="0"/>
            </a:spcBef>
            <a:spcAft>
              <a:spcPct val="15000"/>
            </a:spcAft>
            <a:buChar char="•"/>
          </a:pPr>
          <a:r>
            <a:rPr lang="en-US" sz="2100" kern="1200" dirty="0"/>
            <a:t>Letting go</a:t>
          </a:r>
        </a:p>
        <a:p>
          <a:pPr marL="228600" lvl="1" indent="-228600" algn="l" defTabSz="933450">
            <a:lnSpc>
              <a:spcPct val="90000"/>
            </a:lnSpc>
            <a:spcBef>
              <a:spcPct val="0"/>
            </a:spcBef>
            <a:spcAft>
              <a:spcPct val="15000"/>
            </a:spcAft>
            <a:buChar char="•"/>
          </a:pPr>
          <a:r>
            <a:rPr lang="en-US" sz="2100" kern="1200" dirty="0"/>
            <a:t>Finding the right fit</a:t>
          </a:r>
        </a:p>
      </dsp:txBody>
      <dsp:txXfrm>
        <a:off x="3017519" y="2386079"/>
        <a:ext cx="3825053" cy="1402454"/>
      </dsp:txXfrm>
    </dsp:sp>
    <dsp:sp modelId="{13C7B4FB-BF5D-4833-BBB3-4EAF06FA40EE}">
      <dsp:nvSpPr>
        <dsp:cNvPr id="0" name=""/>
        <dsp:cNvSpPr/>
      </dsp:nvSpPr>
      <dsp:spPr>
        <a:xfrm>
          <a:off x="0" y="2152337"/>
          <a:ext cx="3017520" cy="186993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Challenges</a:t>
          </a:r>
        </a:p>
      </dsp:txBody>
      <dsp:txXfrm>
        <a:off x="91283" y="2243620"/>
        <a:ext cx="2834954" cy="1687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DCF3E-DE4F-46E2-BC2D-C1690563E6F9}">
      <dsp:nvSpPr>
        <dsp:cNvPr id="0" name=""/>
        <dsp:cNvSpPr/>
      </dsp:nvSpPr>
      <dsp:spPr>
        <a:xfrm>
          <a:off x="523056" y="173"/>
          <a:ext cx="3094136" cy="185648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kern="1200" dirty="0"/>
            <a:t>Requirements</a:t>
          </a:r>
        </a:p>
      </dsp:txBody>
      <dsp:txXfrm>
        <a:off x="523056" y="173"/>
        <a:ext cx="3094136" cy="1856482"/>
      </dsp:txXfrm>
    </dsp:sp>
    <dsp:sp modelId="{385B255D-577B-45B8-A9C2-A12A5A3E0CA0}">
      <dsp:nvSpPr>
        <dsp:cNvPr id="0" name=""/>
        <dsp:cNvSpPr/>
      </dsp:nvSpPr>
      <dsp:spPr>
        <a:xfrm>
          <a:off x="3926606" y="173"/>
          <a:ext cx="3094136" cy="1856482"/>
        </a:xfrm>
        <a:prstGeom prst="rect">
          <a:avLst/>
        </a:prstGeom>
        <a:solidFill>
          <a:schemeClr val="accent2">
            <a:hueOff val="-922649"/>
            <a:satOff val="-530"/>
            <a:lumOff val="14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kern="1200" dirty="0"/>
            <a:t>Tasks</a:t>
          </a:r>
        </a:p>
      </dsp:txBody>
      <dsp:txXfrm>
        <a:off x="3926606" y="173"/>
        <a:ext cx="3094136" cy="1856482"/>
      </dsp:txXfrm>
    </dsp:sp>
    <dsp:sp modelId="{F2D27C1C-87E6-4AF4-BD88-8FAB24E3272D}">
      <dsp:nvSpPr>
        <dsp:cNvPr id="0" name=""/>
        <dsp:cNvSpPr/>
      </dsp:nvSpPr>
      <dsp:spPr>
        <a:xfrm>
          <a:off x="523056" y="2166069"/>
          <a:ext cx="3094136" cy="1856482"/>
        </a:xfrm>
        <a:prstGeom prst="rect">
          <a:avLst/>
        </a:prstGeom>
        <a:solidFill>
          <a:schemeClr val="accent2">
            <a:hueOff val="-1845297"/>
            <a:satOff val="-1061"/>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kern="1200" dirty="0"/>
            <a:t>Equipment</a:t>
          </a:r>
        </a:p>
      </dsp:txBody>
      <dsp:txXfrm>
        <a:off x="523056" y="2166069"/>
        <a:ext cx="3094136" cy="1856482"/>
      </dsp:txXfrm>
    </dsp:sp>
    <dsp:sp modelId="{685710FE-2BE6-41FB-93DC-A07EF63F94E1}">
      <dsp:nvSpPr>
        <dsp:cNvPr id="0" name=""/>
        <dsp:cNvSpPr/>
      </dsp:nvSpPr>
      <dsp:spPr>
        <a:xfrm>
          <a:off x="3926606" y="2166069"/>
          <a:ext cx="3094136" cy="1856482"/>
        </a:xfrm>
        <a:prstGeom prst="rect">
          <a:avLst/>
        </a:prstGeom>
        <a:solidFill>
          <a:schemeClr val="accent2">
            <a:hueOff val="-2767946"/>
            <a:satOff val="-1591"/>
            <a:lumOff val="43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kern="1200" dirty="0"/>
            <a:t>Work environment</a:t>
          </a:r>
        </a:p>
      </dsp:txBody>
      <dsp:txXfrm>
        <a:off x="3926606" y="2166069"/>
        <a:ext cx="3094136" cy="1856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EA7C5-DE92-40AE-B49D-3B4F9DDE2841}">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D94357-877D-4FB0-BE26-8A8AC2B2C35C}">
      <dsp:nvSpPr>
        <dsp:cNvPr id="0" name=""/>
        <dsp:cNvSpPr/>
      </dsp:nvSpPr>
      <dsp:spPr>
        <a:xfrm>
          <a:off x="559333" y="402272"/>
          <a:ext cx="6929932" cy="80454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Analyze the job requirements</a:t>
          </a:r>
        </a:p>
      </dsp:txBody>
      <dsp:txXfrm>
        <a:off x="559333" y="402272"/>
        <a:ext cx="6929932" cy="804545"/>
      </dsp:txXfrm>
    </dsp:sp>
    <dsp:sp modelId="{2F0EE2EE-1CD8-4DEB-8409-6117288B74B2}">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57DE2-A029-4759-AA89-0E1FE4551270}">
      <dsp:nvSpPr>
        <dsp:cNvPr id="0" name=""/>
        <dsp:cNvSpPr/>
      </dsp:nvSpPr>
      <dsp:spPr>
        <a:xfrm>
          <a:off x="851785" y="1609089"/>
          <a:ext cx="6637480" cy="80454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Where will you search</a:t>
          </a:r>
        </a:p>
      </dsp:txBody>
      <dsp:txXfrm>
        <a:off x="851785" y="1609089"/>
        <a:ext cx="6637480" cy="804545"/>
      </dsp:txXfrm>
    </dsp:sp>
    <dsp:sp modelId="{D01CCE46-4C20-473C-9F72-ABBCCFFA3DEE}">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D76C83-4E8F-4F9D-A1C1-BC4C53B5EBEE}">
      <dsp:nvSpPr>
        <dsp:cNvPr id="0" name=""/>
        <dsp:cNvSpPr/>
      </dsp:nvSpPr>
      <dsp:spPr>
        <a:xfrm>
          <a:off x="613867" y="2801940"/>
          <a:ext cx="6929932" cy="80454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Application process</a:t>
          </a:r>
        </a:p>
      </dsp:txBody>
      <dsp:txXfrm>
        <a:off x="613867" y="2801940"/>
        <a:ext cx="6929932" cy="804545"/>
      </dsp:txXfrm>
    </dsp:sp>
    <dsp:sp modelId="{6A7AA20A-DA8E-4AB7-81FD-4DCB42D0F0E9}">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0AE99-70BA-4329-BD4E-919B72EAEAA1}">
      <dsp:nvSpPr>
        <dsp:cNvPr id="0" name=""/>
        <dsp:cNvSpPr/>
      </dsp:nvSpPr>
      <dsp:spPr>
        <a:xfrm>
          <a:off x="574666" y="58595"/>
          <a:ext cx="1349492" cy="13494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02BAC7-E8AA-4D5A-ABA4-ED309D5EDB3F}">
      <dsp:nvSpPr>
        <dsp:cNvPr id="0" name=""/>
        <dsp:cNvSpPr/>
      </dsp:nvSpPr>
      <dsp:spPr>
        <a:xfrm>
          <a:off x="862262" y="346191"/>
          <a:ext cx="774298" cy="774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689E01-0E60-4AC8-BCC0-7411B23FA2A2}">
      <dsp:nvSpPr>
        <dsp:cNvPr id="0" name=""/>
        <dsp:cNvSpPr/>
      </dsp:nvSpPr>
      <dsp:spPr>
        <a:xfrm>
          <a:off x="143271" y="1828420"/>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Ask about skills</a:t>
          </a:r>
        </a:p>
      </dsp:txBody>
      <dsp:txXfrm>
        <a:off x="143271" y="1828420"/>
        <a:ext cx="2212282" cy="720000"/>
      </dsp:txXfrm>
    </dsp:sp>
    <dsp:sp modelId="{442DA5BE-9E00-4B19-AF07-C78EDDC1617F}">
      <dsp:nvSpPr>
        <dsp:cNvPr id="0" name=""/>
        <dsp:cNvSpPr/>
      </dsp:nvSpPr>
      <dsp:spPr>
        <a:xfrm>
          <a:off x="3174097" y="58595"/>
          <a:ext cx="1349492" cy="134949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0BAC7B-95CA-4ED3-8ABE-400EF53CFFC3}">
      <dsp:nvSpPr>
        <dsp:cNvPr id="0" name=""/>
        <dsp:cNvSpPr/>
      </dsp:nvSpPr>
      <dsp:spPr>
        <a:xfrm>
          <a:off x="3461694" y="346191"/>
          <a:ext cx="774298" cy="774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6C537-3450-40CD-B244-1A8DCDF72B2E}">
      <dsp:nvSpPr>
        <dsp:cNvPr id="0" name=""/>
        <dsp:cNvSpPr/>
      </dsp:nvSpPr>
      <dsp:spPr>
        <a:xfrm>
          <a:off x="2742702" y="1828420"/>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Past Employment</a:t>
          </a:r>
        </a:p>
      </dsp:txBody>
      <dsp:txXfrm>
        <a:off x="2742702" y="1828420"/>
        <a:ext cx="2212282" cy="720000"/>
      </dsp:txXfrm>
    </dsp:sp>
    <dsp:sp modelId="{B53F9955-38FF-4370-A86C-ACD69A25527E}">
      <dsp:nvSpPr>
        <dsp:cNvPr id="0" name=""/>
        <dsp:cNvSpPr/>
      </dsp:nvSpPr>
      <dsp:spPr>
        <a:xfrm>
          <a:off x="574666" y="3101491"/>
          <a:ext cx="1349492" cy="134949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A1BFB-5F86-4487-93A6-9E5A1A48409F}">
      <dsp:nvSpPr>
        <dsp:cNvPr id="0" name=""/>
        <dsp:cNvSpPr/>
      </dsp:nvSpPr>
      <dsp:spPr>
        <a:xfrm>
          <a:off x="862262" y="3389087"/>
          <a:ext cx="774298" cy="774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9B84DE-2418-4F1C-AE89-0B9C5FE7A770}">
      <dsp:nvSpPr>
        <dsp:cNvPr id="0" name=""/>
        <dsp:cNvSpPr/>
      </dsp:nvSpPr>
      <dsp:spPr>
        <a:xfrm>
          <a:off x="143271" y="4871316"/>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Location</a:t>
          </a:r>
        </a:p>
      </dsp:txBody>
      <dsp:txXfrm>
        <a:off x="143271" y="4871316"/>
        <a:ext cx="2212282" cy="720000"/>
      </dsp:txXfrm>
    </dsp:sp>
    <dsp:sp modelId="{F411242B-1AC6-4F58-8675-0F7A96D52F0C}">
      <dsp:nvSpPr>
        <dsp:cNvPr id="0" name=""/>
        <dsp:cNvSpPr/>
      </dsp:nvSpPr>
      <dsp:spPr>
        <a:xfrm>
          <a:off x="3174097" y="3101491"/>
          <a:ext cx="1349492" cy="134949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9D2C8E-37F5-4696-883F-D407A9B65244}">
      <dsp:nvSpPr>
        <dsp:cNvPr id="0" name=""/>
        <dsp:cNvSpPr/>
      </dsp:nvSpPr>
      <dsp:spPr>
        <a:xfrm>
          <a:off x="3461694" y="3389087"/>
          <a:ext cx="774298" cy="7742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1C9F65-5D44-456F-831E-109E74EFC4C3}">
      <dsp:nvSpPr>
        <dsp:cNvPr id="0" name=""/>
        <dsp:cNvSpPr/>
      </dsp:nvSpPr>
      <dsp:spPr>
        <a:xfrm>
          <a:off x="2742702" y="4871316"/>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Strengths and weaknesses</a:t>
          </a:r>
        </a:p>
      </dsp:txBody>
      <dsp:txXfrm>
        <a:off x="2742702" y="4871316"/>
        <a:ext cx="2212282"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19778-FA4C-4ADA-B4C8-83193C2E31A6}">
      <dsp:nvSpPr>
        <dsp:cNvPr id="0" name=""/>
        <dsp:cNvSpPr/>
      </dsp:nvSpPr>
      <dsp:spPr>
        <a:xfrm>
          <a:off x="0" y="689"/>
          <a:ext cx="5098256" cy="1613866"/>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ADF766D0-61C1-4EE6-A6BB-B794300E8C4D}">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82F1928-2BC2-4EA5-A916-B6EFAF30F287}">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Tell me about yourself.</a:t>
          </a:r>
        </a:p>
      </dsp:txBody>
      <dsp:txXfrm>
        <a:off x="1864015" y="689"/>
        <a:ext cx="3234240" cy="1613866"/>
      </dsp:txXfrm>
    </dsp:sp>
    <dsp:sp modelId="{AF47E7B4-107D-4631-A0A0-9020CF5A1AD3}">
      <dsp:nvSpPr>
        <dsp:cNvPr id="0" name=""/>
        <dsp:cNvSpPr/>
      </dsp:nvSpPr>
      <dsp:spPr>
        <a:xfrm>
          <a:off x="0" y="2018022"/>
          <a:ext cx="5098256" cy="1613866"/>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D1B6DAC-CA60-46DE-AA66-035AC5833566}">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EF7376C-8BD3-41F9-9025-50B92A320342}">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Why should I choose you?</a:t>
          </a:r>
        </a:p>
      </dsp:txBody>
      <dsp:txXfrm>
        <a:off x="1864015" y="2018022"/>
        <a:ext cx="3234240" cy="1613866"/>
      </dsp:txXfrm>
    </dsp:sp>
    <dsp:sp modelId="{5CA0B5E8-A384-411F-8B2C-D49947E36E89}">
      <dsp:nvSpPr>
        <dsp:cNvPr id="0" name=""/>
        <dsp:cNvSpPr/>
      </dsp:nvSpPr>
      <dsp:spPr>
        <a:xfrm>
          <a:off x="0" y="4035355"/>
          <a:ext cx="5098256" cy="1613866"/>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4849575-ACE2-407C-9A8F-E7AC87D48F0A}">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31A1491-3AC8-47F1-8D28-2654B5FB176B}">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Do you have any questions?</a:t>
          </a:r>
        </a:p>
      </dsp:txBody>
      <dsp:txXfrm>
        <a:off x="1864015" y="4035355"/>
        <a:ext cx="3234240" cy="16138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97BB9-7068-4268-9ABF-32042AB52137}">
      <dsp:nvSpPr>
        <dsp:cNvPr id="0" name=""/>
        <dsp:cNvSpPr/>
      </dsp:nvSpPr>
      <dsp:spPr>
        <a:xfrm>
          <a:off x="0" y="689"/>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8B0EE-C701-4C56-9FA0-D7D479202626}">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AF3E32-21AC-45B4-B035-12AF06227C57}">
      <dsp:nvSpPr>
        <dsp:cNvPr id="0" name=""/>
        <dsp:cNvSpPr/>
      </dsp:nvSpPr>
      <dsp:spPr>
        <a:xfrm>
          <a:off x="1864015" y="689"/>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Tell me about what you liked about your last job</a:t>
          </a:r>
        </a:p>
      </dsp:txBody>
      <dsp:txXfrm>
        <a:off x="1864015" y="689"/>
        <a:ext cx="3234240" cy="1613866"/>
      </dsp:txXfrm>
    </dsp:sp>
    <dsp:sp modelId="{E0063564-4769-408A-96E2-5F5500EAC5F5}">
      <dsp:nvSpPr>
        <dsp:cNvPr id="0" name=""/>
        <dsp:cNvSpPr/>
      </dsp:nvSpPr>
      <dsp:spPr>
        <a:xfrm>
          <a:off x="0" y="2018022"/>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ADA6A7-BC7F-419D-9158-31BA000A8DA3}">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6B639A-0863-47B0-AE9F-C8AC73D23C09}">
      <dsp:nvSpPr>
        <dsp:cNvPr id="0" name=""/>
        <dsp:cNvSpPr/>
      </dsp:nvSpPr>
      <dsp:spPr>
        <a:xfrm>
          <a:off x="1864015" y="2018022"/>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Describe a time that you reached a goal.</a:t>
          </a:r>
        </a:p>
      </dsp:txBody>
      <dsp:txXfrm>
        <a:off x="1864015" y="2018022"/>
        <a:ext cx="3234240" cy="1613866"/>
      </dsp:txXfrm>
    </dsp:sp>
    <dsp:sp modelId="{248B9E8B-0198-42A3-B6F7-26A8AA5F4927}">
      <dsp:nvSpPr>
        <dsp:cNvPr id="0" name=""/>
        <dsp:cNvSpPr/>
      </dsp:nvSpPr>
      <dsp:spPr>
        <a:xfrm>
          <a:off x="0" y="4035355"/>
          <a:ext cx="5098256"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8993B-E4C9-4E9A-98A3-70B4EFC9B5AC}">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328D6B-15D0-4B16-A059-6D27578727C8}">
      <dsp:nvSpPr>
        <dsp:cNvPr id="0" name=""/>
        <dsp:cNvSpPr/>
      </dsp:nvSpPr>
      <dsp:spPr>
        <a:xfrm>
          <a:off x="1864015" y="4035355"/>
          <a:ext cx="3234240"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100000"/>
            </a:lnSpc>
            <a:spcBef>
              <a:spcPct val="0"/>
            </a:spcBef>
            <a:spcAft>
              <a:spcPct val="35000"/>
            </a:spcAft>
            <a:buNone/>
          </a:pPr>
          <a:r>
            <a:rPr lang="en-US" sz="2500" kern="1200" dirty="0"/>
            <a:t>Tell me about a challenge you had to work through.</a:t>
          </a:r>
        </a:p>
      </dsp:txBody>
      <dsp:txXfrm>
        <a:off x="1864015" y="4035355"/>
        <a:ext cx="3234240" cy="1613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8F06D-CB0D-4195-B56F-FA5D6BFD11A0}">
      <dsp:nvSpPr>
        <dsp:cNvPr id="0" name=""/>
        <dsp:cNvSpPr/>
      </dsp:nvSpPr>
      <dsp:spPr>
        <a:xfrm>
          <a:off x="730913" y="751304"/>
          <a:ext cx="1078960" cy="1078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2BF80F-D6EB-47B7-B489-59EE8DF63101}">
      <dsp:nvSpPr>
        <dsp:cNvPr id="0" name=""/>
        <dsp:cNvSpPr/>
      </dsp:nvSpPr>
      <dsp:spPr>
        <a:xfrm>
          <a:off x="71548" y="2147937"/>
          <a:ext cx="23976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Questions must relate to the job</a:t>
          </a:r>
        </a:p>
      </dsp:txBody>
      <dsp:txXfrm>
        <a:off x="71548" y="2147937"/>
        <a:ext cx="2397689" cy="720000"/>
      </dsp:txXfrm>
    </dsp:sp>
    <dsp:sp modelId="{E6DC42D5-9FDD-462D-B9CE-01C00F086960}">
      <dsp:nvSpPr>
        <dsp:cNvPr id="0" name=""/>
        <dsp:cNvSpPr/>
      </dsp:nvSpPr>
      <dsp:spPr>
        <a:xfrm>
          <a:off x="3548198" y="751304"/>
          <a:ext cx="1078960" cy="1078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AD39C4-1D22-45C3-B324-A16BD4D50746}">
      <dsp:nvSpPr>
        <dsp:cNvPr id="0" name=""/>
        <dsp:cNvSpPr/>
      </dsp:nvSpPr>
      <dsp:spPr>
        <a:xfrm>
          <a:off x="2888834" y="2147937"/>
          <a:ext cx="23976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Be aware of your area’s laws</a:t>
          </a:r>
        </a:p>
      </dsp:txBody>
      <dsp:txXfrm>
        <a:off x="2888834" y="2147937"/>
        <a:ext cx="2397689" cy="720000"/>
      </dsp:txXfrm>
    </dsp:sp>
    <dsp:sp modelId="{BD44DC36-C6B9-49E9-81E7-DBA94334CB9F}">
      <dsp:nvSpPr>
        <dsp:cNvPr id="0" name=""/>
        <dsp:cNvSpPr/>
      </dsp:nvSpPr>
      <dsp:spPr>
        <a:xfrm>
          <a:off x="6365484" y="751304"/>
          <a:ext cx="1078960" cy="1078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1BAB34-5628-4606-BE73-3EF10ED7A104}">
      <dsp:nvSpPr>
        <dsp:cNvPr id="0" name=""/>
        <dsp:cNvSpPr/>
      </dsp:nvSpPr>
      <dsp:spPr>
        <a:xfrm>
          <a:off x="5706119" y="2147937"/>
          <a:ext cx="23976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a:t>Avoid culture, age, religion, medical</a:t>
          </a:r>
        </a:p>
      </dsp:txBody>
      <dsp:txXfrm>
        <a:off x="5706119" y="2147937"/>
        <a:ext cx="2397689"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5E734-EFBB-455D-8878-275F5FB9BDA5}">
      <dsp:nvSpPr>
        <dsp:cNvPr id="0" name=""/>
        <dsp:cNvSpPr/>
      </dsp:nvSpPr>
      <dsp:spPr>
        <a:xfrm>
          <a:off x="0" y="4413"/>
          <a:ext cx="5098256" cy="9401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DB6AD-6D5F-4040-A830-1EB137A55659}">
      <dsp:nvSpPr>
        <dsp:cNvPr id="0" name=""/>
        <dsp:cNvSpPr/>
      </dsp:nvSpPr>
      <dsp:spPr>
        <a:xfrm>
          <a:off x="284404" y="215954"/>
          <a:ext cx="517099" cy="517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9214D1-CE81-4A73-98ED-9F5677A8E782}">
      <dsp:nvSpPr>
        <dsp:cNvPr id="0" name=""/>
        <dsp:cNvSpPr/>
      </dsp:nvSpPr>
      <dsp:spPr>
        <a:xfrm>
          <a:off x="1085908" y="4413"/>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job description for each job</a:t>
          </a:r>
        </a:p>
      </dsp:txBody>
      <dsp:txXfrm>
        <a:off x="1085908" y="4413"/>
        <a:ext cx="4012347" cy="940180"/>
      </dsp:txXfrm>
    </dsp:sp>
    <dsp:sp modelId="{303FFFFF-7214-41C6-A3FF-9471B2D4EE53}">
      <dsp:nvSpPr>
        <dsp:cNvPr id="0" name=""/>
        <dsp:cNvSpPr/>
      </dsp:nvSpPr>
      <dsp:spPr>
        <a:xfrm>
          <a:off x="0" y="1179639"/>
          <a:ext cx="5098256" cy="9401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2B3B0-1C1A-4A85-A316-1B3ACC3F11B8}">
      <dsp:nvSpPr>
        <dsp:cNvPr id="0" name=""/>
        <dsp:cNvSpPr/>
      </dsp:nvSpPr>
      <dsp:spPr>
        <a:xfrm>
          <a:off x="284404" y="1391180"/>
          <a:ext cx="517099" cy="517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D91A3D-4CDA-41DC-B23F-C2469F734B54}">
      <dsp:nvSpPr>
        <dsp:cNvPr id="0" name=""/>
        <dsp:cNvSpPr/>
      </dsp:nvSpPr>
      <dsp:spPr>
        <a:xfrm>
          <a:off x="1085908" y="1179639"/>
          <a:ext cx="2294215"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Create interview questions</a:t>
          </a:r>
        </a:p>
      </dsp:txBody>
      <dsp:txXfrm>
        <a:off x="1085908" y="1179639"/>
        <a:ext cx="2294215" cy="940180"/>
      </dsp:txXfrm>
    </dsp:sp>
    <dsp:sp modelId="{AE6309A0-43B2-4CCC-9AA0-398EEE27A0CF}">
      <dsp:nvSpPr>
        <dsp:cNvPr id="0" name=""/>
        <dsp:cNvSpPr/>
      </dsp:nvSpPr>
      <dsp:spPr>
        <a:xfrm>
          <a:off x="3380123" y="1179639"/>
          <a:ext cx="1718132"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488950">
            <a:lnSpc>
              <a:spcPct val="100000"/>
            </a:lnSpc>
            <a:spcBef>
              <a:spcPct val="0"/>
            </a:spcBef>
            <a:spcAft>
              <a:spcPct val="35000"/>
            </a:spcAft>
            <a:buNone/>
          </a:pPr>
          <a:r>
            <a:rPr lang="en-US" sz="1100" kern="1200" dirty="0"/>
            <a:t>Ask questions that demonstrate past performance, not hypothetical or general</a:t>
          </a:r>
        </a:p>
      </dsp:txBody>
      <dsp:txXfrm>
        <a:off x="3380123" y="1179639"/>
        <a:ext cx="1718132" cy="940180"/>
      </dsp:txXfrm>
    </dsp:sp>
    <dsp:sp modelId="{B8C07B89-D034-4A07-9524-15593039F8AA}">
      <dsp:nvSpPr>
        <dsp:cNvPr id="0" name=""/>
        <dsp:cNvSpPr/>
      </dsp:nvSpPr>
      <dsp:spPr>
        <a:xfrm>
          <a:off x="0" y="2354865"/>
          <a:ext cx="5098256" cy="9401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7742E-1D33-482B-9422-90A31D216D5D}">
      <dsp:nvSpPr>
        <dsp:cNvPr id="0" name=""/>
        <dsp:cNvSpPr/>
      </dsp:nvSpPr>
      <dsp:spPr>
        <a:xfrm>
          <a:off x="284404" y="2566406"/>
          <a:ext cx="517099" cy="517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ABAEE1-86D4-469F-81B6-08D0E368B07F}">
      <dsp:nvSpPr>
        <dsp:cNvPr id="0" name=""/>
        <dsp:cNvSpPr/>
      </dsp:nvSpPr>
      <dsp:spPr>
        <a:xfrm>
          <a:off x="1085908" y="2354865"/>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Use the same interview questions for each applicant</a:t>
          </a:r>
        </a:p>
      </dsp:txBody>
      <dsp:txXfrm>
        <a:off x="1085908" y="2354865"/>
        <a:ext cx="4012347" cy="940180"/>
      </dsp:txXfrm>
    </dsp:sp>
    <dsp:sp modelId="{9B45147F-6194-4F05-B532-1815E3F3BEE7}">
      <dsp:nvSpPr>
        <dsp:cNvPr id="0" name=""/>
        <dsp:cNvSpPr/>
      </dsp:nvSpPr>
      <dsp:spPr>
        <a:xfrm>
          <a:off x="0" y="3530091"/>
          <a:ext cx="5098256" cy="94018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E289A-6FA6-4C91-95AF-75D00C6E82D6}">
      <dsp:nvSpPr>
        <dsp:cNvPr id="0" name=""/>
        <dsp:cNvSpPr/>
      </dsp:nvSpPr>
      <dsp:spPr>
        <a:xfrm>
          <a:off x="284404" y="3741632"/>
          <a:ext cx="517099" cy="517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E3EA08-24FF-40BB-88BF-F41260916C6E}">
      <dsp:nvSpPr>
        <dsp:cNvPr id="0" name=""/>
        <dsp:cNvSpPr/>
      </dsp:nvSpPr>
      <dsp:spPr>
        <a:xfrm>
          <a:off x="1085908" y="3530091"/>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Take notes</a:t>
          </a:r>
        </a:p>
      </dsp:txBody>
      <dsp:txXfrm>
        <a:off x="1085908" y="3530091"/>
        <a:ext cx="4012347" cy="940180"/>
      </dsp:txXfrm>
    </dsp:sp>
    <dsp:sp modelId="{08B625CD-953A-4FF6-B748-D02B3E69AABC}">
      <dsp:nvSpPr>
        <dsp:cNvPr id="0" name=""/>
        <dsp:cNvSpPr/>
      </dsp:nvSpPr>
      <dsp:spPr>
        <a:xfrm>
          <a:off x="0" y="4705317"/>
          <a:ext cx="5098256" cy="94018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C29FA-96BE-4A84-AD1D-962368E2B6FF}">
      <dsp:nvSpPr>
        <dsp:cNvPr id="0" name=""/>
        <dsp:cNvSpPr/>
      </dsp:nvSpPr>
      <dsp:spPr>
        <a:xfrm>
          <a:off x="284404" y="4916857"/>
          <a:ext cx="517099" cy="5170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3EE8F6-FEA0-4E36-8493-ECE406649C9D}">
      <dsp:nvSpPr>
        <dsp:cNvPr id="0" name=""/>
        <dsp:cNvSpPr/>
      </dsp:nvSpPr>
      <dsp:spPr>
        <a:xfrm>
          <a:off x="1085908" y="4705317"/>
          <a:ext cx="4012347" cy="9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02" tIns="99502" rIns="99502" bIns="99502" numCol="1" spcCol="1270" anchor="ctr" anchorCtr="0">
          <a:noAutofit/>
        </a:bodyPr>
        <a:lstStyle/>
        <a:p>
          <a:pPr marL="0" lvl="0" indent="0" algn="l" defTabSz="844550">
            <a:lnSpc>
              <a:spcPct val="100000"/>
            </a:lnSpc>
            <a:spcBef>
              <a:spcPct val="0"/>
            </a:spcBef>
            <a:spcAft>
              <a:spcPct val="35000"/>
            </a:spcAft>
            <a:buNone/>
          </a:pPr>
          <a:r>
            <a:rPr lang="en-US" sz="1900" kern="1200" dirty="0"/>
            <a:t>Choose the best qualified candidate</a:t>
          </a:r>
        </a:p>
      </dsp:txBody>
      <dsp:txXfrm>
        <a:off x="1085908" y="4705317"/>
        <a:ext cx="4012347" cy="94018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1D7A4E8-D922-48D2-83EA-250646FAC58A}" type="datetimeFigureOut">
              <a:rPr lang="en-US"/>
              <a:pPr>
                <a:defRPr/>
              </a:pPr>
              <a:t>1/15/2020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4B8427F-1492-4DB4-9C44-572DDECDE0C2}" type="slidenum">
              <a:rPr lang="en-US"/>
              <a:pPr>
                <a:defRPr/>
              </a:pPr>
              <a:t>‹#›</a:t>
            </a:fld>
            <a:endParaRPr lang="en-US" dirty="0"/>
          </a:p>
        </p:txBody>
      </p:sp>
    </p:spTree>
    <p:extLst>
      <p:ext uri="{BB962C8B-B14F-4D97-AF65-F5344CB8AC3E}">
        <p14:creationId xmlns:p14="http://schemas.microsoft.com/office/powerpoint/2010/main" val="51752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recruiting, it is important to stay aware of the current challenges and trends that companies face. The recent economic changes have created new trends and challenges for employee recruitment.</a:t>
            </a:r>
          </a:p>
          <a:p>
            <a:r>
              <a:rPr lang="en-US" b="1" dirty="0"/>
              <a:t>Trends:</a:t>
            </a:r>
            <a:endParaRPr lang="en-US" dirty="0"/>
          </a:p>
          <a:p>
            <a:r>
              <a:rPr lang="en-US" dirty="0"/>
              <a:t>Companies are hiring more employees since the recession began. </a:t>
            </a:r>
          </a:p>
          <a:p>
            <a:r>
              <a:rPr lang="en-US" dirty="0"/>
              <a:t>Small and medium-sized companies are responsible for much of this hiring.</a:t>
            </a:r>
          </a:p>
          <a:p>
            <a:r>
              <a:rPr lang="en-US" dirty="0"/>
              <a:t>More companies are focusing on retaining the talent that they recruit.</a:t>
            </a:r>
          </a:p>
          <a:p>
            <a:r>
              <a:rPr lang="en-US" dirty="0"/>
              <a:t>Social media is becoming a standard method for recruiting new employees.</a:t>
            </a:r>
          </a:p>
          <a:p>
            <a:r>
              <a:rPr lang="en-US" b="1" dirty="0"/>
              <a:t>Challenges:</a:t>
            </a:r>
            <a:endParaRPr lang="en-US" dirty="0"/>
          </a:p>
          <a:p>
            <a:r>
              <a:rPr lang="en-US" dirty="0"/>
              <a:t>Reaching the different age groups: Fewer people are retiring as Generation Y enters the job market.</a:t>
            </a:r>
          </a:p>
          <a:p>
            <a:r>
              <a:rPr lang="en-US" dirty="0"/>
              <a:t>Differentiating between talent and experience: There are many “overqualified” candidates who should not be overlooked. Find the best fit for your company culture.</a:t>
            </a:r>
          </a:p>
          <a:p>
            <a:r>
              <a:rPr lang="en-US" dirty="0"/>
              <a:t>Position changes: The recession required many companies to combine tasks from two jobs into one, and finding employees who can fulfill these new roles can be difficult. </a:t>
            </a:r>
          </a:p>
          <a:p>
            <a:endParaRPr lang="en-US" dirty="0"/>
          </a:p>
        </p:txBody>
      </p:sp>
      <p:sp>
        <p:nvSpPr>
          <p:cNvPr id="4" name="Slide Number Placeholder 3"/>
          <p:cNvSpPr>
            <a:spLocks noGrp="1"/>
          </p:cNvSpPr>
          <p:nvPr>
            <p:ph type="sldNum" sz="quarter" idx="5"/>
          </p:nvPr>
        </p:nvSpPr>
        <p:spPr/>
        <p:txBody>
          <a:bodyPr/>
          <a:lstStyle/>
          <a:p>
            <a:pPr>
              <a:defRPr/>
            </a:pPr>
            <a:fld id="{3602B442-9225-4E8B-8DC9-41F67E8B4544}" type="slidenum">
              <a:rPr lang="en-US" smtClean="0"/>
              <a:pPr>
                <a:defRPr/>
              </a:pPr>
              <a:t>3</a:t>
            </a:fld>
            <a:endParaRPr lang="en-US" dirty="0"/>
          </a:p>
        </p:txBody>
      </p:sp>
    </p:spTree>
    <p:extLst>
      <p:ext uri="{BB962C8B-B14F-4D97-AF65-F5344CB8AC3E}">
        <p14:creationId xmlns:p14="http://schemas.microsoft.com/office/powerpoint/2010/main" val="186967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situational interview is a helpful interviewing technique. It can be used as part of the traditional interview or as a separate interview. Situational interviews help determine how people behave in specific situations. The questions address different situations that commonly occur on the job.</a:t>
            </a:r>
          </a:p>
          <a:p>
            <a:r>
              <a:rPr lang="en-US" b="1"/>
              <a:t>Question Examples:</a:t>
            </a:r>
            <a:endParaRPr lang="en-US"/>
          </a:p>
          <a:p>
            <a:r>
              <a:rPr lang="en-US"/>
              <a:t>What type of work environment are you most productive in?</a:t>
            </a:r>
          </a:p>
          <a:p>
            <a:r>
              <a:rPr lang="en-US"/>
              <a:t>How do you handle difficult customers?</a:t>
            </a:r>
          </a:p>
          <a:p>
            <a:r>
              <a:rPr lang="en-US"/>
              <a:t>Describe a time that you reached a goal.</a:t>
            </a:r>
          </a:p>
          <a:p>
            <a:r>
              <a:rPr lang="en-US"/>
              <a:t>Tell me about a challenge you had to work through.</a:t>
            </a:r>
          </a:p>
          <a:p>
            <a:endParaRPr lang="en-US"/>
          </a:p>
        </p:txBody>
      </p:sp>
      <p:sp>
        <p:nvSpPr>
          <p:cNvPr id="4" name="Slide Number Placeholder 3"/>
          <p:cNvSpPr>
            <a:spLocks noGrp="1"/>
          </p:cNvSpPr>
          <p:nvPr>
            <p:ph type="sldNum" sz="quarter" idx="5"/>
          </p:nvPr>
        </p:nvSpPr>
        <p:spPr/>
        <p:txBody>
          <a:bodyPr/>
          <a:lstStyle/>
          <a:p>
            <a:pPr>
              <a:defRPr/>
            </a:pPr>
            <a:fld id="{F48A1AF9-E156-4FD0-8A38-5C7CD8B6B295}" type="slidenum">
              <a:rPr lang="en-US" smtClean="0"/>
              <a:pPr>
                <a:defRPr/>
              </a:pPr>
              <a:t>18</a:t>
            </a:fld>
            <a:endParaRPr lang="en-US" dirty="0"/>
          </a:p>
        </p:txBody>
      </p:sp>
    </p:spTree>
    <p:extLst>
      <p:ext uri="{BB962C8B-B14F-4D97-AF65-F5344CB8AC3E}">
        <p14:creationId xmlns:p14="http://schemas.microsoft.com/office/powerpoint/2010/main" val="321912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Interviewing references requires the same delicacy as interviewing a job candidate. The questions that you ask must relate directly to the job performance and skills. Do not ask anything that you would not ask the candidate directly. Avoid topics such as religion, age, race, ethnicity, marital status, medical history, etc. Anything that is illegal in a job interview is illegal when interviewing references.</a:t>
            </a:r>
          </a:p>
          <a:p>
            <a:r>
              <a:rPr lang="en-US" b="1" dirty="0"/>
              <a:t>Example:</a:t>
            </a:r>
            <a:endParaRPr lang="en-US" dirty="0"/>
          </a:p>
          <a:p>
            <a:r>
              <a:rPr lang="en-US" dirty="0"/>
              <a:t>Do not ask: “Does he have a medical condition that requires him to frequently take time off from work?”</a:t>
            </a:r>
          </a:p>
          <a:p>
            <a:endParaRPr lang="en-US" dirty="0"/>
          </a:p>
        </p:txBody>
      </p:sp>
      <p:sp>
        <p:nvSpPr>
          <p:cNvPr id="4" name="Slide Number Placeholder 3"/>
          <p:cNvSpPr>
            <a:spLocks noGrp="1"/>
          </p:cNvSpPr>
          <p:nvPr>
            <p:ph type="sldNum" sz="quarter" idx="5"/>
          </p:nvPr>
        </p:nvSpPr>
        <p:spPr/>
        <p:txBody>
          <a:bodyPr/>
          <a:lstStyle/>
          <a:p>
            <a:pPr>
              <a:defRPr/>
            </a:pPr>
            <a:fld id="{ADD99B04-BD6F-4E51-90E6-B9AE18381D70}" type="slidenum">
              <a:rPr lang="en-US" smtClean="0"/>
              <a:pPr>
                <a:defRPr/>
              </a:pPr>
              <a:t>22</a:t>
            </a:fld>
            <a:endParaRPr lang="en-US" dirty="0"/>
          </a:p>
        </p:txBody>
      </p:sp>
    </p:spTree>
    <p:extLst>
      <p:ext uri="{BB962C8B-B14F-4D97-AF65-F5344CB8AC3E}">
        <p14:creationId xmlns:p14="http://schemas.microsoft.com/office/powerpoint/2010/main" val="130465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Duties</a:t>
            </a:r>
          </a:p>
          <a:p>
            <a:r>
              <a:rPr lang="en-US" dirty="0"/>
              <a:t>Experience</a:t>
            </a:r>
          </a:p>
          <a:p>
            <a:r>
              <a:rPr lang="en-US" dirty="0"/>
              <a:t>Requirements</a:t>
            </a:r>
          </a:p>
          <a:p>
            <a:endParaRPr lang="en-US" dirty="0"/>
          </a:p>
        </p:txBody>
      </p:sp>
      <p:sp>
        <p:nvSpPr>
          <p:cNvPr id="4" name="Slide Number Placeholder 3"/>
          <p:cNvSpPr>
            <a:spLocks noGrp="1"/>
          </p:cNvSpPr>
          <p:nvPr>
            <p:ph type="sldNum" sz="quarter" idx="5"/>
          </p:nvPr>
        </p:nvSpPr>
        <p:spPr/>
        <p:txBody>
          <a:bodyPr/>
          <a:lstStyle/>
          <a:p>
            <a:pPr>
              <a:defRPr/>
            </a:pPr>
            <a:fld id="{54B8427F-1492-4DB4-9C44-572DDECDE0C2}" type="slidenum">
              <a:rPr lang="en-US" smtClean="0"/>
              <a:pPr>
                <a:defRPr/>
              </a:pPr>
              <a:t>6</a:t>
            </a:fld>
            <a:endParaRPr lang="en-US" dirty="0"/>
          </a:p>
        </p:txBody>
      </p:sp>
    </p:spTree>
    <p:extLst>
      <p:ext uri="{BB962C8B-B14F-4D97-AF65-F5344CB8AC3E}">
        <p14:creationId xmlns:p14="http://schemas.microsoft.com/office/powerpoint/2010/main" val="129417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Conducting a job analysis and creating a job description is the first step in the selection process. A job analysis is done for different reasons. Besides the selection process, it determines the training needed compensation, and how to review performance. Analysis is done through interviews, checklists, observation, work logs, and questionnaires. </a:t>
            </a:r>
          </a:p>
          <a:p>
            <a:r>
              <a:rPr lang="en-US" b="1" dirty="0"/>
              <a:t>What is analyzed?</a:t>
            </a:r>
            <a:endParaRPr lang="en-US" dirty="0"/>
          </a:p>
          <a:p>
            <a:r>
              <a:rPr lang="en-US" b="1" dirty="0"/>
              <a:t>Requirements</a:t>
            </a:r>
            <a:r>
              <a:rPr lang="en-US" dirty="0"/>
              <a:t>: As covered in the previous module, requirements involve knowledge, talent, and skill sets.</a:t>
            </a:r>
          </a:p>
          <a:p>
            <a:r>
              <a:rPr lang="en-US" b="1" dirty="0"/>
              <a:t>Tasks</a:t>
            </a:r>
            <a:r>
              <a:rPr lang="en-US" dirty="0"/>
              <a:t>: How frequently tasks will be performed; company standards, physical ability, and the skill levels necessary to perform tasks are included.</a:t>
            </a:r>
          </a:p>
          <a:p>
            <a:r>
              <a:rPr lang="en-US" b="1" dirty="0"/>
              <a:t>Equipment</a:t>
            </a:r>
            <a:r>
              <a:rPr lang="en-US" dirty="0"/>
              <a:t>: The tools and equipment necessary to complete tasks. This includes special clothing.</a:t>
            </a:r>
          </a:p>
          <a:p>
            <a:r>
              <a:rPr lang="en-US" b="1" dirty="0"/>
              <a:t>Work environment</a:t>
            </a:r>
            <a:r>
              <a:rPr lang="en-US" dirty="0"/>
              <a:t>: Determine if it is hazardous, industrial, office, etc.</a:t>
            </a:r>
          </a:p>
          <a:p>
            <a:r>
              <a:rPr lang="en-US" b="1" dirty="0"/>
              <a:t>Associations: </a:t>
            </a:r>
            <a:r>
              <a:rPr lang="en-US" dirty="0"/>
              <a:t>Describe necessary relationships inside and outside the organization.</a:t>
            </a:r>
          </a:p>
          <a:p>
            <a:r>
              <a:rPr lang="en-US" dirty="0"/>
              <a:t>Once a position is analyzed, the information is used to create a job description. The description should also include the job title and the department the position falls under.</a:t>
            </a:r>
          </a:p>
          <a:p>
            <a:endParaRPr lang="en-US" dirty="0"/>
          </a:p>
        </p:txBody>
      </p:sp>
      <p:sp>
        <p:nvSpPr>
          <p:cNvPr id="4" name="Slide Number Placeholder 3"/>
          <p:cNvSpPr>
            <a:spLocks noGrp="1"/>
          </p:cNvSpPr>
          <p:nvPr>
            <p:ph type="sldNum" sz="quarter" idx="5"/>
          </p:nvPr>
        </p:nvSpPr>
        <p:spPr/>
        <p:txBody>
          <a:bodyPr/>
          <a:lstStyle/>
          <a:p>
            <a:pPr>
              <a:defRPr/>
            </a:pPr>
            <a:fld id="{78EAA59E-1186-4475-A19B-9180A236738E}" type="slidenum">
              <a:rPr lang="en-US" smtClean="0"/>
              <a:pPr>
                <a:defRPr/>
              </a:pPr>
              <a:t>7</a:t>
            </a:fld>
            <a:endParaRPr lang="en-US" dirty="0"/>
          </a:p>
        </p:txBody>
      </p:sp>
    </p:spTree>
    <p:extLst>
      <p:ext uri="{BB962C8B-B14F-4D97-AF65-F5344CB8AC3E}">
        <p14:creationId xmlns:p14="http://schemas.microsoft.com/office/powerpoint/2010/main" val="49190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jobs</a:t>
            </a:r>
            <a:r>
              <a:rPr lang="en-US" baseline="0" dirty="0"/>
              <a:t> are you seeking to fill?</a:t>
            </a:r>
          </a:p>
          <a:p>
            <a:endParaRPr lang="en-US" baseline="0" dirty="0"/>
          </a:p>
          <a:p>
            <a:r>
              <a:rPr lang="en-US" baseline="0" dirty="0"/>
              <a:t>Where do you find these types of workers?</a:t>
            </a:r>
            <a:endParaRPr lang="en-US" dirty="0"/>
          </a:p>
        </p:txBody>
      </p:sp>
      <p:sp>
        <p:nvSpPr>
          <p:cNvPr id="4" name="Slide Number Placeholder 3"/>
          <p:cNvSpPr>
            <a:spLocks noGrp="1"/>
          </p:cNvSpPr>
          <p:nvPr>
            <p:ph type="sldNum" sz="quarter" idx="10"/>
          </p:nvPr>
        </p:nvSpPr>
        <p:spPr/>
        <p:txBody>
          <a:bodyPr/>
          <a:lstStyle/>
          <a:p>
            <a:pPr>
              <a:defRPr/>
            </a:pPr>
            <a:fld id="{54B8427F-1492-4DB4-9C44-572DDECDE0C2}" type="slidenum">
              <a:rPr lang="en-US" smtClean="0"/>
              <a:pPr>
                <a:defRPr/>
              </a:pPr>
              <a:t>10</a:t>
            </a:fld>
            <a:endParaRPr lang="en-US" dirty="0"/>
          </a:p>
        </p:txBody>
      </p:sp>
    </p:spTree>
    <p:extLst>
      <p:ext uri="{BB962C8B-B14F-4D97-AF65-F5344CB8AC3E}">
        <p14:creationId xmlns:p14="http://schemas.microsoft.com/office/powerpoint/2010/main" val="61989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Sourcing candidates is finding the best candidates for a position. This is a bit more complicated than it seems. It is important to use every tool at your disposal in order to source the best candidates for your company.</a:t>
            </a:r>
          </a:p>
          <a:p>
            <a:r>
              <a:rPr lang="en-US" b="1" dirty="0"/>
              <a:t>Tips:</a:t>
            </a:r>
            <a:endParaRPr lang="en-US" dirty="0"/>
          </a:p>
          <a:p>
            <a:r>
              <a:rPr lang="en-US" dirty="0"/>
              <a:t>Determine the skills and responsibilities of each position before sourcing.</a:t>
            </a:r>
          </a:p>
          <a:p>
            <a:r>
              <a:rPr lang="en-US" dirty="0"/>
              <a:t>Do not assume that a person who does not list every skill set on a resume lacks them. Resumes are overviews, and do not always allow candidates to briefly list every skill set.</a:t>
            </a:r>
          </a:p>
          <a:p>
            <a:r>
              <a:rPr lang="en-US" dirty="0"/>
              <a:t>Combine electronic searches, job boards, social networking, referrals, and direct contacts to find the best source candidates.</a:t>
            </a:r>
          </a:p>
          <a:p>
            <a:r>
              <a:rPr lang="en-US" dirty="0"/>
              <a:t>Search all resumes, not just the most current ones.</a:t>
            </a:r>
          </a:p>
          <a:p>
            <a:r>
              <a:rPr lang="en-US" dirty="0"/>
              <a:t>Speak to at least 10 candidates before conducting interviews. </a:t>
            </a:r>
          </a:p>
          <a:p>
            <a:endParaRPr lang="en-US" dirty="0"/>
          </a:p>
        </p:txBody>
      </p:sp>
      <p:sp>
        <p:nvSpPr>
          <p:cNvPr id="4" name="Slide Number Placeholder 3"/>
          <p:cNvSpPr>
            <a:spLocks noGrp="1"/>
          </p:cNvSpPr>
          <p:nvPr>
            <p:ph type="sldNum" sz="quarter" idx="5"/>
          </p:nvPr>
        </p:nvSpPr>
        <p:spPr/>
        <p:txBody>
          <a:bodyPr/>
          <a:lstStyle/>
          <a:p>
            <a:pPr>
              <a:defRPr/>
            </a:pPr>
            <a:fld id="{100C7011-C3F7-44A5-B028-38D2E4FEFE7B}" type="slidenum">
              <a:rPr lang="en-US" smtClean="0"/>
              <a:pPr>
                <a:defRPr/>
              </a:pPr>
              <a:t>12</a:t>
            </a:fld>
            <a:endParaRPr lang="en-US" dirty="0"/>
          </a:p>
        </p:txBody>
      </p:sp>
    </p:spTree>
    <p:extLst>
      <p:ext uri="{BB962C8B-B14F-4D97-AF65-F5344CB8AC3E}">
        <p14:creationId xmlns:p14="http://schemas.microsoft.com/office/powerpoint/2010/main" val="317874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gloss over the selection process. They schedule a few interviews and pick the least objectionable candidate. The selection process, however, will help find the best match for your organization when you take the time to do it correctly. Selecting candidates who meet the needs of your company will help build a functional company culture and increase profitability.</a:t>
            </a:r>
          </a:p>
        </p:txBody>
      </p:sp>
      <p:sp>
        <p:nvSpPr>
          <p:cNvPr id="4" name="Slide Number Placeholder 3"/>
          <p:cNvSpPr>
            <a:spLocks noGrp="1"/>
          </p:cNvSpPr>
          <p:nvPr>
            <p:ph type="sldNum" sz="quarter" idx="10"/>
          </p:nvPr>
        </p:nvSpPr>
        <p:spPr/>
        <p:txBody>
          <a:bodyPr/>
          <a:lstStyle/>
          <a:p>
            <a:pPr>
              <a:defRPr/>
            </a:pPr>
            <a:fld id="{54B8427F-1492-4DB4-9C44-572DDECDE0C2}" type="slidenum">
              <a:rPr lang="en-US" smtClean="0"/>
              <a:pPr>
                <a:defRPr/>
              </a:pPr>
              <a:t>14</a:t>
            </a:fld>
            <a:endParaRPr lang="en-US" dirty="0"/>
          </a:p>
        </p:txBody>
      </p:sp>
    </p:spTree>
    <p:extLst>
      <p:ext uri="{BB962C8B-B14F-4D97-AF65-F5344CB8AC3E}">
        <p14:creationId xmlns:p14="http://schemas.microsoft.com/office/powerpoint/2010/main" val="159534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Interviews are enmeshed in the recruitment process. You only know if you have top talent by interviewing people. There are different types of interviews, but they all focus on finding out if someone is the right fit for your organization. Many people choose to implement more than one type of interview in the recruiting process. </a:t>
            </a:r>
          </a:p>
        </p:txBody>
      </p:sp>
      <p:sp>
        <p:nvSpPr>
          <p:cNvPr id="4" name="Slide Number Placeholder 3"/>
          <p:cNvSpPr>
            <a:spLocks noGrp="1"/>
          </p:cNvSpPr>
          <p:nvPr>
            <p:ph type="sldNum" sz="quarter" idx="10"/>
          </p:nvPr>
        </p:nvSpPr>
        <p:spPr/>
        <p:txBody>
          <a:bodyPr/>
          <a:lstStyle/>
          <a:p>
            <a:pPr>
              <a:defRPr/>
            </a:pPr>
            <a:fld id="{54B8427F-1492-4DB4-9C44-572DDECDE0C2}" type="slidenum">
              <a:rPr lang="en-US" smtClean="0"/>
              <a:pPr>
                <a:defRPr/>
              </a:pPr>
              <a:t>15</a:t>
            </a:fld>
            <a:endParaRPr lang="en-US" dirty="0"/>
          </a:p>
        </p:txBody>
      </p:sp>
    </p:spTree>
    <p:extLst>
      <p:ext uri="{BB962C8B-B14F-4D97-AF65-F5344CB8AC3E}">
        <p14:creationId xmlns:p14="http://schemas.microsoft.com/office/powerpoint/2010/main" val="2188749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Phone interviews are commonplace. Location is not a barrier with phone interviews. They are popular with recruiters who work for national organizations or with employers who are considering candidates who are not local. Often, phone interviews are the first step in the interview process. These interviews are used to gather basic information before proceeding. When conducting a phone interview, treat it as a face-to-face interview. Be prepared, and have all of the materials ready before you begin.</a:t>
            </a:r>
          </a:p>
          <a:p>
            <a:r>
              <a:rPr lang="en-US" b="1" dirty="0"/>
              <a:t>Types of Questions:</a:t>
            </a:r>
            <a:endParaRPr lang="en-US" dirty="0"/>
          </a:p>
          <a:p>
            <a:r>
              <a:rPr lang="en-US" b="1" dirty="0"/>
              <a:t>Job history: </a:t>
            </a:r>
            <a:r>
              <a:rPr lang="en-US" dirty="0"/>
              <a:t>Ask about skills and past jobs. Discover why a job was left.</a:t>
            </a:r>
          </a:p>
          <a:p>
            <a:r>
              <a:rPr lang="en-US" b="1" dirty="0"/>
              <a:t>Salary: </a:t>
            </a:r>
            <a:r>
              <a:rPr lang="en-US" dirty="0"/>
              <a:t>Discover the salary expectations and how they compare to current earnings.</a:t>
            </a:r>
          </a:p>
          <a:p>
            <a:r>
              <a:rPr lang="en-US" b="1" dirty="0"/>
              <a:t>Travel and relocation: </a:t>
            </a:r>
            <a:r>
              <a:rPr lang="en-US" dirty="0"/>
              <a:t>Is the candidate willing to do either if necessary.</a:t>
            </a:r>
          </a:p>
          <a:p>
            <a:r>
              <a:rPr lang="en-US" b="1" dirty="0"/>
              <a:t>Goals: </a:t>
            </a:r>
            <a:r>
              <a:rPr lang="en-US" dirty="0"/>
              <a:t>Find out if the candidate’s goals match the organizations.</a:t>
            </a:r>
          </a:p>
          <a:p>
            <a:r>
              <a:rPr lang="en-US" b="1" dirty="0"/>
              <a:t>Strengths and weaknesses: </a:t>
            </a:r>
            <a:r>
              <a:rPr lang="en-US" dirty="0"/>
              <a:t>Find out about the candidate.</a:t>
            </a:r>
          </a:p>
          <a:p>
            <a:r>
              <a:rPr lang="en-US" b="1" dirty="0"/>
              <a:t>Start date: </a:t>
            </a:r>
            <a:r>
              <a:rPr lang="en-US" dirty="0"/>
              <a:t>Find out when he or she can begin.</a:t>
            </a:r>
          </a:p>
          <a:p>
            <a:endParaRPr lang="en-US" dirty="0"/>
          </a:p>
        </p:txBody>
      </p:sp>
      <p:sp>
        <p:nvSpPr>
          <p:cNvPr id="4" name="Slide Number Placeholder 3"/>
          <p:cNvSpPr>
            <a:spLocks noGrp="1"/>
          </p:cNvSpPr>
          <p:nvPr>
            <p:ph type="sldNum" sz="quarter" idx="5"/>
          </p:nvPr>
        </p:nvSpPr>
        <p:spPr/>
        <p:txBody>
          <a:bodyPr/>
          <a:lstStyle/>
          <a:p>
            <a:pPr>
              <a:defRPr/>
            </a:pPr>
            <a:fld id="{5916F7D8-5C5A-47B5-AF3E-0FD69B48CF2E}" type="slidenum">
              <a:rPr lang="en-US" smtClean="0"/>
              <a:pPr>
                <a:defRPr/>
              </a:pPr>
              <a:t>16</a:t>
            </a:fld>
            <a:endParaRPr lang="en-US" dirty="0"/>
          </a:p>
        </p:txBody>
      </p:sp>
    </p:spTree>
    <p:extLst>
      <p:ext uri="{BB962C8B-B14F-4D97-AF65-F5344CB8AC3E}">
        <p14:creationId xmlns:p14="http://schemas.microsoft.com/office/powerpoint/2010/main" val="147286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Traditional interviews are usually face-to-face. The setting makes it easier for a more relaxed conversation with more in-depth questions and answers. This is the time to determine which of the qualified candidates would be a good fit for the organization. </a:t>
            </a:r>
          </a:p>
          <a:p>
            <a:r>
              <a:rPr lang="en-US" dirty="0"/>
              <a:t>Typical Questions:</a:t>
            </a:r>
          </a:p>
          <a:p>
            <a:r>
              <a:rPr lang="en-US" dirty="0"/>
              <a:t>•	Tell me about yourself.</a:t>
            </a:r>
          </a:p>
          <a:p>
            <a:r>
              <a:rPr lang="en-US" dirty="0"/>
              <a:t>•	Why are you interested in working here?</a:t>
            </a:r>
          </a:p>
          <a:p>
            <a:r>
              <a:rPr lang="en-US" dirty="0"/>
              <a:t>•	What are your goals in life?</a:t>
            </a:r>
          </a:p>
          <a:p>
            <a:r>
              <a:rPr lang="en-US" dirty="0"/>
              <a:t>•	Why should I choose you?</a:t>
            </a:r>
          </a:p>
          <a:p>
            <a:r>
              <a:rPr lang="en-US" dirty="0"/>
              <a:t>•	What are your strengths/weaknesses?</a:t>
            </a:r>
          </a:p>
          <a:p>
            <a:r>
              <a:rPr lang="en-US" dirty="0"/>
              <a:t>•	Are you interested in a long-term position?</a:t>
            </a:r>
          </a:p>
          <a:p>
            <a:r>
              <a:rPr lang="en-US" dirty="0"/>
              <a:t>•	What salary are you looking for?</a:t>
            </a:r>
          </a:p>
          <a:p>
            <a:r>
              <a:rPr lang="en-US" dirty="0"/>
              <a:t>•	Do you have any questions?</a:t>
            </a:r>
          </a:p>
          <a:p>
            <a:endParaRPr lang="en-US" dirty="0"/>
          </a:p>
        </p:txBody>
      </p:sp>
      <p:sp>
        <p:nvSpPr>
          <p:cNvPr id="4" name="Slide Number Placeholder 3"/>
          <p:cNvSpPr>
            <a:spLocks noGrp="1"/>
          </p:cNvSpPr>
          <p:nvPr>
            <p:ph type="sldNum" sz="quarter" idx="5"/>
          </p:nvPr>
        </p:nvSpPr>
        <p:spPr/>
        <p:txBody>
          <a:bodyPr/>
          <a:lstStyle/>
          <a:p>
            <a:pPr>
              <a:defRPr/>
            </a:pPr>
            <a:fld id="{2DD00314-C7B1-4DA7-99E6-098F8F3BBFE9}" type="slidenum">
              <a:rPr lang="en-US" smtClean="0"/>
              <a:pPr>
                <a:defRPr/>
              </a:pPr>
              <a:t>17</a:t>
            </a:fld>
            <a:endParaRPr lang="en-US" dirty="0"/>
          </a:p>
        </p:txBody>
      </p:sp>
    </p:spTree>
    <p:extLst>
      <p:ext uri="{BB962C8B-B14F-4D97-AF65-F5344CB8AC3E}">
        <p14:creationId xmlns:p14="http://schemas.microsoft.com/office/powerpoint/2010/main" val="232821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3302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66123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2100560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dule Intro Slide">
    <p:spTree>
      <p:nvGrpSpPr>
        <p:cNvPr id="1" name=""/>
        <p:cNvGrpSpPr/>
        <p:nvPr/>
      </p:nvGrpSpPr>
      <p:grpSpPr>
        <a:xfrm>
          <a:off x="0" y="0"/>
          <a:ext cx="0" cy="0"/>
          <a:chOff x="0" y="0"/>
          <a:chExt cx="0" cy="0"/>
        </a:xfrm>
      </p:grpSpPr>
      <p:sp>
        <p:nvSpPr>
          <p:cNvPr id="5" name="Rectangle 4"/>
          <p:cNvSpPr/>
          <p:nvPr userDrawn="1"/>
        </p:nvSpPr>
        <p:spPr>
          <a:xfrm>
            <a:off x="7391400" y="0"/>
            <a:ext cx="1752600" cy="6858000"/>
          </a:xfrm>
          <a:prstGeom prst="rect">
            <a:avLst/>
          </a:prstGeom>
          <a:gradFill>
            <a:gsLst>
              <a:gs pos="33000">
                <a:schemeClr val="bg1"/>
              </a:gs>
              <a:gs pos="75000">
                <a:schemeClr val="bg1">
                  <a:lumMod val="5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fontAlgn="auto">
              <a:spcBef>
                <a:spcPts val="0"/>
              </a:spcBef>
              <a:spcAft>
                <a:spcPts val="0"/>
              </a:spcAft>
            </a:pPr>
            <a:endParaRPr lang="en-CA" dirty="0"/>
          </a:p>
        </p:txBody>
      </p:sp>
      <p:sp>
        <p:nvSpPr>
          <p:cNvPr id="2" name="Title 1"/>
          <p:cNvSpPr>
            <a:spLocks noGrp="1"/>
          </p:cNvSpPr>
          <p:nvPr>
            <p:ph type="title"/>
          </p:nvPr>
        </p:nvSpPr>
        <p:spPr>
          <a:xfrm>
            <a:off x="457200" y="274638"/>
            <a:ext cx="6400800" cy="1143000"/>
          </a:xfrm>
        </p:spPr>
        <p:txBody>
          <a:bodyPr/>
          <a:lstStyle>
            <a:lvl1pPr>
              <a:defRPr b="1" baseline="0">
                <a:solidFill>
                  <a:schemeClr val="tx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p:txBody>
      </p:sp>
      <p:sp>
        <p:nvSpPr>
          <p:cNvPr id="8" name="Text Placeholder 12"/>
          <p:cNvSpPr>
            <a:spLocks noGrp="1"/>
          </p:cNvSpPr>
          <p:nvPr>
            <p:ph type="body" sz="quarter" idx="11"/>
          </p:nvPr>
        </p:nvSpPr>
        <p:spPr>
          <a:xfrm>
            <a:off x="7400106" y="476672"/>
            <a:ext cx="1752600" cy="3480136"/>
          </a:xfrm>
          <a:noFill/>
          <a:ln>
            <a:noFill/>
          </a:ln>
        </p:spPr>
        <p:txBody>
          <a:bodyPr/>
          <a:lstStyle>
            <a:lvl1pPr marL="0" indent="0">
              <a:buNone/>
              <a:defRPr i="1" baseline="0">
                <a:solidFill>
                  <a:schemeClr val="tx1"/>
                </a:solidFill>
              </a:defRPr>
            </a:lvl1pPr>
          </a:lstStyle>
          <a:p>
            <a:pPr lvl="0"/>
            <a:r>
              <a:rPr lang="en-US" dirty="0"/>
              <a:t>Click to edit Master text styles</a:t>
            </a:r>
          </a:p>
        </p:txBody>
      </p:sp>
      <p:pic>
        <p:nvPicPr>
          <p:cNvPr id="9" name="Picture 8" descr="C:\Users\Darren\Desktop\New Photos\s00049.png"/>
          <p:cNvPicPr>
            <a:picLocks noChangeAspect="1"/>
          </p:cNvPicPr>
          <p:nvPr userDrawn="1"/>
        </p:nvPicPr>
        <p:blipFill rotWithShape="1">
          <a:blip r:embed="rId2">
            <a:extLst>
              <a:ext uri="{28A0092B-C50C-407E-A947-70E740481C1C}">
                <a14:useLocalDpi xmlns:a14="http://schemas.microsoft.com/office/drawing/2010/main" val="0"/>
              </a:ext>
            </a:extLst>
          </a:blip>
          <a:srcRect l="15606" t="3818" r="14664" b="3032"/>
          <a:stretch/>
        </p:blipFill>
        <p:spPr bwMode="auto">
          <a:xfrm>
            <a:off x="7542402" y="3956807"/>
            <a:ext cx="1450596" cy="2901193"/>
          </a:xfrm>
          <a:prstGeom prst="rect">
            <a:avLst/>
          </a:prstGeom>
          <a:noFill/>
          <a:ln>
            <a:noFill/>
          </a:ln>
        </p:spPr>
      </p:pic>
    </p:spTree>
    <p:extLst>
      <p:ext uri="{BB962C8B-B14F-4D97-AF65-F5344CB8AC3E}">
        <p14:creationId xmlns:p14="http://schemas.microsoft.com/office/powerpoint/2010/main" val="26510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297497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5" name="Footer Placeholder 4"/>
          <p:cNvSpPr>
            <a:spLocks noGrp="1"/>
          </p:cNvSpPr>
          <p:nvPr>
            <p:ph type="ftr" sz="quarter" idx="11"/>
          </p:nvPr>
        </p:nvSpPr>
        <p:spPr/>
        <p:txBody>
          <a:bodyPr/>
          <a:lstStyle/>
          <a:p>
            <a:pPr>
              <a:defRPr/>
            </a:pPr>
            <a:endParaRPr lang="en-CA"/>
          </a:p>
        </p:txBody>
      </p:sp>
      <p:sp>
        <p:nvSpPr>
          <p:cNvPr id="6" name="Slide Number Placeholder 5"/>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764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238396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8" name="Footer Placeholder 7"/>
          <p:cNvSpPr>
            <a:spLocks noGrp="1"/>
          </p:cNvSpPr>
          <p:nvPr>
            <p:ph type="ftr" sz="quarter" idx="11"/>
          </p:nvPr>
        </p:nvSpPr>
        <p:spPr/>
        <p:txBody>
          <a:bodyPr/>
          <a:lstStyle/>
          <a:p>
            <a:pPr>
              <a:defRPr/>
            </a:pPr>
            <a:endParaRPr lang="en-CA"/>
          </a:p>
        </p:txBody>
      </p:sp>
      <p:sp>
        <p:nvSpPr>
          <p:cNvPr id="9" name="Slide Number Placeholder 8"/>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155041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4" name="Footer Placeholder 3"/>
          <p:cNvSpPr>
            <a:spLocks noGrp="1"/>
          </p:cNvSpPr>
          <p:nvPr>
            <p:ph type="ftr" sz="quarter" idx="11"/>
          </p:nvPr>
        </p:nvSpPr>
        <p:spPr/>
        <p:txBody>
          <a:bodyPr/>
          <a:lstStyle/>
          <a:p>
            <a:pPr>
              <a:defRPr/>
            </a:pPr>
            <a:endParaRPr lang="en-CA"/>
          </a:p>
        </p:txBody>
      </p:sp>
      <p:sp>
        <p:nvSpPr>
          <p:cNvPr id="5" name="Slide Number Placeholder 4"/>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166704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CA"/>
          </a:p>
        </p:txBody>
      </p:sp>
      <p:sp>
        <p:nvSpPr>
          <p:cNvPr id="9" name="Slide Number Placeholder 8"/>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320106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483118E2-DDEB-41DC-97C8-E7B1A6661D06}" type="datetimeFigureOut">
              <a:rPr lang="en-US" smtClean="0"/>
              <a:pPr>
                <a:defRPr/>
              </a:pPr>
              <a:t>1/15/2020</a:t>
            </a:fld>
            <a:endParaRPr lang="en-C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161053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3118E2-DDEB-41DC-97C8-E7B1A6661D06}" type="datetimeFigureOut">
              <a:rPr lang="en-US" smtClean="0"/>
              <a:pPr>
                <a:defRPr/>
              </a:pPr>
              <a:t>1/15/2020</a:t>
            </a:fld>
            <a:endParaRPr lang="en-CA" dirty="0"/>
          </a:p>
        </p:txBody>
      </p:sp>
      <p:sp>
        <p:nvSpPr>
          <p:cNvPr id="6" name="Footer Placeholder 5"/>
          <p:cNvSpPr>
            <a:spLocks noGrp="1"/>
          </p:cNvSpPr>
          <p:nvPr>
            <p:ph type="ftr" sz="quarter" idx="11"/>
          </p:nvPr>
        </p:nvSpPr>
        <p:spPr/>
        <p:txBody>
          <a:bodyPr/>
          <a:lstStyle/>
          <a:p>
            <a:pPr>
              <a:defRPr/>
            </a:pPr>
            <a:endParaRPr lang="en-CA"/>
          </a:p>
        </p:txBody>
      </p:sp>
      <p:sp>
        <p:nvSpPr>
          <p:cNvPr id="7" name="Slide Number Placeholder 6"/>
          <p:cNvSpPr>
            <a:spLocks noGrp="1"/>
          </p:cNvSpPr>
          <p:nvPr>
            <p:ph type="sldNum" sz="quarter" idx="12"/>
          </p:nvPr>
        </p:nvSpPr>
        <p:spPr/>
        <p:txBody>
          <a:bodyPr/>
          <a:lstStyle/>
          <a:p>
            <a:pPr>
              <a:defRPr/>
            </a:pPr>
            <a:fld id="{791C9E66-9B5D-4B70-874A-101D8ED66D6A}" type="slidenum">
              <a:rPr lang="en-CA" smtClean="0"/>
              <a:pPr>
                <a:defRPr/>
              </a:pPr>
              <a:t>‹#›</a:t>
            </a:fld>
            <a:endParaRPr lang="en-CA" dirty="0"/>
          </a:p>
        </p:txBody>
      </p:sp>
    </p:spTree>
    <p:extLst>
      <p:ext uri="{BB962C8B-B14F-4D97-AF65-F5344CB8AC3E}">
        <p14:creationId xmlns:p14="http://schemas.microsoft.com/office/powerpoint/2010/main" val="426533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83118E2-DDEB-41DC-97C8-E7B1A6661D06}" type="datetimeFigureOut">
              <a:rPr lang="en-US" smtClean="0"/>
              <a:pPr>
                <a:defRPr/>
              </a:pPr>
              <a:t>1/15/2020</a:t>
            </a:fld>
            <a:endParaRPr lang="en-CA"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791C9E66-9B5D-4B70-874A-101D8ED66D6A}" type="slidenum">
              <a:rPr lang="en-CA" smtClean="0"/>
              <a:pPr>
                <a:defRPr/>
              </a:pPr>
              <a:t>‹#›</a:t>
            </a:fld>
            <a:endParaRPr lang="en-CA"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13583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8.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http://www.openclipart.org/detail/154081/zombie-silhouette-by-clipartel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aspiringprofessionalshub.com/2015/05/15/going-to-an-interview-prepare-and-perform/"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eclecticedu.blogspot.com.br/2012/04/recursos-tic-para-la-expresion-y-la.htm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aspiringprofessionalshub.com/2015/05/15/going-to-an-interview-prepare-and-perform/" TargetMode="External"/><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nancynwilson.com/get-help-now/" TargetMode="Externa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technofaq.org/posts/2018/07/is-your-hiring-process-really-fair-think-before-you-clai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ministry-to-children.com/job-description/"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shouldbecleaning/241595282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755576" y="1844824"/>
            <a:ext cx="8050063"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4800" b="1" dirty="0"/>
              <a:t>Recruiting Employees</a:t>
            </a:r>
          </a:p>
          <a:p>
            <a:pPr algn="r" eaLnBrk="1" hangingPunct="1"/>
            <a:endParaRPr lang="en-US" sz="3600" b="1" dirty="0"/>
          </a:p>
          <a:p>
            <a:pPr algn="r" eaLnBrk="1" hangingPunct="1"/>
            <a:endParaRPr lang="en-CA" sz="1100" b="1" dirty="0">
              <a:solidFill>
                <a:srgbClr val="17365D"/>
              </a:solidFill>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239" y="3886200"/>
            <a:ext cx="3200400" cy="2120900"/>
          </a:xfrm>
          <a:prstGeom prst="rect">
            <a:avLst/>
          </a:prstGeom>
        </p:spPr>
      </p:pic>
    </p:spTree>
    <p:extLst>
      <p:ext uri="{BB962C8B-B14F-4D97-AF65-F5344CB8AC3E}">
        <p14:creationId xmlns:p14="http://schemas.microsoft.com/office/powerpoint/2010/main" val="4145896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Practice writing a job description</a:t>
            </a: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00450" y="926306"/>
            <a:ext cx="4868863" cy="4868863"/>
          </a:xfrm>
        </p:spPr>
      </p:pic>
      <p:sp>
        <p:nvSpPr>
          <p:cNvPr id="9" name="Text Placeholder 8"/>
          <p:cNvSpPr>
            <a:spLocks noGrp="1"/>
          </p:cNvSpPr>
          <p:nvPr>
            <p:ph type="body" sz="half" idx="2"/>
          </p:nvPr>
        </p:nvSpPr>
        <p:spPr/>
        <p:txBody>
          <a:bodyPr>
            <a:normAutofit/>
          </a:bodyPr>
          <a:lstStyle/>
          <a:p>
            <a:endParaRPr lang="en-US" sz="2400" dirty="0"/>
          </a:p>
        </p:txBody>
      </p:sp>
    </p:spTree>
    <p:extLst>
      <p:ext uri="{BB962C8B-B14F-4D97-AF65-F5344CB8AC3E}">
        <p14:creationId xmlns:p14="http://schemas.microsoft.com/office/powerpoint/2010/main" val="405756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6B135-6C69-4F4F-B0BF-A96B5B74B965}"/>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3059E4BF-FD23-42B4-88BA-716014C7F8B7}"/>
              </a:ext>
            </a:extLst>
          </p:cNvPr>
          <p:cNvPicPr>
            <a:picLocks noGrp="1" noChangeAspect="1"/>
          </p:cNvPicPr>
          <p:nvPr>
            <p:ph idx="1"/>
          </p:nvPr>
        </p:nvPicPr>
        <p:blipFill>
          <a:blip r:embed="rId2"/>
          <a:stretch>
            <a:fillRect/>
          </a:stretch>
        </p:blipFill>
        <p:spPr>
          <a:xfrm>
            <a:off x="3276600" y="70538"/>
            <a:ext cx="5029200" cy="6482661"/>
          </a:xfrm>
          <a:prstGeom prst="rect">
            <a:avLst/>
          </a:prstGeom>
        </p:spPr>
      </p:pic>
      <p:sp>
        <p:nvSpPr>
          <p:cNvPr id="4" name="Text Placeholder 3">
            <a:extLst>
              <a:ext uri="{FF2B5EF4-FFF2-40B4-BE49-F238E27FC236}">
                <a16:creationId xmlns:a16="http://schemas.microsoft.com/office/drawing/2014/main" id="{6E3B8B76-E4FB-447B-A193-8986BDB8A0AA}"/>
              </a:ext>
            </a:extLst>
          </p:cNvPr>
          <p:cNvSpPr>
            <a:spLocks noGrp="1"/>
          </p:cNvSpPr>
          <p:nvPr>
            <p:ph type="body" sz="half" idx="2"/>
          </p:nvPr>
        </p:nvSpPr>
        <p:spPr>
          <a:xfrm>
            <a:off x="374984" y="6081560"/>
            <a:ext cx="2400300" cy="502920"/>
          </a:xfrm>
        </p:spPr>
        <p:txBody>
          <a:bodyPr/>
          <a:lstStyle/>
          <a:p>
            <a:r>
              <a:rPr lang="en-US" dirty="0"/>
              <a:t>Last Page</a:t>
            </a:r>
          </a:p>
        </p:txBody>
      </p:sp>
      <p:pic>
        <p:nvPicPr>
          <p:cNvPr id="6" name="Graphic 5" descr="Contract">
            <a:extLst>
              <a:ext uri="{FF2B5EF4-FFF2-40B4-BE49-F238E27FC236}">
                <a16:creationId xmlns:a16="http://schemas.microsoft.com/office/drawing/2014/main" id="{7BB67714-0476-4119-868D-3D7FB231BF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 y="1874519"/>
            <a:ext cx="2011680" cy="2011680"/>
          </a:xfrm>
          <a:prstGeom prst="rect">
            <a:avLst/>
          </a:prstGeom>
        </p:spPr>
      </p:pic>
    </p:spTree>
    <p:extLst>
      <p:ext uri="{BB962C8B-B14F-4D97-AF65-F5344CB8AC3E}">
        <p14:creationId xmlns:p14="http://schemas.microsoft.com/office/powerpoint/2010/main" val="393023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t>Sourcing Candidates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21146541"/>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Source?</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5368" y="2172998"/>
            <a:ext cx="3414263" cy="3641881"/>
          </a:xfrm>
        </p:spPr>
      </p:pic>
    </p:spTree>
    <p:extLst>
      <p:ext uri="{BB962C8B-B14F-4D97-AF65-F5344CB8AC3E}">
        <p14:creationId xmlns:p14="http://schemas.microsoft.com/office/powerpoint/2010/main" val="280830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6105832" y="639097"/>
            <a:ext cx="2551471" cy="3686015"/>
          </a:xfrm>
        </p:spPr>
        <p:txBody>
          <a:bodyPr vert="horz" lIns="91440" tIns="45720" rIns="91440" bIns="45720" rtlCol="0" anchor="b">
            <a:normAutofit/>
          </a:bodyPr>
          <a:lstStyle/>
          <a:p>
            <a:r>
              <a:rPr lang="en-US" sz="4800">
                <a:solidFill>
                  <a:schemeClr val="tx1">
                    <a:lumMod val="85000"/>
                    <a:lumOff val="15000"/>
                  </a:schemeClr>
                </a:solidFill>
              </a:rPr>
              <a:t>The Selection Process</a:t>
            </a:r>
          </a:p>
        </p:txBody>
      </p:sp>
      <p:pic>
        <p:nvPicPr>
          <p:cNvPr id="3" name="Content Placeholder 2" descr="A close up of a logo&#10;&#10;Description automatically generated">
            <a:extLst>
              <a:ext uri="{FF2B5EF4-FFF2-40B4-BE49-F238E27FC236}">
                <a16:creationId xmlns:a16="http://schemas.microsoft.com/office/drawing/2014/main" id="{B52E1517-0A44-4EFE-9E77-221C5E08CC3F}"/>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12405" y="640081"/>
            <a:ext cx="2910350" cy="5054156"/>
          </a:xfrm>
          <a:prstGeom prst="rect">
            <a:avLst/>
          </a:prstGeom>
        </p:spPr>
      </p:pic>
      <p:cxnSp>
        <p:nvCxnSpPr>
          <p:cNvPr id="79" name="Straight Connector 78">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56978" y="4343400"/>
            <a:ext cx="24003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166979E8-F937-4B99-A99B-9FF16DFF1CC7}"/>
              </a:ext>
            </a:extLst>
          </p:cNvPr>
          <p:cNvSpPr txBox="1"/>
          <p:nvPr/>
        </p:nvSpPr>
        <p:spPr>
          <a:xfrm>
            <a:off x="4144879" y="5558135"/>
            <a:ext cx="4648200" cy="461665"/>
          </a:xfrm>
          <a:prstGeom prst="rect">
            <a:avLst/>
          </a:prstGeom>
          <a:noFill/>
        </p:spPr>
        <p:txBody>
          <a:bodyPr wrap="square" rtlCol="0">
            <a:spAutoFit/>
          </a:bodyPr>
          <a:lstStyle/>
          <a:p>
            <a:pPr>
              <a:spcAft>
                <a:spcPts val="600"/>
              </a:spcAft>
            </a:pPr>
            <a:r>
              <a:rPr lang="en-US" sz="2400" b="1" dirty="0"/>
              <a:t>Don’t settle for a warm body!</a:t>
            </a:r>
          </a:p>
        </p:txBody>
      </p:sp>
      <p:sp>
        <p:nvSpPr>
          <p:cNvPr id="6" name="Text Placeholder 5">
            <a:extLst>
              <a:ext uri="{FF2B5EF4-FFF2-40B4-BE49-F238E27FC236}">
                <a16:creationId xmlns:a16="http://schemas.microsoft.com/office/drawing/2014/main" id="{AD71484F-1E5C-435C-8B88-A772AD777D01}"/>
              </a:ext>
            </a:extLst>
          </p:cNvPr>
          <p:cNvSpPr>
            <a:spLocks noGrp="1"/>
          </p:cNvSpPr>
          <p:nvPr>
            <p:ph type="body" sz="half" idx="2"/>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8779204-E5D2-4657-B0D3-E77364C3A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62599F1-A442-4AEE-BCB7-1C5C6A785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5243A5ED-3136-4223-BF40-988E9F560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407797F6-F5D3-449C-90E2-A5D52004F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1"/>
          <p:cNvSpPr>
            <a:spLocks noGrp="1"/>
          </p:cNvSpPr>
          <p:nvPr>
            <p:ph type="title"/>
          </p:nvPr>
        </p:nvSpPr>
        <p:spPr>
          <a:xfrm>
            <a:off x="5894613" y="634946"/>
            <a:ext cx="2767693" cy="1450757"/>
          </a:xfrm>
        </p:spPr>
        <p:txBody>
          <a:bodyPr vert="horz" lIns="91440" tIns="45720" rIns="91440" bIns="45720" rtlCol="0" anchor="b">
            <a:normAutofit/>
          </a:bodyPr>
          <a:lstStyle/>
          <a:p>
            <a:pPr>
              <a:defRPr/>
            </a:pPr>
            <a:r>
              <a:rPr lang="en-US" sz="4800" dirty="0">
                <a:solidFill>
                  <a:schemeClr val="tx1">
                    <a:lumMod val="75000"/>
                    <a:lumOff val="25000"/>
                  </a:schemeClr>
                </a:solidFill>
              </a:rPr>
              <a:t>The Interview</a:t>
            </a:r>
          </a:p>
        </p:txBody>
      </p:sp>
      <p:pic>
        <p:nvPicPr>
          <p:cNvPr id="3" name="Content Placeholder 2" descr="A close up of a sign&#10;&#10;Description automatically generated">
            <a:extLst>
              <a:ext uri="{FF2B5EF4-FFF2-40B4-BE49-F238E27FC236}">
                <a16:creationId xmlns:a16="http://schemas.microsoft.com/office/drawing/2014/main" id="{29A6B61A-EA32-4436-9B82-E4AD2895FDE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5499" y="978182"/>
            <a:ext cx="5182351" cy="4638204"/>
          </a:xfrm>
          <a:prstGeom prst="rect">
            <a:avLst/>
          </a:prstGeom>
        </p:spPr>
      </p:pic>
      <p:cxnSp>
        <p:nvCxnSpPr>
          <p:cNvPr id="81" name="Straight Connector 80">
            <a:extLst>
              <a:ext uri="{FF2B5EF4-FFF2-40B4-BE49-F238E27FC236}">
                <a16:creationId xmlns:a16="http://schemas.microsoft.com/office/drawing/2014/main" id="{78873FEE-16EB-4335-A3A6-46F4061286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9700" name="Text Placeholder 3"/>
          <p:cNvSpPr>
            <a:spLocks noGrp="1"/>
          </p:cNvSpPr>
          <p:nvPr>
            <p:ph type="body" sz="half" idx="2"/>
          </p:nvPr>
        </p:nvSpPr>
        <p:spPr>
          <a:xfrm>
            <a:off x="5894613" y="2198914"/>
            <a:ext cx="2767693" cy="3670180"/>
          </a:xfrm>
        </p:spPr>
        <p:txBody>
          <a:bodyPr vert="horz" lIns="0" tIns="45720" rIns="0" bIns="45720" rtlCol="0">
            <a:normAutofit/>
          </a:bodyPr>
          <a:lstStyle/>
          <a:p>
            <a:pPr>
              <a:spcBef>
                <a:spcPts val="0"/>
              </a:spcBef>
              <a:spcAft>
                <a:spcPts val="1000"/>
              </a:spcAft>
            </a:pPr>
            <a:r>
              <a:rPr lang="en-US" sz="2800" i="1" dirty="0">
                <a:solidFill>
                  <a:schemeClr val="tx1">
                    <a:lumMod val="75000"/>
                    <a:lumOff val="25000"/>
                  </a:schemeClr>
                </a:solidFill>
                <a:effectLst/>
              </a:rPr>
              <a:t>Death will be a great relief. No more interviews.</a:t>
            </a:r>
            <a:endParaRPr lang="en-US" sz="2800" dirty="0">
              <a:solidFill>
                <a:schemeClr val="tx1">
                  <a:lumMod val="75000"/>
                  <a:lumOff val="25000"/>
                </a:schemeClr>
              </a:solidFill>
            </a:endParaRPr>
          </a:p>
          <a:p>
            <a:pPr>
              <a:spcBef>
                <a:spcPts val="0"/>
              </a:spcBef>
              <a:spcAft>
                <a:spcPts val="1000"/>
              </a:spcAft>
            </a:pPr>
            <a:r>
              <a:rPr lang="en-US" b="1" i="1" dirty="0">
                <a:solidFill>
                  <a:schemeClr val="tx1">
                    <a:lumMod val="75000"/>
                    <a:lumOff val="25000"/>
                  </a:schemeClr>
                </a:solidFill>
                <a:effectLst/>
              </a:rPr>
              <a:t>Katherine Hepburn</a:t>
            </a:r>
            <a:endParaRPr lang="en-US" dirty="0">
              <a:solidFill>
                <a:schemeClr val="tx1">
                  <a:lumMod val="75000"/>
                  <a:lumOff val="25000"/>
                </a:schemeClr>
              </a:solidFill>
            </a:endParaRPr>
          </a:p>
          <a:p>
            <a:pPr>
              <a:defRPr/>
            </a:pPr>
            <a:endParaRPr lang="en-US" dirty="0">
              <a:solidFill>
                <a:schemeClr val="tx1">
                  <a:lumMod val="75000"/>
                  <a:lumOff val="25000"/>
                </a:schemeClr>
              </a:solidFill>
            </a:endParaRPr>
          </a:p>
        </p:txBody>
      </p:sp>
      <p:sp>
        <p:nvSpPr>
          <p:cNvPr id="83" name="Rectangle 82">
            <a:extLst>
              <a:ext uri="{FF2B5EF4-FFF2-40B4-BE49-F238E27FC236}">
                <a16:creationId xmlns:a16="http://schemas.microsoft.com/office/drawing/2014/main" id="{D0CA782A-36D6-4787-A123-E4D45979C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Rectangle 84">
            <a:extLst>
              <a:ext uri="{FF2B5EF4-FFF2-40B4-BE49-F238E27FC236}">
                <a16:creationId xmlns:a16="http://schemas.microsoft.com/office/drawing/2014/main" id="{1FA20DA4-4D14-4AC3-8742-13C3A7499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8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Interviews</a:t>
            </a:r>
          </a:p>
        </p:txBody>
      </p:sp>
      <p:sp>
        <p:nvSpPr>
          <p:cNvPr id="75" name="Rectangle 74">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Content Placeholder 2"/>
          <p:cNvGraphicFramePr>
            <a:graphicFrameLocks noGrp="1"/>
          </p:cNvGraphicFramePr>
          <p:nvPr>
            <p:ph idx="1"/>
            <p:extLst>
              <p:ext uri="{D42A27DB-BD31-4B8C-83A1-F6EECF244321}">
                <p14:modId xmlns:p14="http://schemas.microsoft.com/office/powerpoint/2010/main" val="1145937773"/>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06" name="Title 1"/>
          <p:cNvSpPr>
            <a:spLocks noGrp="1"/>
          </p:cNvSpPr>
          <p:nvPr>
            <p:ph type="title"/>
          </p:nvPr>
        </p:nvSpPr>
        <p:spPr>
          <a:xfrm>
            <a:off x="369277" y="516835"/>
            <a:ext cx="2313633" cy="5772840"/>
          </a:xfrm>
        </p:spPr>
        <p:txBody>
          <a:bodyPr anchor="ctr">
            <a:normAutofit/>
          </a:bodyPr>
          <a:lstStyle/>
          <a:p>
            <a:r>
              <a:rPr lang="en-US" sz="3100">
                <a:solidFill>
                  <a:srgbClr val="FFFFFF"/>
                </a:solidFill>
              </a:rPr>
              <a:t>Traditional Interviews</a:t>
            </a:r>
          </a:p>
        </p:txBody>
      </p:sp>
      <p:sp>
        <p:nvSpPr>
          <p:cNvPr id="75" name="Rectangle 74">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Content Placeholder 2"/>
          <p:cNvGraphicFramePr>
            <a:graphicFrameLocks noGrp="1"/>
          </p:cNvGraphicFramePr>
          <p:nvPr>
            <p:ph idx="1"/>
            <p:extLst>
              <p:ext uri="{D42A27DB-BD31-4B8C-83A1-F6EECF244321}">
                <p14:modId xmlns:p14="http://schemas.microsoft.com/office/powerpoint/2010/main" val="1387032180"/>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30"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 Behavioral Interviews</a:t>
            </a:r>
            <a:br>
              <a:rPr lang="en-US" sz="3100" dirty="0">
                <a:solidFill>
                  <a:srgbClr val="FFFFFF"/>
                </a:solidFill>
              </a:rPr>
            </a:br>
            <a:br>
              <a:rPr lang="en-US" sz="3100" dirty="0">
                <a:solidFill>
                  <a:srgbClr val="FFFFFF"/>
                </a:solidFill>
              </a:rPr>
            </a:br>
            <a:r>
              <a:rPr lang="en-US" sz="3100" dirty="0">
                <a:solidFill>
                  <a:srgbClr val="FFFFFF"/>
                </a:solidFill>
              </a:rPr>
              <a:t>Assess prior experience</a:t>
            </a:r>
          </a:p>
        </p:txBody>
      </p:sp>
      <p:sp>
        <p:nvSpPr>
          <p:cNvPr id="75" name="Rectangle 74">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Content Placeholder 2"/>
          <p:cNvGraphicFramePr>
            <a:graphicFrameLocks noGrp="1"/>
          </p:cNvGraphicFramePr>
          <p:nvPr>
            <p:ph idx="1"/>
            <p:extLst>
              <p:ext uri="{D42A27DB-BD31-4B8C-83A1-F6EECF244321}">
                <p14:modId xmlns:p14="http://schemas.microsoft.com/office/powerpoint/2010/main" val="3464056267"/>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peech Bubble: Rectangle with Corners Rounded 1">
            <a:extLst>
              <a:ext uri="{FF2B5EF4-FFF2-40B4-BE49-F238E27FC236}">
                <a16:creationId xmlns:a16="http://schemas.microsoft.com/office/drawing/2014/main" id="{C80D7946-761F-4079-B7C8-3D2098AF6478}"/>
              </a:ext>
            </a:extLst>
          </p:cNvPr>
          <p:cNvSpPr/>
          <p:nvPr/>
        </p:nvSpPr>
        <p:spPr>
          <a:xfrm flipH="1">
            <a:off x="513437" y="381000"/>
            <a:ext cx="3448597" cy="146436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US"/>
              <a:t>Ask questions that demonstrate past performance, not hypothetical or general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Interview Questions </a:t>
            </a:r>
            <a:br>
              <a:rPr lang="en-US" dirty="0"/>
            </a:br>
            <a:r>
              <a:rPr lang="en-US" dirty="0"/>
              <a:t>for Administrative Assistant</a:t>
            </a:r>
          </a:p>
        </p:txBody>
      </p:sp>
      <p:sp>
        <p:nvSpPr>
          <p:cNvPr id="3" name="Content Placeholder 2"/>
          <p:cNvSpPr>
            <a:spLocks noGrp="1"/>
          </p:cNvSpPr>
          <p:nvPr>
            <p:ph sz="half" idx="1"/>
          </p:nvPr>
        </p:nvSpPr>
        <p:spPr>
          <a:xfrm>
            <a:off x="822960" y="1845734"/>
            <a:ext cx="5273040" cy="4023360"/>
          </a:xfrm>
        </p:spPr>
        <p:txBody>
          <a:bodyPr/>
          <a:lstStyle/>
          <a:p>
            <a:r>
              <a:rPr lang="en-US" sz="3200" dirty="0"/>
              <a:t>Answer phones</a:t>
            </a:r>
          </a:p>
          <a:p>
            <a:r>
              <a:rPr lang="en-US" sz="3200" dirty="0"/>
              <a:t>Type emails, correspondence</a:t>
            </a:r>
          </a:p>
          <a:p>
            <a:r>
              <a:rPr lang="en-US" sz="3200" dirty="0"/>
              <a:t>Enters data in systems</a:t>
            </a:r>
          </a:p>
          <a:p>
            <a:r>
              <a:rPr lang="en-US" sz="3200" dirty="0"/>
              <a:t>Produces basic reports</a:t>
            </a:r>
          </a:p>
          <a:p>
            <a:endParaRPr lang="en-US" dirty="0"/>
          </a:p>
        </p:txBody>
      </p:sp>
      <p:sp>
        <p:nvSpPr>
          <p:cNvPr id="5" name="Speech Bubble: Rectangle with Corners Rounded 4">
            <a:extLst>
              <a:ext uri="{FF2B5EF4-FFF2-40B4-BE49-F238E27FC236}">
                <a16:creationId xmlns:a16="http://schemas.microsoft.com/office/drawing/2014/main" id="{B0182339-0442-44D3-93C4-0B4903B788E0}"/>
              </a:ext>
            </a:extLst>
          </p:cNvPr>
          <p:cNvSpPr/>
          <p:nvPr/>
        </p:nvSpPr>
        <p:spPr>
          <a:xfrm>
            <a:off x="6069330" y="2438400"/>
            <a:ext cx="2590800" cy="1676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Which questions can help you identify the right talent?</a:t>
            </a:r>
          </a:p>
        </p:txBody>
      </p:sp>
    </p:spTree>
    <p:extLst>
      <p:ext uri="{BB962C8B-B14F-4D97-AF65-F5344CB8AC3E}">
        <p14:creationId xmlns:p14="http://schemas.microsoft.com/office/powerpoint/2010/main" val="220220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AAF3CF2-D3D4-4883-A873-C1A8B692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BA82DC-465D-4C7D-904C-0E01E4CDFED0}"/>
              </a:ext>
            </a:extLst>
          </p:cNvPr>
          <p:cNvSpPr>
            <a:spLocks noGrp="1"/>
          </p:cNvSpPr>
          <p:nvPr>
            <p:ph type="title"/>
          </p:nvPr>
        </p:nvSpPr>
        <p:spPr>
          <a:xfrm>
            <a:off x="342900" y="640080"/>
            <a:ext cx="2744434" cy="2926080"/>
          </a:xfrm>
        </p:spPr>
        <p:txBody>
          <a:bodyPr vert="horz" lIns="91440" tIns="45720" rIns="91440" bIns="45720" rtlCol="0" anchor="b">
            <a:normAutofit/>
          </a:bodyPr>
          <a:lstStyle/>
          <a:p>
            <a:r>
              <a:rPr lang="en-US" sz="3800" dirty="0">
                <a:solidFill>
                  <a:srgbClr val="FFFFFF"/>
                </a:solidFill>
              </a:rPr>
              <a:t>How do you know when you need help?</a:t>
            </a:r>
          </a:p>
        </p:txBody>
      </p:sp>
      <p:pic>
        <p:nvPicPr>
          <p:cNvPr id="5" name="Content Placeholder 4">
            <a:extLst>
              <a:ext uri="{FF2B5EF4-FFF2-40B4-BE49-F238E27FC236}">
                <a16:creationId xmlns:a16="http://schemas.microsoft.com/office/drawing/2014/main" id="{C3C2AB73-6783-4345-8E7D-DA804D271139}"/>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501" r="7383" b="-1"/>
          <a:stretch/>
        </p:blipFill>
        <p:spPr>
          <a:xfrm>
            <a:off x="3479799" y="10"/>
            <a:ext cx="5664200" cy="6857990"/>
          </a:xfrm>
          <a:prstGeom prst="rect">
            <a:avLst/>
          </a:prstGeom>
        </p:spPr>
      </p:pic>
      <p:sp>
        <p:nvSpPr>
          <p:cNvPr id="18" name="Rectangle 17">
            <a:extLst>
              <a:ext uri="{FF2B5EF4-FFF2-40B4-BE49-F238E27FC236}">
                <a16:creationId xmlns:a16="http://schemas.microsoft.com/office/drawing/2014/main" id="{167649D9-3A9D-4872-9DF6-3948CA3E6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202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4DD4560-366C-4612-A3AB-3697E805876A}"/>
              </a:ext>
            </a:extLst>
          </p:cNvPr>
          <p:cNvSpPr>
            <a:spLocks noGrp="1"/>
          </p:cNvSpPr>
          <p:nvPr>
            <p:ph type="title"/>
          </p:nvPr>
        </p:nvSpPr>
        <p:spPr>
          <a:xfrm>
            <a:off x="711785" y="643466"/>
            <a:ext cx="2078455" cy="5225627"/>
          </a:xfrm>
        </p:spPr>
        <p:txBody>
          <a:bodyPr anchor="ctr">
            <a:normAutofit/>
          </a:bodyPr>
          <a:lstStyle/>
          <a:p>
            <a:r>
              <a:rPr lang="en-US" sz="3100"/>
              <a:t>A Better Question</a:t>
            </a:r>
          </a:p>
        </p:txBody>
      </p:sp>
      <p:cxnSp>
        <p:nvCxnSpPr>
          <p:cNvPr id="16" name="Straight Connector 15">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39" y="1570271"/>
            <a:ext cx="0" cy="3200400"/>
          </a:xfrm>
          <a:prstGeom prst="line">
            <a:avLst/>
          </a:prstGeom>
          <a:ln w="317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55749F1-973C-4054-816E-501370761D67}"/>
              </a:ext>
            </a:extLst>
          </p:cNvPr>
          <p:cNvSpPr>
            <a:spLocks noGrp="1"/>
          </p:cNvSpPr>
          <p:nvPr>
            <p:ph idx="1"/>
          </p:nvPr>
        </p:nvSpPr>
        <p:spPr>
          <a:xfrm>
            <a:off x="3263264" y="643466"/>
            <a:ext cx="5171980" cy="5225628"/>
          </a:xfrm>
        </p:spPr>
        <p:txBody>
          <a:bodyPr anchor="ctr">
            <a:normAutofit/>
          </a:bodyPr>
          <a:lstStyle/>
          <a:p>
            <a:r>
              <a:rPr lang="en-US" dirty="0"/>
              <a:t>Tell me about the most frustrating task at your last job.</a:t>
            </a:r>
          </a:p>
          <a:p>
            <a:r>
              <a:rPr lang="en-US" dirty="0"/>
              <a:t>Tell me about a problem you solved at your last position</a:t>
            </a:r>
          </a:p>
          <a:p>
            <a:r>
              <a:rPr lang="en-US" dirty="0"/>
              <a:t>Tell me about a time you had a conflict at work. What happened, how did you handle it.  </a:t>
            </a:r>
          </a:p>
          <a:p>
            <a:r>
              <a:rPr lang="en-US" dirty="0"/>
              <a:t>Tell me about the easiest part of you prior position</a:t>
            </a:r>
          </a:p>
          <a:p>
            <a:r>
              <a:rPr lang="en-US" dirty="0"/>
              <a:t>Tell me about the most difficult part of your last job</a:t>
            </a:r>
          </a:p>
          <a:p>
            <a:r>
              <a:rPr lang="en-US" dirty="0"/>
              <a:t>Tell me about the most you did to satisfy a customer at your last job</a:t>
            </a:r>
          </a:p>
          <a:p>
            <a:r>
              <a:rPr lang="en-US" dirty="0"/>
              <a:t>Tell me about the most frustrating customer you have ever dealt with.  </a:t>
            </a:r>
          </a:p>
        </p:txBody>
      </p:sp>
      <p:sp>
        <p:nvSpPr>
          <p:cNvPr id="18" name="Rectangle 17">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336792"/>
            <a:ext cx="9141619"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51058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6E787F9-4746-4568-8ACA-2AEBE55B1F7C}"/>
              </a:ext>
            </a:extLst>
          </p:cNvPr>
          <p:cNvPicPr>
            <a:picLocks noGrp="1" noChangeAspect="1"/>
          </p:cNvPicPr>
          <p:nvPr>
            <p:ph idx="1"/>
          </p:nvPr>
        </p:nvPicPr>
        <p:blipFill rotWithShape="1">
          <a:blip r:embed="rId2"/>
          <a:srcRect t="11474" b="16857"/>
          <a:stretch/>
        </p:blipFill>
        <p:spPr>
          <a:xfrm>
            <a:off x="-24" y="10"/>
            <a:ext cx="9144023" cy="4915066"/>
          </a:xfrm>
          <a:prstGeom prst="rect">
            <a:avLst/>
          </a:prstGeom>
        </p:spPr>
      </p:pic>
      <p:sp>
        <p:nvSpPr>
          <p:cNvPr id="2" name="Title 1">
            <a:extLst>
              <a:ext uri="{FF2B5EF4-FFF2-40B4-BE49-F238E27FC236}">
                <a16:creationId xmlns:a16="http://schemas.microsoft.com/office/drawing/2014/main" id="{6EF63211-50F9-4D46-BA6D-0F2B22056D5E}"/>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dirty="0">
                <a:solidFill>
                  <a:srgbClr val="FFFFFF"/>
                </a:solidFill>
              </a:rPr>
              <a:t>The STAR of the Interview</a:t>
            </a:r>
          </a:p>
        </p:txBody>
      </p:sp>
    </p:spTree>
    <p:extLst>
      <p:ext uri="{BB962C8B-B14F-4D97-AF65-F5344CB8AC3E}">
        <p14:creationId xmlns:p14="http://schemas.microsoft.com/office/powerpoint/2010/main" val="3235087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4996" name="Rectangle 134">
            <a:extLst>
              <a:ext uri="{FF2B5EF4-FFF2-40B4-BE49-F238E27FC236}">
                <a16:creationId xmlns:a16="http://schemas.microsoft.com/office/drawing/2014/main" id="{C4EFA996-9447-4A4C-B4B1-6958A2CE0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7" name="Rectangle 136">
            <a:extLst>
              <a:ext uri="{FF2B5EF4-FFF2-40B4-BE49-F238E27FC236}">
                <a16:creationId xmlns:a16="http://schemas.microsoft.com/office/drawing/2014/main" id="{53C9C6ED-FD31-4E10-99F5-48CEB4067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94" name="Title 1"/>
          <p:cNvSpPr>
            <a:spLocks noGrp="1"/>
          </p:cNvSpPr>
          <p:nvPr>
            <p:ph type="title"/>
          </p:nvPr>
        </p:nvSpPr>
        <p:spPr>
          <a:xfrm>
            <a:off x="800100" y="5252936"/>
            <a:ext cx="7543800" cy="1028715"/>
          </a:xfrm>
        </p:spPr>
        <p:txBody>
          <a:bodyPr>
            <a:normAutofit/>
          </a:bodyPr>
          <a:lstStyle/>
          <a:p>
            <a:pPr algn="ctr"/>
            <a:r>
              <a:rPr lang="en-US" dirty="0">
                <a:solidFill>
                  <a:srgbClr val="FFFFFF"/>
                </a:solidFill>
              </a:rPr>
              <a:t>Illegal Questions</a:t>
            </a:r>
          </a:p>
        </p:txBody>
      </p:sp>
      <p:sp>
        <p:nvSpPr>
          <p:cNvPr id="84998" name="Rectangle 138">
            <a:extLst>
              <a:ext uri="{FF2B5EF4-FFF2-40B4-BE49-F238E27FC236}">
                <a16:creationId xmlns:a16="http://schemas.microsoft.com/office/drawing/2014/main" id="{79D24EB7-9554-4EE1-B384-E93B7FE9B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Content Placeholder 2"/>
          <p:cNvGraphicFramePr>
            <a:graphicFrameLocks noGrp="1"/>
          </p:cNvGraphicFramePr>
          <p:nvPr>
            <p:ph idx="1"/>
            <p:extLst>
              <p:ext uri="{D42A27DB-BD31-4B8C-83A1-F6EECF244321}">
                <p14:modId xmlns:p14="http://schemas.microsoft.com/office/powerpoint/2010/main" val="910365173"/>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07D4F-3E0F-4F90-8666-6164BD5B7E13}"/>
              </a:ext>
            </a:extLst>
          </p:cNvPr>
          <p:cNvSpPr>
            <a:spLocks noGrp="1"/>
          </p:cNvSpPr>
          <p:nvPr>
            <p:ph type="title"/>
          </p:nvPr>
        </p:nvSpPr>
        <p:spPr>
          <a:xfrm>
            <a:off x="161925" y="304800"/>
            <a:ext cx="3009900" cy="2286000"/>
          </a:xfrm>
        </p:spPr>
        <p:txBody>
          <a:bodyPr>
            <a:normAutofit/>
          </a:bodyPr>
          <a:lstStyle/>
          <a:p>
            <a:r>
              <a:rPr lang="en-US" sz="5400" dirty="0"/>
              <a:t>Plan the Interview</a:t>
            </a:r>
          </a:p>
        </p:txBody>
      </p:sp>
      <p:sp>
        <p:nvSpPr>
          <p:cNvPr id="5" name="Content Placeholder 4">
            <a:extLst>
              <a:ext uri="{FF2B5EF4-FFF2-40B4-BE49-F238E27FC236}">
                <a16:creationId xmlns:a16="http://schemas.microsoft.com/office/drawing/2014/main" id="{8C967306-EADA-4AD1-B9B6-3A8A8E92B6B3}"/>
              </a:ext>
            </a:extLst>
          </p:cNvPr>
          <p:cNvSpPr>
            <a:spLocks noGrp="1"/>
          </p:cNvSpPr>
          <p:nvPr>
            <p:ph idx="1"/>
          </p:nvPr>
        </p:nvSpPr>
        <p:spPr/>
        <p:txBody>
          <a:bodyPr/>
          <a:lstStyle/>
          <a:p>
            <a:endParaRPr lang="en-US" dirty="0"/>
          </a:p>
        </p:txBody>
      </p:sp>
      <p:sp>
        <p:nvSpPr>
          <p:cNvPr id="6" name="Text Placeholder 5">
            <a:extLst>
              <a:ext uri="{FF2B5EF4-FFF2-40B4-BE49-F238E27FC236}">
                <a16:creationId xmlns:a16="http://schemas.microsoft.com/office/drawing/2014/main" id="{FA9944FC-CF7C-4FF3-9CC9-8671207CC43E}"/>
              </a:ext>
            </a:extLst>
          </p:cNvPr>
          <p:cNvSpPr>
            <a:spLocks noGrp="1"/>
          </p:cNvSpPr>
          <p:nvPr>
            <p:ph type="body" sz="half" idx="2"/>
          </p:nvPr>
        </p:nvSpPr>
        <p:spPr/>
        <p:txBody>
          <a:bodyPr/>
          <a:lstStyle/>
          <a:p>
            <a:r>
              <a:rPr lang="en-US" sz="3200" dirty="0"/>
              <a:t>Develop 5-7 interview questions</a:t>
            </a:r>
          </a:p>
          <a:p>
            <a:endParaRPr lang="en-US" sz="3200" dirty="0"/>
          </a:p>
          <a:p>
            <a:r>
              <a:rPr lang="en-US" sz="3200"/>
              <a:t>EFMpp</a:t>
            </a:r>
            <a:r>
              <a:rPr lang="en-US" sz="3200" dirty="0"/>
              <a:t>.com</a:t>
            </a:r>
          </a:p>
          <a:p>
            <a:r>
              <a:rPr lang="en-US" sz="3200" dirty="0" err="1"/>
              <a:t>farmerstrong</a:t>
            </a:r>
            <a:endParaRPr lang="en-US" sz="3200" dirty="0"/>
          </a:p>
          <a:p>
            <a:endParaRPr lang="en-US" dirty="0"/>
          </a:p>
        </p:txBody>
      </p:sp>
      <p:pic>
        <p:nvPicPr>
          <p:cNvPr id="7" name="Content Placeholder 2" descr="A close up of a sign&#10;&#10;Description automatically generated">
            <a:extLst>
              <a:ext uri="{FF2B5EF4-FFF2-40B4-BE49-F238E27FC236}">
                <a16:creationId xmlns:a16="http://schemas.microsoft.com/office/drawing/2014/main" id="{90663DE6-3283-4F0B-AAA0-B9FE5C45BE3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282148"/>
            <a:ext cx="3390900" cy="4128052"/>
          </a:xfrm>
        </p:spPr>
      </p:pic>
    </p:spTree>
    <p:extLst>
      <p:ext uri="{BB962C8B-B14F-4D97-AF65-F5344CB8AC3E}">
        <p14:creationId xmlns:p14="http://schemas.microsoft.com/office/powerpoint/2010/main" val="1457982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516835"/>
            <a:ext cx="2313633" cy="5772840"/>
          </a:xfrm>
        </p:spPr>
        <p:txBody>
          <a:bodyPr anchor="ctr">
            <a:normAutofit/>
          </a:bodyPr>
          <a:lstStyle/>
          <a:p>
            <a:r>
              <a:rPr lang="en-US" sz="3100" dirty="0">
                <a:solidFill>
                  <a:srgbClr val="FFFFFF"/>
                </a:solidFill>
              </a:rPr>
              <a:t>What does this mean for you?</a:t>
            </a:r>
          </a:p>
        </p:txBody>
      </p:sp>
      <p:sp>
        <p:nvSpPr>
          <p:cNvPr id="14" name="Rectangle 13">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28966A6-5739-4B8D-990D-67A431064CD5}"/>
              </a:ext>
            </a:extLst>
          </p:cNvPr>
          <p:cNvGraphicFramePr>
            <a:graphicFrameLocks noGrp="1"/>
          </p:cNvGraphicFramePr>
          <p:nvPr>
            <p:ph idx="1"/>
            <p:extLst>
              <p:ext uri="{D42A27DB-BD31-4B8C-83A1-F6EECF244321}">
                <p14:modId xmlns:p14="http://schemas.microsoft.com/office/powerpoint/2010/main" val="411118089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75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Challenges and Trends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71820150"/>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picture containing sitting, indoor, computer, keyboard&#10;&#10;Description automatically generated">
            <a:extLst>
              <a:ext uri="{FF2B5EF4-FFF2-40B4-BE49-F238E27FC236}">
                <a16:creationId xmlns:a16="http://schemas.microsoft.com/office/drawing/2014/main" id="{5DBB0F70-998E-4262-AA4D-45121685248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0319" b="8012"/>
          <a:stretch/>
        </p:blipFill>
        <p:spPr>
          <a:xfrm>
            <a:off x="-24" y="10"/>
            <a:ext cx="9144023" cy="4915066"/>
          </a:xfrm>
          <a:prstGeom prst="rect">
            <a:avLst/>
          </a:prstGeom>
        </p:spPr>
      </p:pic>
      <p:sp>
        <p:nvSpPr>
          <p:cNvPr id="20" name="Rectangle 19">
            <a:extLst>
              <a:ext uri="{FF2B5EF4-FFF2-40B4-BE49-F238E27FC236}">
                <a16:creationId xmlns:a16="http://schemas.microsoft.com/office/drawing/2014/main" id="{6AD22785-3875-4BC9-9DB1-E9CBB5818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C0F591CF-FC82-4CCC-A9C4-2CD181CCCA49}"/>
              </a:ext>
            </a:extLst>
          </p:cNvPr>
          <p:cNvSpPr>
            <a:spLocks noGrp="1"/>
          </p:cNvSpPr>
          <p:nvPr>
            <p:ph type="title"/>
          </p:nvPr>
        </p:nvSpPr>
        <p:spPr>
          <a:xfrm>
            <a:off x="798897" y="5120640"/>
            <a:ext cx="7543800" cy="822960"/>
          </a:xfrm>
        </p:spPr>
        <p:txBody>
          <a:bodyPr vert="horz" lIns="91440" tIns="45720" rIns="91440" bIns="45720" rtlCol="0" anchor="b">
            <a:normAutofit/>
          </a:bodyPr>
          <a:lstStyle/>
          <a:p>
            <a:endParaRPr lang="en-US" sz="3100"/>
          </a:p>
        </p:txBody>
      </p:sp>
      <p:sp>
        <p:nvSpPr>
          <p:cNvPr id="22" name="Rectangle 21">
            <a:extLst>
              <a:ext uri="{FF2B5EF4-FFF2-40B4-BE49-F238E27FC236}">
                <a16:creationId xmlns:a16="http://schemas.microsoft.com/office/drawing/2014/main" id="{61519FF7-2605-43FB-9A2A-4747361D6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B3160BD6-CEFD-41D0-9833-4B387CCBF93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09072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Two men sitting at a table&#10;&#10;Description automatically generated">
            <a:extLst>
              <a:ext uri="{FF2B5EF4-FFF2-40B4-BE49-F238E27FC236}">
                <a16:creationId xmlns:a16="http://schemas.microsoft.com/office/drawing/2014/main" id="{45A4DCE2-E9AF-47BA-8174-8EF723672EF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863" b="-1"/>
          <a:stretch/>
        </p:blipFill>
        <p:spPr>
          <a:xfrm>
            <a:off x="-24" y="10"/>
            <a:ext cx="9144023" cy="4915066"/>
          </a:xfrm>
          <a:prstGeom prst="rect">
            <a:avLst/>
          </a:prstGeom>
        </p:spPr>
      </p:pic>
      <p:sp>
        <p:nvSpPr>
          <p:cNvPr id="19" name="Rectangle 18">
            <a:extLst>
              <a:ext uri="{FF2B5EF4-FFF2-40B4-BE49-F238E27FC236}">
                <a16:creationId xmlns:a16="http://schemas.microsoft.com/office/drawing/2014/main" id="{6AD22785-3875-4BC9-9DB1-E9CBB5818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8897" y="5120640"/>
            <a:ext cx="7543800" cy="822960"/>
          </a:xfrm>
        </p:spPr>
        <p:txBody>
          <a:bodyPr vert="horz" lIns="91440" tIns="45720" rIns="91440" bIns="45720" rtlCol="0" anchor="b">
            <a:normAutofit/>
          </a:bodyPr>
          <a:lstStyle/>
          <a:p>
            <a:r>
              <a:rPr lang="en-US" sz="3100">
                <a:solidFill>
                  <a:srgbClr val="FFFFFF"/>
                </a:solidFill>
              </a:rPr>
              <a:t>What is your process for hiring?</a:t>
            </a:r>
          </a:p>
        </p:txBody>
      </p:sp>
      <p:sp>
        <p:nvSpPr>
          <p:cNvPr id="21" name="Rectangle 20">
            <a:extLst>
              <a:ext uri="{FF2B5EF4-FFF2-40B4-BE49-F238E27FC236}">
                <a16:creationId xmlns:a16="http://schemas.microsoft.com/office/drawing/2014/main" id="{61519FF7-2605-43FB-9A2A-4747361D6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334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the Right People</a:t>
            </a:r>
          </a:p>
        </p:txBody>
      </p:sp>
      <p:sp>
        <p:nvSpPr>
          <p:cNvPr id="3" name="Text Placeholder 2"/>
          <p:cNvSpPr>
            <a:spLocks noGrp="1"/>
          </p:cNvSpPr>
          <p:nvPr>
            <p:ph type="body" idx="1"/>
          </p:nvPr>
        </p:nvSpPr>
        <p:spPr/>
        <p:txBody>
          <a:bodyPr/>
          <a:lstStyle/>
          <a:p>
            <a:r>
              <a:rPr lang="en-US" dirty="0"/>
              <a:t>What’s A Job Description</a:t>
            </a:r>
          </a:p>
        </p:txBody>
      </p:sp>
      <p:sp>
        <p:nvSpPr>
          <p:cNvPr id="5" name="Text Placeholder 4"/>
          <p:cNvSpPr>
            <a:spLocks noGrp="1"/>
          </p:cNvSpPr>
          <p:nvPr>
            <p:ph type="body" sz="quarter" idx="3"/>
          </p:nvPr>
        </p:nvSpPr>
        <p:spPr/>
        <p:txBody>
          <a:bodyPr/>
          <a:lstStyle/>
          <a:p>
            <a:r>
              <a:rPr lang="en-US" dirty="0"/>
              <a:t>Interview</a:t>
            </a:r>
          </a:p>
        </p:txBody>
      </p:sp>
      <p:sp>
        <p:nvSpPr>
          <p:cNvPr id="6" name="Content Placeholder 5"/>
          <p:cNvSpPr>
            <a:spLocks noGrp="1"/>
          </p:cNvSpPr>
          <p:nvPr>
            <p:ph sz="quarter" idx="4"/>
          </p:nvPr>
        </p:nvSpPr>
        <p:spPr/>
        <p:txBody>
          <a:bodyPr/>
          <a:lstStyle/>
          <a:p>
            <a:r>
              <a:rPr lang="en-US" dirty="0"/>
              <a:t>Review the job description</a:t>
            </a:r>
          </a:p>
          <a:p>
            <a:r>
              <a:rPr lang="en-US" dirty="0"/>
              <a:t>Plan questions to identify skills and experience</a:t>
            </a:r>
          </a:p>
        </p:txBody>
      </p:sp>
      <p:pic>
        <p:nvPicPr>
          <p:cNvPr id="8" name="Picture 7" descr="A close up of text on a white background&#10;&#10;Description automatically generated">
            <a:extLst>
              <a:ext uri="{FF2B5EF4-FFF2-40B4-BE49-F238E27FC236}">
                <a16:creationId xmlns:a16="http://schemas.microsoft.com/office/drawing/2014/main" id="{58A39E96-1192-4471-AB41-CD4FFB525E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9768"/>
            <a:ext cx="9144000" cy="5134570"/>
          </a:xfrm>
          <a:prstGeom prst="rect">
            <a:avLst/>
          </a:prstGeom>
        </p:spPr>
      </p:pic>
      <p:sp>
        <p:nvSpPr>
          <p:cNvPr id="10" name="TextBox 9">
            <a:extLst>
              <a:ext uri="{FF2B5EF4-FFF2-40B4-BE49-F238E27FC236}">
                <a16:creationId xmlns:a16="http://schemas.microsoft.com/office/drawing/2014/main" id="{49705C57-EB56-4D2B-8C37-5D59231CABE2}"/>
              </a:ext>
            </a:extLst>
          </p:cNvPr>
          <p:cNvSpPr txBox="1"/>
          <p:nvPr/>
        </p:nvSpPr>
        <p:spPr>
          <a:xfrm>
            <a:off x="457200" y="6400800"/>
            <a:ext cx="6248400" cy="369332"/>
          </a:xfrm>
          <a:prstGeom prst="rect">
            <a:avLst/>
          </a:prstGeom>
          <a:noFill/>
        </p:spPr>
        <p:txBody>
          <a:bodyPr wrap="square" rtlCol="0">
            <a:spAutoFit/>
          </a:bodyPr>
          <a:lstStyle/>
          <a:p>
            <a:r>
              <a:rPr lang="en-US" b="1" dirty="0">
                <a:solidFill>
                  <a:schemeClr val="bg1"/>
                </a:solidFill>
              </a:rPr>
              <a:t>What’s a Job Description?</a:t>
            </a:r>
          </a:p>
        </p:txBody>
      </p:sp>
      <p:sp>
        <p:nvSpPr>
          <p:cNvPr id="11" name="Speech Bubble: Rectangle with Corners Rounded 10">
            <a:extLst>
              <a:ext uri="{FF2B5EF4-FFF2-40B4-BE49-F238E27FC236}">
                <a16:creationId xmlns:a16="http://schemas.microsoft.com/office/drawing/2014/main" id="{20D4A975-D236-4A59-B284-62A054B41B3C}"/>
              </a:ext>
            </a:extLst>
          </p:cNvPr>
          <p:cNvSpPr/>
          <p:nvPr/>
        </p:nvSpPr>
        <p:spPr>
          <a:xfrm>
            <a:off x="6240780" y="1914829"/>
            <a:ext cx="2514600" cy="110777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 you need one?</a:t>
            </a:r>
          </a:p>
        </p:txBody>
      </p:sp>
      <p:sp>
        <p:nvSpPr>
          <p:cNvPr id="12" name="Speech Bubble: Rectangle with Corners Rounded 11">
            <a:extLst>
              <a:ext uri="{FF2B5EF4-FFF2-40B4-BE49-F238E27FC236}">
                <a16:creationId xmlns:a16="http://schemas.microsoft.com/office/drawing/2014/main" id="{57DE367E-0C55-4614-B4AC-371AFA4FF39E}"/>
              </a:ext>
            </a:extLst>
          </p:cNvPr>
          <p:cNvSpPr/>
          <p:nvPr/>
        </p:nvSpPr>
        <p:spPr>
          <a:xfrm>
            <a:off x="5257800" y="4724400"/>
            <a:ext cx="2514600" cy="123613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goes into a job description</a:t>
            </a:r>
          </a:p>
        </p:txBody>
      </p:sp>
    </p:spTree>
    <p:extLst>
      <p:ext uri="{BB962C8B-B14F-4D97-AF65-F5344CB8AC3E}">
        <p14:creationId xmlns:p14="http://schemas.microsoft.com/office/powerpoint/2010/main" val="23519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a:t>What’s in a Job Description?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968770"/>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3772" y="963997"/>
            <a:ext cx="2441018" cy="4938361"/>
          </a:xfrm>
        </p:spPr>
        <p:txBody>
          <a:bodyPr vert="horz" lIns="91440" tIns="45720" rIns="91440" bIns="45720" rtlCol="0" anchor="ctr">
            <a:normAutofit/>
          </a:bodyPr>
          <a:lstStyle/>
          <a:p>
            <a:pPr algn="r"/>
            <a:r>
              <a:rPr lang="en-US" sz="3800" dirty="0"/>
              <a:t>Admin Assistant</a:t>
            </a:r>
          </a:p>
        </p:txBody>
      </p:sp>
      <p:cxnSp>
        <p:nvCxnSpPr>
          <p:cNvPr id="30" name="Straight Connector 29">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65ACEAE-05D1-4742-A137-DB5095022A1C}"/>
              </a:ext>
            </a:extLst>
          </p:cNvPr>
          <p:cNvSpPr>
            <a:spLocks noGrp="1"/>
          </p:cNvSpPr>
          <p:nvPr>
            <p:ph idx="1"/>
          </p:nvPr>
        </p:nvSpPr>
        <p:spPr>
          <a:xfrm>
            <a:off x="3647389" y="838201"/>
            <a:ext cx="4963210" cy="5064158"/>
          </a:xfrm>
        </p:spPr>
        <p:txBody>
          <a:bodyPr anchor="ctr">
            <a:normAutofit fontScale="92500" lnSpcReduction="10000"/>
          </a:bodyPr>
          <a:lstStyle/>
          <a:p>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b="1" dirty="0">
                <a:latin typeface="Garamond" panose="02020404030301010803" pitchFamily="18" charset="0"/>
                <a:ea typeface="Times New Roman" panose="02020603050405020304" pitchFamily="18" charset="0"/>
                <a:cs typeface="Garamond" panose="02020404030301010803" pitchFamily="18" charset="0"/>
              </a:rPr>
              <a:t>Job Description: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Arial" panose="020B0604020202020204" pitchFamily="34" charset="0"/>
              </a:rPr>
              <a:t>Performs routine administrative tasks for a manager and/or department. </a:t>
            </a:r>
          </a:p>
          <a:p>
            <a:r>
              <a:rPr lang="en-US" b="1" dirty="0">
                <a:latin typeface="Garamond" panose="02020404030301010803" pitchFamily="18" charset="0"/>
                <a:ea typeface="Times New Roman" panose="02020603050405020304" pitchFamily="18" charset="0"/>
                <a:cs typeface="Arial" panose="020B0604020202020204" pitchFamily="34" charset="0"/>
              </a:rPr>
              <a:t>Duties include:</a:t>
            </a: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Arial" panose="020B0604020202020204" pitchFamily="34" charset="0"/>
              </a:rPr>
              <a:t>scheduling appointments, making travel arrangement, distributing mail; producing routine documents and reports using word processing and spreadsheet software; performing routine data entry operation; answering/directing phone calls and taking messages as needed. May act as a receptionist. Assist in other clerical duties as needed</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Tms Rmn"/>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b="1" dirty="0">
                <a:latin typeface="Garamond" panose="02020404030301010803" pitchFamily="18" charset="0"/>
                <a:ea typeface="Times New Roman" panose="02020603050405020304" pitchFamily="18" charset="0"/>
                <a:cs typeface="Garamond" panose="02020404030301010803" pitchFamily="18" charset="0"/>
              </a:rPr>
              <a:t>Basic Qualifications:</a:t>
            </a:r>
            <a:r>
              <a:rPr lang="en-US" dirty="0">
                <a:latin typeface="Garamond" panose="02020404030301010803" pitchFamily="18" charset="0"/>
                <a:ea typeface="Times New Roman" panose="02020603050405020304" pitchFamily="18" charset="0"/>
                <a:cs typeface="Garamond" panose="02020404030301010803"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Garamond" panose="02020404030301010803" pitchFamily="18" charset="0"/>
                <a:ea typeface="Times New Roman" panose="02020603050405020304" pitchFamily="18" charset="0"/>
                <a:cs typeface="Arial" panose="020B0604020202020204" pitchFamily="34" charset="0"/>
              </a:rPr>
              <a:t>6+ months clerical experience</a:t>
            </a:r>
            <a:endParaRPr lang="en-US" dirty="0"/>
          </a:p>
          <a:p>
            <a:endParaRPr lang="en-US" sz="1400" dirty="0"/>
          </a:p>
        </p:txBody>
      </p:sp>
    </p:spTree>
    <p:extLst>
      <p:ext uri="{BB962C8B-B14F-4D97-AF65-F5344CB8AC3E}">
        <p14:creationId xmlns:p14="http://schemas.microsoft.com/office/powerpoint/2010/main" val="16421866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AAF3CF2-D3D4-4883-A873-C1A8B692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 y="0"/>
            <a:ext cx="343855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640080"/>
            <a:ext cx="2744434" cy="3700844"/>
          </a:xfrm>
        </p:spPr>
        <p:txBody>
          <a:bodyPr vert="horz" lIns="91440" tIns="45720" rIns="91440" bIns="45720" rtlCol="0" anchor="b">
            <a:normAutofit/>
          </a:bodyPr>
          <a:lstStyle/>
          <a:p>
            <a:r>
              <a:rPr lang="en-US" sz="3800" dirty="0">
                <a:solidFill>
                  <a:srgbClr val="FFFFFF"/>
                </a:solidFill>
              </a:rPr>
              <a:t>Brown Family</a:t>
            </a:r>
            <a:br>
              <a:rPr lang="en-US" sz="3800" dirty="0">
                <a:solidFill>
                  <a:srgbClr val="FFFFFF"/>
                </a:solidFill>
              </a:rPr>
            </a:br>
            <a:r>
              <a:rPr lang="en-US" sz="4000" dirty="0"/>
              <a:t>Where can they use some help?</a:t>
            </a:r>
            <a:endParaRPr lang="en-US" sz="3800" dirty="0">
              <a:solidFill>
                <a:srgbClr val="FFFFFF"/>
              </a:solidFill>
            </a:endParaRPr>
          </a:p>
        </p:txBody>
      </p:sp>
      <p:pic>
        <p:nvPicPr>
          <p:cNvPr id="5" name="Content Placeholder 4" descr="A picture containing clipart&#10;&#10;Description automatically generated">
            <a:extLst>
              <a:ext uri="{FF2B5EF4-FFF2-40B4-BE49-F238E27FC236}">
                <a16:creationId xmlns:a16="http://schemas.microsoft.com/office/drawing/2014/main" id="{B583C004-02C6-4EB3-8A96-EC6BA14C316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08" r="4199"/>
          <a:stretch/>
        </p:blipFill>
        <p:spPr>
          <a:xfrm>
            <a:off x="3479799" y="10"/>
            <a:ext cx="5664200" cy="6857990"/>
          </a:xfrm>
          <a:prstGeom prst="rect">
            <a:avLst/>
          </a:prstGeom>
        </p:spPr>
      </p:pic>
      <p:sp>
        <p:nvSpPr>
          <p:cNvPr id="18" name="Rectangle 17">
            <a:extLst>
              <a:ext uri="{FF2B5EF4-FFF2-40B4-BE49-F238E27FC236}">
                <a16:creationId xmlns:a16="http://schemas.microsoft.com/office/drawing/2014/main" id="{167649D9-3A9D-4872-9DF6-3948CA3E6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6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9199516"/>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1623</Words>
  <Application>Microsoft Office PowerPoint</Application>
  <PresentationFormat>On-screen Show (4:3)</PresentationFormat>
  <Paragraphs>166</Paragraphs>
  <Slides>24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Garamond</vt:lpstr>
      <vt:lpstr>Retrospect</vt:lpstr>
      <vt:lpstr>PowerPoint Presentation</vt:lpstr>
      <vt:lpstr>How do you know when you need help?</vt:lpstr>
      <vt:lpstr>Challenges and Trends</vt:lpstr>
      <vt:lpstr>PowerPoint Presentation</vt:lpstr>
      <vt:lpstr>What is your process for hiring?</vt:lpstr>
      <vt:lpstr>Hiring the Right People</vt:lpstr>
      <vt:lpstr>What’s in a Job Description?</vt:lpstr>
      <vt:lpstr>Admin Assistant</vt:lpstr>
      <vt:lpstr>Brown Family Where can they use some help?</vt:lpstr>
      <vt:lpstr>Practice writing a job description</vt:lpstr>
      <vt:lpstr> </vt:lpstr>
      <vt:lpstr>Sourcing Candidates</vt:lpstr>
      <vt:lpstr>Where to Source?</vt:lpstr>
      <vt:lpstr>The Selection Process</vt:lpstr>
      <vt:lpstr>The Interview</vt:lpstr>
      <vt:lpstr>Interviews</vt:lpstr>
      <vt:lpstr>Traditional Interviews</vt:lpstr>
      <vt:lpstr> Behavioral Interviews  Assess prior experience</vt:lpstr>
      <vt:lpstr>Interview Questions  for Administrative Assistant</vt:lpstr>
      <vt:lpstr>A Better Question</vt:lpstr>
      <vt:lpstr>The STAR of the Interview</vt:lpstr>
      <vt:lpstr>Illegal Questions</vt:lpstr>
      <vt:lpstr>Plan the Interview</vt:lpstr>
      <vt:lpstr>What does this mean for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2020-01-14T20:38:28Z</dcterms:created>
  <dcterms:modified xsi:type="dcterms:W3CDTF">2020-01-15T15:47:50Z</dcterms:modified>
</cp:coreProperties>
</file>