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  <p:sldMasterId id="2147483910" r:id="rId2"/>
    <p:sldMasterId id="2147483952" r:id="rId3"/>
    <p:sldMasterId id="2147483966" r:id="rId4"/>
  </p:sldMasterIdLst>
  <p:notesMasterIdLst>
    <p:notesMasterId r:id="rId45"/>
  </p:notesMasterIdLst>
  <p:handoutMasterIdLst>
    <p:handoutMasterId r:id="rId46"/>
  </p:handoutMasterIdLst>
  <p:sldIdLst>
    <p:sldId id="256" r:id="rId5"/>
    <p:sldId id="279" r:id="rId6"/>
    <p:sldId id="280" r:id="rId7"/>
    <p:sldId id="348" r:id="rId8"/>
    <p:sldId id="402" r:id="rId9"/>
    <p:sldId id="357" r:id="rId10"/>
    <p:sldId id="400" r:id="rId11"/>
    <p:sldId id="399" r:id="rId12"/>
    <p:sldId id="401" r:id="rId13"/>
    <p:sldId id="404" r:id="rId14"/>
    <p:sldId id="403" r:id="rId15"/>
    <p:sldId id="319" r:id="rId16"/>
    <p:sldId id="386" r:id="rId17"/>
    <p:sldId id="387" r:id="rId18"/>
    <p:sldId id="391" r:id="rId19"/>
    <p:sldId id="392" r:id="rId20"/>
    <p:sldId id="380" r:id="rId21"/>
    <p:sldId id="325" r:id="rId22"/>
    <p:sldId id="388" r:id="rId23"/>
    <p:sldId id="389" r:id="rId24"/>
    <p:sldId id="382" r:id="rId25"/>
    <p:sldId id="393" r:id="rId26"/>
    <p:sldId id="405" r:id="rId27"/>
    <p:sldId id="390" r:id="rId28"/>
    <p:sldId id="406" r:id="rId29"/>
    <p:sldId id="407" r:id="rId30"/>
    <p:sldId id="408" r:id="rId31"/>
    <p:sldId id="409" r:id="rId32"/>
    <p:sldId id="413" r:id="rId33"/>
    <p:sldId id="397" r:id="rId34"/>
    <p:sldId id="398" r:id="rId35"/>
    <p:sldId id="415" r:id="rId36"/>
    <p:sldId id="410" r:id="rId37"/>
    <p:sldId id="412" r:id="rId38"/>
    <p:sldId id="414" r:id="rId39"/>
    <p:sldId id="374" r:id="rId40"/>
    <p:sldId id="384" r:id="rId41"/>
    <p:sldId id="385" r:id="rId42"/>
    <p:sldId id="378" r:id="rId43"/>
    <p:sldId id="329" r:id="rId4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ce, Sharon" initials="JS" lastIdx="11" clrIdx="0">
    <p:extLst>
      <p:ext uri="{19B8F6BF-5375-455C-9EA6-DF929625EA0E}">
        <p15:presenceInfo xmlns:p15="http://schemas.microsoft.com/office/powerpoint/2012/main" userId="S-1-5-21-2072177302-1958620249-3085007271-349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0CE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70142" autoAdjust="0"/>
  </p:normalViewPr>
  <p:slideViewPr>
    <p:cSldViewPr snapToGrid="0">
      <p:cViewPr varScale="1">
        <p:scale>
          <a:sx n="47" d="100"/>
          <a:sy n="47" d="100"/>
        </p:scale>
        <p:origin x="668" y="36"/>
      </p:cViewPr>
      <p:guideLst/>
    </p:cSldViewPr>
  </p:slideViewPr>
  <p:outlineViewPr>
    <p:cViewPr>
      <p:scale>
        <a:sx n="33" d="100"/>
        <a:sy n="33" d="100"/>
      </p:scale>
      <p:origin x="0" y="-188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9" d="200"/>
        <a:sy n="159" d="200"/>
      </p:scale>
      <p:origin x="0" y="-5224"/>
    </p:cViewPr>
  </p:sorterViewPr>
  <p:notesViewPr>
    <p:cSldViewPr snapToGrid="0">
      <p:cViewPr varScale="1">
        <p:scale>
          <a:sx n="62" d="100"/>
          <a:sy n="62" d="100"/>
        </p:scale>
        <p:origin x="244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8.png"/><Relationship Id="rId6" Type="http://schemas.openxmlformats.org/officeDocument/2006/relationships/image" Target="../media/image25.svg"/><Relationship Id="rId5" Type="http://schemas.openxmlformats.org/officeDocument/2006/relationships/image" Target="../media/image30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37.svg"/><Relationship Id="rId1" Type="http://schemas.openxmlformats.org/officeDocument/2006/relationships/image" Target="../media/image42.png"/><Relationship Id="rId6" Type="http://schemas.openxmlformats.org/officeDocument/2006/relationships/image" Target="../media/image25.svg"/><Relationship Id="rId5" Type="http://schemas.openxmlformats.org/officeDocument/2006/relationships/image" Target="../media/image30.png"/><Relationship Id="rId4" Type="http://schemas.openxmlformats.org/officeDocument/2006/relationships/image" Target="../media/image3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svg"/><Relationship Id="rId1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51.png"/><Relationship Id="rId4" Type="http://schemas.openxmlformats.org/officeDocument/2006/relationships/image" Target="../media/image3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svg"/><Relationship Id="rId1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51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80DEA-DCC9-4F27-A9CD-C7EB39FC617F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A982A6-8BB3-48C0-B452-6435A1264A4E}">
      <dgm:prSet phldrT="[Text]"/>
      <dgm:spPr/>
      <dgm:t>
        <a:bodyPr/>
        <a:lstStyle/>
        <a:p>
          <a:r>
            <a:rPr lang="en-US" dirty="0"/>
            <a:t>Noise</a:t>
          </a:r>
        </a:p>
      </dgm:t>
    </dgm:pt>
    <dgm:pt modelId="{8F58AA1A-592F-4E11-B762-755C0E395E3C}" type="parTrans" cxnId="{35E56119-B1F9-4EEC-AE71-0A8B7A4128F0}">
      <dgm:prSet/>
      <dgm:spPr/>
      <dgm:t>
        <a:bodyPr/>
        <a:lstStyle/>
        <a:p>
          <a:endParaRPr lang="en-US"/>
        </a:p>
      </dgm:t>
    </dgm:pt>
    <dgm:pt modelId="{6B987C86-97D1-4201-A91E-C67082600CAF}" type="sibTrans" cxnId="{35E56119-B1F9-4EEC-AE71-0A8B7A4128F0}">
      <dgm:prSet/>
      <dgm:spPr/>
      <dgm:t>
        <a:bodyPr/>
        <a:lstStyle/>
        <a:p>
          <a:endParaRPr lang="en-US"/>
        </a:p>
      </dgm:t>
    </dgm:pt>
    <dgm:pt modelId="{94450EA2-77E9-461D-8B45-0CC1ABC90388}">
      <dgm:prSet phldrT="[Text]" custT="1"/>
      <dgm:spPr/>
      <dgm:t>
        <a:bodyPr/>
        <a:lstStyle/>
        <a:p>
          <a:r>
            <a:rPr lang="en-US" sz="2000" dirty="0"/>
            <a:t>Message</a:t>
          </a:r>
          <a:endParaRPr lang="en-US" sz="1400" dirty="0"/>
        </a:p>
      </dgm:t>
    </dgm:pt>
    <dgm:pt modelId="{F75078E2-EDFA-4C7A-8515-F7FFDE19EF38}" type="parTrans" cxnId="{163CE0F6-DB67-44C3-88C6-49AB59D8FCF1}">
      <dgm:prSet/>
      <dgm:spPr/>
      <dgm:t>
        <a:bodyPr/>
        <a:lstStyle/>
        <a:p>
          <a:endParaRPr lang="en-US"/>
        </a:p>
      </dgm:t>
    </dgm:pt>
    <dgm:pt modelId="{6E6FC0F7-261D-4C82-BEBD-F8FF731C8B8B}" type="sibTrans" cxnId="{163CE0F6-DB67-44C3-88C6-49AB59D8FCF1}">
      <dgm:prSet/>
      <dgm:spPr/>
      <dgm:t>
        <a:bodyPr/>
        <a:lstStyle/>
        <a:p>
          <a:endParaRPr lang="en-US"/>
        </a:p>
      </dgm:t>
    </dgm:pt>
    <dgm:pt modelId="{BE7FD179-1E96-42C8-B78F-71E41A210764}">
      <dgm:prSet phldrT="[Text]" custT="1"/>
      <dgm:spPr/>
      <dgm:t>
        <a:bodyPr/>
        <a:lstStyle/>
        <a:p>
          <a:r>
            <a:rPr lang="en-US" sz="2600" dirty="0"/>
            <a:t>Receiver</a:t>
          </a:r>
        </a:p>
      </dgm:t>
    </dgm:pt>
    <dgm:pt modelId="{60919E0B-DE29-4991-A329-B72B9757724C}" type="parTrans" cxnId="{75782928-B3EE-4F7F-9D60-B56015929E37}">
      <dgm:prSet/>
      <dgm:spPr/>
      <dgm:t>
        <a:bodyPr/>
        <a:lstStyle/>
        <a:p>
          <a:endParaRPr lang="en-US"/>
        </a:p>
      </dgm:t>
    </dgm:pt>
    <dgm:pt modelId="{B48747AA-0E33-4E67-A113-C156777FA323}" type="sibTrans" cxnId="{75782928-B3EE-4F7F-9D60-B56015929E37}">
      <dgm:prSet/>
      <dgm:spPr/>
      <dgm:t>
        <a:bodyPr/>
        <a:lstStyle/>
        <a:p>
          <a:endParaRPr lang="en-US"/>
        </a:p>
      </dgm:t>
    </dgm:pt>
    <dgm:pt modelId="{57662B64-15B4-40D1-B935-C3EABB03F0E1}">
      <dgm:prSet phldrT="[Text]" custT="1"/>
      <dgm:spPr/>
      <dgm:t>
        <a:bodyPr/>
        <a:lstStyle/>
        <a:p>
          <a:r>
            <a:rPr lang="en-US" sz="1800" dirty="0"/>
            <a:t>Environment</a:t>
          </a:r>
          <a:endParaRPr lang="en-US" sz="1300" dirty="0"/>
        </a:p>
      </dgm:t>
    </dgm:pt>
    <dgm:pt modelId="{45BC1116-9814-43DE-A3EA-3497BA104F10}" type="parTrans" cxnId="{C9868BAC-7497-46F3-990C-706289B9DD38}">
      <dgm:prSet/>
      <dgm:spPr/>
      <dgm:t>
        <a:bodyPr/>
        <a:lstStyle/>
        <a:p>
          <a:endParaRPr lang="en-US"/>
        </a:p>
      </dgm:t>
    </dgm:pt>
    <dgm:pt modelId="{6DF6EF66-86EF-422F-A6B3-952FECF33CFC}" type="sibTrans" cxnId="{C9868BAC-7497-46F3-990C-706289B9DD38}">
      <dgm:prSet/>
      <dgm:spPr/>
      <dgm:t>
        <a:bodyPr/>
        <a:lstStyle/>
        <a:p>
          <a:endParaRPr lang="en-US"/>
        </a:p>
      </dgm:t>
    </dgm:pt>
    <dgm:pt modelId="{3B181F8B-1B26-4B29-87EB-D93816E42CDF}">
      <dgm:prSet phldrT="[Text]" custT="1"/>
      <dgm:spPr/>
      <dgm:t>
        <a:bodyPr/>
        <a:lstStyle/>
        <a:p>
          <a:r>
            <a:rPr lang="en-US" sz="2800" dirty="0"/>
            <a:t>You</a:t>
          </a:r>
        </a:p>
      </dgm:t>
    </dgm:pt>
    <dgm:pt modelId="{D3E94890-1889-4817-A8B2-0F291BF34CCD}" type="parTrans" cxnId="{FA3A1169-9E96-402A-8D94-20B23E541781}">
      <dgm:prSet/>
      <dgm:spPr/>
      <dgm:t>
        <a:bodyPr/>
        <a:lstStyle/>
        <a:p>
          <a:endParaRPr lang="en-US"/>
        </a:p>
      </dgm:t>
    </dgm:pt>
    <dgm:pt modelId="{363BF4E2-6C5D-4525-94FD-8DDD6F885AC1}" type="sibTrans" cxnId="{FA3A1169-9E96-402A-8D94-20B23E541781}">
      <dgm:prSet/>
      <dgm:spPr/>
      <dgm:t>
        <a:bodyPr/>
        <a:lstStyle/>
        <a:p>
          <a:endParaRPr lang="en-US"/>
        </a:p>
      </dgm:t>
    </dgm:pt>
    <dgm:pt modelId="{D80E3C5E-6968-4644-8065-A54D5C8E7F6F}" type="pres">
      <dgm:prSet presAssocID="{9F680DEA-DCC9-4F27-A9CD-C7EB39FC617F}" presName="composite" presStyleCnt="0">
        <dgm:presLayoutVars>
          <dgm:chMax val="1"/>
          <dgm:dir/>
          <dgm:resizeHandles val="exact"/>
        </dgm:presLayoutVars>
      </dgm:prSet>
      <dgm:spPr/>
    </dgm:pt>
    <dgm:pt modelId="{E5EF75B6-4FB3-4760-8BE4-DEFC74EB7D28}" type="pres">
      <dgm:prSet presAssocID="{9F680DEA-DCC9-4F27-A9CD-C7EB39FC617F}" presName="radial" presStyleCnt="0">
        <dgm:presLayoutVars>
          <dgm:animLvl val="ctr"/>
        </dgm:presLayoutVars>
      </dgm:prSet>
      <dgm:spPr/>
    </dgm:pt>
    <dgm:pt modelId="{07F7F213-618B-4DD2-B9F4-3F8828A877F0}" type="pres">
      <dgm:prSet presAssocID="{9AA982A6-8BB3-48C0-B452-6435A1264A4E}" presName="centerShape" presStyleLbl="vennNode1" presStyleIdx="0" presStyleCnt="5"/>
      <dgm:spPr/>
    </dgm:pt>
    <dgm:pt modelId="{41CE29A9-4575-4906-AAFA-620EF6D6CCAE}" type="pres">
      <dgm:prSet presAssocID="{94450EA2-77E9-461D-8B45-0CC1ABC90388}" presName="node" presStyleLbl="vennNode1" presStyleIdx="1" presStyleCnt="5" custScaleX="129803">
        <dgm:presLayoutVars>
          <dgm:bulletEnabled val="1"/>
        </dgm:presLayoutVars>
      </dgm:prSet>
      <dgm:spPr/>
    </dgm:pt>
    <dgm:pt modelId="{F99A30B8-C959-49E8-95D4-0B1A42EC3964}" type="pres">
      <dgm:prSet presAssocID="{BE7FD179-1E96-42C8-B78F-71E41A210764}" presName="node" presStyleLbl="vennNode1" presStyleIdx="2" presStyleCnt="5" custScaleX="140108" custScaleY="139944">
        <dgm:presLayoutVars>
          <dgm:bulletEnabled val="1"/>
        </dgm:presLayoutVars>
      </dgm:prSet>
      <dgm:spPr/>
    </dgm:pt>
    <dgm:pt modelId="{8AE962C4-19D6-4FA1-A714-DA158E36AF2A}" type="pres">
      <dgm:prSet presAssocID="{57662B64-15B4-40D1-B935-C3EABB03F0E1}" presName="node" presStyleLbl="vennNode1" presStyleIdx="3" presStyleCnt="5" custScaleX="149978">
        <dgm:presLayoutVars>
          <dgm:bulletEnabled val="1"/>
        </dgm:presLayoutVars>
      </dgm:prSet>
      <dgm:spPr/>
    </dgm:pt>
    <dgm:pt modelId="{7CDD464A-A666-4AB3-A914-489BB39D297A}" type="pres">
      <dgm:prSet presAssocID="{3B181F8B-1B26-4B29-87EB-D93816E42CDF}" presName="node" presStyleLbl="vennNode1" presStyleIdx="4" presStyleCnt="5" custScaleX="144720" custScaleY="135076">
        <dgm:presLayoutVars>
          <dgm:bulletEnabled val="1"/>
        </dgm:presLayoutVars>
      </dgm:prSet>
      <dgm:spPr/>
    </dgm:pt>
  </dgm:ptLst>
  <dgm:cxnLst>
    <dgm:cxn modelId="{B0855E18-7648-4F69-8B2F-B4639773A550}" type="presOf" srcId="{BE7FD179-1E96-42C8-B78F-71E41A210764}" destId="{F99A30B8-C959-49E8-95D4-0B1A42EC3964}" srcOrd="0" destOrd="0" presId="urn:microsoft.com/office/officeart/2005/8/layout/radial3"/>
    <dgm:cxn modelId="{35E56119-B1F9-4EEC-AE71-0A8B7A4128F0}" srcId="{9F680DEA-DCC9-4F27-A9CD-C7EB39FC617F}" destId="{9AA982A6-8BB3-48C0-B452-6435A1264A4E}" srcOrd="0" destOrd="0" parTransId="{8F58AA1A-592F-4E11-B762-755C0E395E3C}" sibTransId="{6B987C86-97D1-4201-A91E-C67082600CAF}"/>
    <dgm:cxn modelId="{75782928-B3EE-4F7F-9D60-B56015929E37}" srcId="{9AA982A6-8BB3-48C0-B452-6435A1264A4E}" destId="{BE7FD179-1E96-42C8-B78F-71E41A210764}" srcOrd="1" destOrd="0" parTransId="{60919E0B-DE29-4991-A329-B72B9757724C}" sibTransId="{B48747AA-0E33-4E67-A113-C156777FA323}"/>
    <dgm:cxn modelId="{7BCF0B43-5BC5-4DC4-B684-06281876640D}" type="presOf" srcId="{94450EA2-77E9-461D-8B45-0CC1ABC90388}" destId="{41CE29A9-4575-4906-AAFA-620EF6D6CCAE}" srcOrd="0" destOrd="0" presId="urn:microsoft.com/office/officeart/2005/8/layout/radial3"/>
    <dgm:cxn modelId="{FA3A1169-9E96-402A-8D94-20B23E541781}" srcId="{9AA982A6-8BB3-48C0-B452-6435A1264A4E}" destId="{3B181F8B-1B26-4B29-87EB-D93816E42CDF}" srcOrd="3" destOrd="0" parTransId="{D3E94890-1889-4817-A8B2-0F291BF34CCD}" sibTransId="{363BF4E2-6C5D-4525-94FD-8DDD6F885AC1}"/>
    <dgm:cxn modelId="{DE6EBB6C-8666-4041-9795-902B19FCE00D}" type="presOf" srcId="{57662B64-15B4-40D1-B935-C3EABB03F0E1}" destId="{8AE962C4-19D6-4FA1-A714-DA158E36AF2A}" srcOrd="0" destOrd="0" presId="urn:microsoft.com/office/officeart/2005/8/layout/radial3"/>
    <dgm:cxn modelId="{F9D6F1A7-FA51-4BE4-8641-0520E61794D1}" type="presOf" srcId="{9F680DEA-DCC9-4F27-A9CD-C7EB39FC617F}" destId="{D80E3C5E-6968-4644-8065-A54D5C8E7F6F}" srcOrd="0" destOrd="0" presId="urn:microsoft.com/office/officeart/2005/8/layout/radial3"/>
    <dgm:cxn modelId="{C9868BAC-7497-46F3-990C-706289B9DD38}" srcId="{9AA982A6-8BB3-48C0-B452-6435A1264A4E}" destId="{57662B64-15B4-40D1-B935-C3EABB03F0E1}" srcOrd="2" destOrd="0" parTransId="{45BC1116-9814-43DE-A3EA-3497BA104F10}" sibTransId="{6DF6EF66-86EF-422F-A6B3-952FECF33CFC}"/>
    <dgm:cxn modelId="{C183CAB3-9D68-4A7A-96F6-B0201CB081EB}" type="presOf" srcId="{3B181F8B-1B26-4B29-87EB-D93816E42CDF}" destId="{7CDD464A-A666-4AB3-A914-489BB39D297A}" srcOrd="0" destOrd="0" presId="urn:microsoft.com/office/officeart/2005/8/layout/radial3"/>
    <dgm:cxn modelId="{DDC249DA-0C2C-414E-96CE-99A6D70787C8}" type="presOf" srcId="{9AA982A6-8BB3-48C0-B452-6435A1264A4E}" destId="{07F7F213-618B-4DD2-B9F4-3F8828A877F0}" srcOrd="0" destOrd="0" presId="urn:microsoft.com/office/officeart/2005/8/layout/radial3"/>
    <dgm:cxn modelId="{163CE0F6-DB67-44C3-88C6-49AB59D8FCF1}" srcId="{9AA982A6-8BB3-48C0-B452-6435A1264A4E}" destId="{94450EA2-77E9-461D-8B45-0CC1ABC90388}" srcOrd="0" destOrd="0" parTransId="{F75078E2-EDFA-4C7A-8515-F7FFDE19EF38}" sibTransId="{6E6FC0F7-261D-4C82-BEBD-F8FF731C8B8B}"/>
    <dgm:cxn modelId="{6EDA1F5C-2900-4A7F-86B9-26B4FEAF1A4E}" type="presParOf" srcId="{D80E3C5E-6968-4644-8065-A54D5C8E7F6F}" destId="{E5EF75B6-4FB3-4760-8BE4-DEFC74EB7D28}" srcOrd="0" destOrd="0" presId="urn:microsoft.com/office/officeart/2005/8/layout/radial3"/>
    <dgm:cxn modelId="{37B338DC-8B86-45B8-9E5F-41404547258F}" type="presParOf" srcId="{E5EF75B6-4FB3-4760-8BE4-DEFC74EB7D28}" destId="{07F7F213-618B-4DD2-B9F4-3F8828A877F0}" srcOrd="0" destOrd="0" presId="urn:microsoft.com/office/officeart/2005/8/layout/radial3"/>
    <dgm:cxn modelId="{22D6ECD2-7F16-48A2-9B64-F63AD6C96759}" type="presParOf" srcId="{E5EF75B6-4FB3-4760-8BE4-DEFC74EB7D28}" destId="{41CE29A9-4575-4906-AAFA-620EF6D6CCAE}" srcOrd="1" destOrd="0" presId="urn:microsoft.com/office/officeart/2005/8/layout/radial3"/>
    <dgm:cxn modelId="{DDAFECD0-678A-4A6B-8882-C4CCB36ACB1E}" type="presParOf" srcId="{E5EF75B6-4FB3-4760-8BE4-DEFC74EB7D28}" destId="{F99A30B8-C959-49E8-95D4-0B1A42EC3964}" srcOrd="2" destOrd="0" presId="urn:microsoft.com/office/officeart/2005/8/layout/radial3"/>
    <dgm:cxn modelId="{F139B324-6659-4460-9C35-52F9C66825B0}" type="presParOf" srcId="{E5EF75B6-4FB3-4760-8BE4-DEFC74EB7D28}" destId="{8AE962C4-19D6-4FA1-A714-DA158E36AF2A}" srcOrd="3" destOrd="0" presId="urn:microsoft.com/office/officeart/2005/8/layout/radial3"/>
    <dgm:cxn modelId="{03AFE508-DFCF-476F-81B5-43A1ACD42A5A}" type="presParOf" srcId="{E5EF75B6-4FB3-4760-8BE4-DEFC74EB7D28}" destId="{7CDD464A-A666-4AB3-A914-489BB39D297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D4EE0-F95F-446B-ADFA-5D56BED037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470CA02-0D71-4500-9BC2-7057A08DAD6D}">
      <dgm:prSet/>
      <dgm:spPr/>
      <dgm:t>
        <a:bodyPr/>
        <a:lstStyle/>
        <a:p>
          <a:r>
            <a:rPr lang="en-US"/>
            <a:t>Outcomes are important</a:t>
          </a:r>
        </a:p>
      </dgm:t>
    </dgm:pt>
    <dgm:pt modelId="{A9B826A8-ED0D-44EA-B5D6-0C51E53ACA26}" type="parTrans" cxnId="{A7CD27FB-F661-4181-9DF7-6F33A3A39156}">
      <dgm:prSet/>
      <dgm:spPr/>
      <dgm:t>
        <a:bodyPr/>
        <a:lstStyle/>
        <a:p>
          <a:endParaRPr lang="en-US"/>
        </a:p>
      </dgm:t>
    </dgm:pt>
    <dgm:pt modelId="{89349574-7F9D-45E6-8D5E-78E242E8D164}" type="sibTrans" cxnId="{A7CD27FB-F661-4181-9DF7-6F33A3A39156}">
      <dgm:prSet/>
      <dgm:spPr/>
      <dgm:t>
        <a:bodyPr/>
        <a:lstStyle/>
        <a:p>
          <a:endParaRPr lang="en-US"/>
        </a:p>
      </dgm:t>
    </dgm:pt>
    <dgm:pt modelId="{614E3524-16D2-4FBA-8173-E7609D46A67A}">
      <dgm:prSet/>
      <dgm:spPr/>
      <dgm:t>
        <a:bodyPr/>
        <a:lstStyle/>
        <a:p>
          <a:r>
            <a:rPr lang="en-US"/>
            <a:t>Viewpoints Differ</a:t>
          </a:r>
        </a:p>
      </dgm:t>
    </dgm:pt>
    <dgm:pt modelId="{706CD7CC-636A-4A8A-82B9-043E8E2E93A4}" type="parTrans" cxnId="{B6EC4E1B-D7D6-4AC7-8B20-E8798906E12A}">
      <dgm:prSet/>
      <dgm:spPr/>
      <dgm:t>
        <a:bodyPr/>
        <a:lstStyle/>
        <a:p>
          <a:endParaRPr lang="en-US"/>
        </a:p>
      </dgm:t>
    </dgm:pt>
    <dgm:pt modelId="{E10185E4-7C54-41EB-8093-F1EE9B167123}" type="sibTrans" cxnId="{B6EC4E1B-D7D6-4AC7-8B20-E8798906E12A}">
      <dgm:prSet/>
      <dgm:spPr/>
      <dgm:t>
        <a:bodyPr/>
        <a:lstStyle/>
        <a:p>
          <a:endParaRPr lang="en-US"/>
        </a:p>
      </dgm:t>
    </dgm:pt>
    <dgm:pt modelId="{2FB34936-F803-4FF2-993B-9FF879611259}">
      <dgm:prSet/>
      <dgm:spPr/>
      <dgm:t>
        <a:bodyPr/>
        <a:lstStyle/>
        <a:p>
          <a:r>
            <a:rPr lang="en-US"/>
            <a:t>Emotions run high</a:t>
          </a:r>
        </a:p>
      </dgm:t>
    </dgm:pt>
    <dgm:pt modelId="{72C10DB7-5813-4079-9D46-087B7277C25E}" type="parTrans" cxnId="{E94E701E-7494-4CC5-9615-67B6733D11B6}">
      <dgm:prSet/>
      <dgm:spPr/>
      <dgm:t>
        <a:bodyPr/>
        <a:lstStyle/>
        <a:p>
          <a:endParaRPr lang="en-US"/>
        </a:p>
      </dgm:t>
    </dgm:pt>
    <dgm:pt modelId="{E9259B41-2EFB-4143-BB31-03B5837ACCA1}" type="sibTrans" cxnId="{E94E701E-7494-4CC5-9615-67B6733D11B6}">
      <dgm:prSet/>
      <dgm:spPr/>
      <dgm:t>
        <a:bodyPr/>
        <a:lstStyle/>
        <a:p>
          <a:endParaRPr lang="en-US"/>
        </a:p>
      </dgm:t>
    </dgm:pt>
    <dgm:pt modelId="{2D7B72E6-300F-438B-B671-85A86AED58E7}" type="pres">
      <dgm:prSet presAssocID="{289D4EE0-F95F-446B-ADFA-5D56BED037BF}" presName="root" presStyleCnt="0">
        <dgm:presLayoutVars>
          <dgm:dir/>
          <dgm:resizeHandles val="exact"/>
        </dgm:presLayoutVars>
      </dgm:prSet>
      <dgm:spPr/>
    </dgm:pt>
    <dgm:pt modelId="{C6DBC640-39B7-48A3-9CEB-2F0513BA8FC5}" type="pres">
      <dgm:prSet presAssocID="{0470CA02-0D71-4500-9BC2-7057A08DAD6D}" presName="compNode" presStyleCnt="0"/>
      <dgm:spPr/>
    </dgm:pt>
    <dgm:pt modelId="{2300C742-5D48-4764-BFFA-751F043217AE}" type="pres">
      <dgm:prSet presAssocID="{0470CA02-0D71-4500-9BC2-7057A08DAD6D}" presName="bgRect" presStyleLbl="bgShp" presStyleIdx="0" presStyleCnt="3"/>
      <dgm:spPr/>
    </dgm:pt>
    <dgm:pt modelId="{72181A1A-3B86-4625-B96A-68464335A6BA}" type="pres">
      <dgm:prSet presAssocID="{0470CA02-0D71-4500-9BC2-7057A08DAD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C4AAF65-A9E5-416A-8E0C-2FCEC8961600}" type="pres">
      <dgm:prSet presAssocID="{0470CA02-0D71-4500-9BC2-7057A08DAD6D}" presName="spaceRect" presStyleCnt="0"/>
      <dgm:spPr/>
    </dgm:pt>
    <dgm:pt modelId="{8EFA54B8-6C54-4094-9C76-4D5EE2EF655F}" type="pres">
      <dgm:prSet presAssocID="{0470CA02-0D71-4500-9BC2-7057A08DAD6D}" presName="parTx" presStyleLbl="revTx" presStyleIdx="0" presStyleCnt="3">
        <dgm:presLayoutVars>
          <dgm:chMax val="0"/>
          <dgm:chPref val="0"/>
        </dgm:presLayoutVars>
      </dgm:prSet>
      <dgm:spPr/>
    </dgm:pt>
    <dgm:pt modelId="{38AFBF8D-DE6C-45D7-9B9C-FE53CA5F39D6}" type="pres">
      <dgm:prSet presAssocID="{89349574-7F9D-45E6-8D5E-78E242E8D164}" presName="sibTrans" presStyleCnt="0"/>
      <dgm:spPr/>
    </dgm:pt>
    <dgm:pt modelId="{15C4800A-C23E-4333-928A-6F0694F1DE36}" type="pres">
      <dgm:prSet presAssocID="{614E3524-16D2-4FBA-8173-E7609D46A67A}" presName="compNode" presStyleCnt="0"/>
      <dgm:spPr/>
    </dgm:pt>
    <dgm:pt modelId="{4D60B9AE-D115-41F8-BB15-AD401FD55ACB}" type="pres">
      <dgm:prSet presAssocID="{614E3524-16D2-4FBA-8173-E7609D46A67A}" presName="bgRect" presStyleLbl="bgShp" presStyleIdx="1" presStyleCnt="3"/>
      <dgm:spPr/>
    </dgm:pt>
    <dgm:pt modelId="{FD29E2A3-A605-4A5F-9546-832965477227}" type="pres">
      <dgm:prSet presAssocID="{614E3524-16D2-4FBA-8173-E7609D46A6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6D7C728-51AF-4C87-AAC6-17F86CFC6780}" type="pres">
      <dgm:prSet presAssocID="{614E3524-16D2-4FBA-8173-E7609D46A67A}" presName="spaceRect" presStyleCnt="0"/>
      <dgm:spPr/>
    </dgm:pt>
    <dgm:pt modelId="{E0FB06AE-7673-4862-8740-081C1D496D98}" type="pres">
      <dgm:prSet presAssocID="{614E3524-16D2-4FBA-8173-E7609D46A67A}" presName="parTx" presStyleLbl="revTx" presStyleIdx="1" presStyleCnt="3">
        <dgm:presLayoutVars>
          <dgm:chMax val="0"/>
          <dgm:chPref val="0"/>
        </dgm:presLayoutVars>
      </dgm:prSet>
      <dgm:spPr/>
    </dgm:pt>
    <dgm:pt modelId="{9250F5E8-34A2-4DEC-BFAF-2C8F613F402A}" type="pres">
      <dgm:prSet presAssocID="{E10185E4-7C54-41EB-8093-F1EE9B167123}" presName="sibTrans" presStyleCnt="0"/>
      <dgm:spPr/>
    </dgm:pt>
    <dgm:pt modelId="{A0903111-234B-4D93-A731-CDA2D432E607}" type="pres">
      <dgm:prSet presAssocID="{2FB34936-F803-4FF2-993B-9FF879611259}" presName="compNode" presStyleCnt="0"/>
      <dgm:spPr/>
    </dgm:pt>
    <dgm:pt modelId="{597BEFE1-B648-4BC3-9E01-288B55F1DAD8}" type="pres">
      <dgm:prSet presAssocID="{2FB34936-F803-4FF2-993B-9FF879611259}" presName="bgRect" presStyleLbl="bgShp" presStyleIdx="2" presStyleCnt="3"/>
      <dgm:spPr/>
    </dgm:pt>
    <dgm:pt modelId="{E56FC80B-86E9-4CBC-AFC4-016B5FFBDEC6}" type="pres">
      <dgm:prSet presAssocID="{2FB34936-F803-4FF2-993B-9FF8796112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6FAFDFAF-40F7-4796-AC9F-F76E4E6089D6}" type="pres">
      <dgm:prSet presAssocID="{2FB34936-F803-4FF2-993B-9FF879611259}" presName="spaceRect" presStyleCnt="0"/>
      <dgm:spPr/>
    </dgm:pt>
    <dgm:pt modelId="{644D687E-25B2-4DB4-A5C2-0B82E6116FFC}" type="pres">
      <dgm:prSet presAssocID="{2FB34936-F803-4FF2-993B-9FF8796112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78F3808-DF4C-4B31-8861-8DF093EB5E4E}" type="presOf" srcId="{614E3524-16D2-4FBA-8173-E7609D46A67A}" destId="{E0FB06AE-7673-4862-8740-081C1D496D98}" srcOrd="0" destOrd="0" presId="urn:microsoft.com/office/officeart/2018/2/layout/IconVerticalSolidList"/>
    <dgm:cxn modelId="{B6EC4E1B-D7D6-4AC7-8B20-E8798906E12A}" srcId="{289D4EE0-F95F-446B-ADFA-5D56BED037BF}" destId="{614E3524-16D2-4FBA-8173-E7609D46A67A}" srcOrd="1" destOrd="0" parTransId="{706CD7CC-636A-4A8A-82B9-043E8E2E93A4}" sibTransId="{E10185E4-7C54-41EB-8093-F1EE9B167123}"/>
    <dgm:cxn modelId="{E94E701E-7494-4CC5-9615-67B6733D11B6}" srcId="{289D4EE0-F95F-446B-ADFA-5D56BED037BF}" destId="{2FB34936-F803-4FF2-993B-9FF879611259}" srcOrd="2" destOrd="0" parTransId="{72C10DB7-5813-4079-9D46-087B7277C25E}" sibTransId="{E9259B41-2EFB-4143-BB31-03B5837ACCA1}"/>
    <dgm:cxn modelId="{64C25138-7894-4C25-B852-FE53304C41A8}" type="presOf" srcId="{2FB34936-F803-4FF2-993B-9FF879611259}" destId="{644D687E-25B2-4DB4-A5C2-0B82E6116FFC}" srcOrd="0" destOrd="0" presId="urn:microsoft.com/office/officeart/2018/2/layout/IconVerticalSolidList"/>
    <dgm:cxn modelId="{1B43A283-9EEB-43FC-BECA-E60FC4AA3006}" type="presOf" srcId="{289D4EE0-F95F-446B-ADFA-5D56BED037BF}" destId="{2D7B72E6-300F-438B-B671-85A86AED58E7}" srcOrd="0" destOrd="0" presId="urn:microsoft.com/office/officeart/2018/2/layout/IconVerticalSolidList"/>
    <dgm:cxn modelId="{B9EB4BD3-0930-4FE6-BC78-359D04D7E1A7}" type="presOf" srcId="{0470CA02-0D71-4500-9BC2-7057A08DAD6D}" destId="{8EFA54B8-6C54-4094-9C76-4D5EE2EF655F}" srcOrd="0" destOrd="0" presId="urn:microsoft.com/office/officeart/2018/2/layout/IconVerticalSolidList"/>
    <dgm:cxn modelId="{A7CD27FB-F661-4181-9DF7-6F33A3A39156}" srcId="{289D4EE0-F95F-446B-ADFA-5D56BED037BF}" destId="{0470CA02-0D71-4500-9BC2-7057A08DAD6D}" srcOrd="0" destOrd="0" parTransId="{A9B826A8-ED0D-44EA-B5D6-0C51E53ACA26}" sibTransId="{89349574-7F9D-45E6-8D5E-78E242E8D164}"/>
    <dgm:cxn modelId="{140B32C9-D5F1-4D13-B9A5-428116A80DA4}" type="presParOf" srcId="{2D7B72E6-300F-438B-B671-85A86AED58E7}" destId="{C6DBC640-39B7-48A3-9CEB-2F0513BA8FC5}" srcOrd="0" destOrd="0" presId="urn:microsoft.com/office/officeart/2018/2/layout/IconVerticalSolidList"/>
    <dgm:cxn modelId="{55625C6C-488B-439C-900A-5D71F21D8BB2}" type="presParOf" srcId="{C6DBC640-39B7-48A3-9CEB-2F0513BA8FC5}" destId="{2300C742-5D48-4764-BFFA-751F043217AE}" srcOrd="0" destOrd="0" presId="urn:microsoft.com/office/officeart/2018/2/layout/IconVerticalSolidList"/>
    <dgm:cxn modelId="{9F3C0CE4-727B-4303-B741-A599055D01D3}" type="presParOf" srcId="{C6DBC640-39B7-48A3-9CEB-2F0513BA8FC5}" destId="{72181A1A-3B86-4625-B96A-68464335A6BA}" srcOrd="1" destOrd="0" presId="urn:microsoft.com/office/officeart/2018/2/layout/IconVerticalSolidList"/>
    <dgm:cxn modelId="{181A8B72-8769-4230-A23F-6954DE56129B}" type="presParOf" srcId="{C6DBC640-39B7-48A3-9CEB-2F0513BA8FC5}" destId="{4C4AAF65-A9E5-416A-8E0C-2FCEC8961600}" srcOrd="2" destOrd="0" presId="urn:microsoft.com/office/officeart/2018/2/layout/IconVerticalSolidList"/>
    <dgm:cxn modelId="{F72DAE49-F4CE-4788-9077-BB2A6A5DF1DE}" type="presParOf" srcId="{C6DBC640-39B7-48A3-9CEB-2F0513BA8FC5}" destId="{8EFA54B8-6C54-4094-9C76-4D5EE2EF655F}" srcOrd="3" destOrd="0" presId="urn:microsoft.com/office/officeart/2018/2/layout/IconVerticalSolidList"/>
    <dgm:cxn modelId="{91E8BDB7-B6A1-4EC1-B9CA-0D69D05C0A94}" type="presParOf" srcId="{2D7B72E6-300F-438B-B671-85A86AED58E7}" destId="{38AFBF8D-DE6C-45D7-9B9C-FE53CA5F39D6}" srcOrd="1" destOrd="0" presId="urn:microsoft.com/office/officeart/2018/2/layout/IconVerticalSolidList"/>
    <dgm:cxn modelId="{9B789CD7-63D3-4B84-9F9B-06398083F199}" type="presParOf" srcId="{2D7B72E6-300F-438B-B671-85A86AED58E7}" destId="{15C4800A-C23E-4333-928A-6F0694F1DE36}" srcOrd="2" destOrd="0" presId="urn:microsoft.com/office/officeart/2018/2/layout/IconVerticalSolidList"/>
    <dgm:cxn modelId="{8CBEE8F4-3D9A-4B39-A813-B49E1A70A39A}" type="presParOf" srcId="{15C4800A-C23E-4333-928A-6F0694F1DE36}" destId="{4D60B9AE-D115-41F8-BB15-AD401FD55ACB}" srcOrd="0" destOrd="0" presId="urn:microsoft.com/office/officeart/2018/2/layout/IconVerticalSolidList"/>
    <dgm:cxn modelId="{F1601673-1581-45EC-B319-9967BB6D4291}" type="presParOf" srcId="{15C4800A-C23E-4333-928A-6F0694F1DE36}" destId="{FD29E2A3-A605-4A5F-9546-832965477227}" srcOrd="1" destOrd="0" presId="urn:microsoft.com/office/officeart/2018/2/layout/IconVerticalSolidList"/>
    <dgm:cxn modelId="{D76DCF45-ABE8-4AD4-8BA5-5C5D836A5714}" type="presParOf" srcId="{15C4800A-C23E-4333-928A-6F0694F1DE36}" destId="{96D7C728-51AF-4C87-AAC6-17F86CFC6780}" srcOrd="2" destOrd="0" presId="urn:microsoft.com/office/officeart/2018/2/layout/IconVerticalSolidList"/>
    <dgm:cxn modelId="{BC9338CA-E52F-4006-A9FC-E2983FFB3902}" type="presParOf" srcId="{15C4800A-C23E-4333-928A-6F0694F1DE36}" destId="{E0FB06AE-7673-4862-8740-081C1D496D98}" srcOrd="3" destOrd="0" presId="urn:microsoft.com/office/officeart/2018/2/layout/IconVerticalSolidList"/>
    <dgm:cxn modelId="{77A341A9-AB50-414D-BFAC-62835443397D}" type="presParOf" srcId="{2D7B72E6-300F-438B-B671-85A86AED58E7}" destId="{9250F5E8-34A2-4DEC-BFAF-2C8F613F402A}" srcOrd="3" destOrd="0" presId="urn:microsoft.com/office/officeart/2018/2/layout/IconVerticalSolidList"/>
    <dgm:cxn modelId="{F6E218B4-AB8B-4135-99AC-8C19794EDA03}" type="presParOf" srcId="{2D7B72E6-300F-438B-B671-85A86AED58E7}" destId="{A0903111-234B-4D93-A731-CDA2D432E607}" srcOrd="4" destOrd="0" presId="urn:microsoft.com/office/officeart/2018/2/layout/IconVerticalSolidList"/>
    <dgm:cxn modelId="{58D6E3D1-D758-47DD-9275-AD9CE711D4B0}" type="presParOf" srcId="{A0903111-234B-4D93-A731-CDA2D432E607}" destId="{597BEFE1-B648-4BC3-9E01-288B55F1DAD8}" srcOrd="0" destOrd="0" presId="urn:microsoft.com/office/officeart/2018/2/layout/IconVerticalSolidList"/>
    <dgm:cxn modelId="{B6649227-990E-41D5-AE3F-97A89E82BE3F}" type="presParOf" srcId="{A0903111-234B-4D93-A731-CDA2D432E607}" destId="{E56FC80B-86E9-4CBC-AFC4-016B5FFBDEC6}" srcOrd="1" destOrd="0" presId="urn:microsoft.com/office/officeart/2018/2/layout/IconVerticalSolidList"/>
    <dgm:cxn modelId="{A8E9DFED-6065-4577-BD39-CFE3793B75C6}" type="presParOf" srcId="{A0903111-234B-4D93-A731-CDA2D432E607}" destId="{6FAFDFAF-40F7-4796-AC9F-F76E4E6089D6}" srcOrd="2" destOrd="0" presId="urn:microsoft.com/office/officeart/2018/2/layout/IconVerticalSolidList"/>
    <dgm:cxn modelId="{14D7FE41-DC1F-406A-9116-1563C8F8CF0F}" type="presParOf" srcId="{A0903111-234B-4D93-A731-CDA2D432E607}" destId="{644D687E-25B2-4DB4-A5C2-0B82E6116F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F2166-9D48-4FF1-B8A6-ED0C5F8FD0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52D0399-9807-4E85-AE41-D316BB9FE8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Why does it matter?</a:t>
          </a:r>
        </a:p>
      </dgm:t>
    </dgm:pt>
    <dgm:pt modelId="{FFF7DFDE-1D9A-411E-B6EA-080E2257C979}" type="parTrans" cxnId="{BC95FCAE-5B60-4DC3-9C95-3E94115212BC}">
      <dgm:prSet/>
      <dgm:spPr/>
      <dgm:t>
        <a:bodyPr/>
        <a:lstStyle/>
        <a:p>
          <a:endParaRPr lang="en-US"/>
        </a:p>
      </dgm:t>
    </dgm:pt>
    <dgm:pt modelId="{4AFE582F-7AD5-400C-AA6B-AA6F5C295966}" type="sibTrans" cxnId="{BC95FCAE-5B60-4DC3-9C95-3E94115212BC}">
      <dgm:prSet/>
      <dgm:spPr/>
      <dgm:t>
        <a:bodyPr/>
        <a:lstStyle/>
        <a:p>
          <a:endParaRPr lang="en-US"/>
        </a:p>
      </dgm:t>
    </dgm:pt>
    <dgm:pt modelId="{A0F8488E-43D0-4C24-B48D-A4BF5DFC36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How does each party feel about it</a:t>
          </a:r>
        </a:p>
      </dgm:t>
    </dgm:pt>
    <dgm:pt modelId="{6F51659E-5F72-460D-A293-9E986092DD52}" type="parTrans" cxnId="{78B1E630-BD9F-4273-8060-79468F61BC92}">
      <dgm:prSet/>
      <dgm:spPr/>
      <dgm:t>
        <a:bodyPr/>
        <a:lstStyle/>
        <a:p>
          <a:endParaRPr lang="en-US"/>
        </a:p>
      </dgm:t>
    </dgm:pt>
    <dgm:pt modelId="{BC70FABE-87E4-4603-8B3E-F4E3F32FFD41}" type="sibTrans" cxnId="{78B1E630-BD9F-4273-8060-79468F61BC92}">
      <dgm:prSet/>
      <dgm:spPr/>
      <dgm:t>
        <a:bodyPr/>
        <a:lstStyle/>
        <a:p>
          <a:endParaRPr lang="en-US"/>
        </a:p>
      </dgm:t>
    </dgm:pt>
    <dgm:pt modelId="{8B26996F-5645-4146-A5F0-A45D62B0C1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What do I want as an outcome </a:t>
          </a:r>
        </a:p>
      </dgm:t>
    </dgm:pt>
    <dgm:pt modelId="{A048656D-E7AA-4BDF-875D-CC128A3473B5}" type="parTrans" cxnId="{C13ED1A4-9696-46B2-80A4-AF725D887B3E}">
      <dgm:prSet/>
      <dgm:spPr/>
      <dgm:t>
        <a:bodyPr/>
        <a:lstStyle/>
        <a:p>
          <a:endParaRPr lang="en-US"/>
        </a:p>
      </dgm:t>
    </dgm:pt>
    <dgm:pt modelId="{19A63BDE-89E6-460B-8244-F53CB8F0D84D}" type="sibTrans" cxnId="{C13ED1A4-9696-46B2-80A4-AF725D887B3E}">
      <dgm:prSet/>
      <dgm:spPr/>
      <dgm:t>
        <a:bodyPr/>
        <a:lstStyle/>
        <a:p>
          <a:endParaRPr lang="en-US"/>
        </a:p>
      </dgm:t>
    </dgm:pt>
    <dgm:pt modelId="{743AE8E1-F1A3-403C-B6DE-2C42575209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What am I willing to compromise on</a:t>
          </a:r>
        </a:p>
      </dgm:t>
    </dgm:pt>
    <dgm:pt modelId="{07C3D18A-E91D-4CAA-84FA-077D461F1AD0}" type="parTrans" cxnId="{5AF8F68E-F124-4734-9E1A-05342601DBA1}">
      <dgm:prSet/>
      <dgm:spPr/>
    </dgm:pt>
    <dgm:pt modelId="{F6F171D3-5959-4885-AD41-3739B0BEF70E}" type="sibTrans" cxnId="{5AF8F68E-F124-4734-9E1A-05342601DBA1}">
      <dgm:prSet/>
      <dgm:spPr/>
    </dgm:pt>
    <dgm:pt modelId="{69C364C3-657E-4E82-BC0F-3F0E5048F5C9}" type="pres">
      <dgm:prSet presAssocID="{742F2166-9D48-4FF1-B8A6-ED0C5F8FD0EE}" presName="root" presStyleCnt="0">
        <dgm:presLayoutVars>
          <dgm:dir/>
          <dgm:resizeHandles val="exact"/>
        </dgm:presLayoutVars>
      </dgm:prSet>
      <dgm:spPr/>
    </dgm:pt>
    <dgm:pt modelId="{7760111C-E786-436B-926D-874C9D34BC42}" type="pres">
      <dgm:prSet presAssocID="{952D0399-9807-4E85-AE41-D316BB9FE8FA}" presName="compNode" presStyleCnt="0"/>
      <dgm:spPr/>
    </dgm:pt>
    <dgm:pt modelId="{1140C8ED-56AB-4C13-8784-365FAD900278}" type="pres">
      <dgm:prSet presAssocID="{952D0399-9807-4E85-AE41-D316BB9FE8FA}" presName="bgRect" presStyleLbl="bgShp" presStyleIdx="0" presStyleCnt="4"/>
      <dgm:spPr/>
    </dgm:pt>
    <dgm:pt modelId="{97E9BEAD-40E6-46E4-B8BE-A44A1953D42E}" type="pres">
      <dgm:prSet presAssocID="{952D0399-9807-4E85-AE41-D316BB9FE8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4A738E9-BE58-4873-940F-7453C5186105}" type="pres">
      <dgm:prSet presAssocID="{952D0399-9807-4E85-AE41-D316BB9FE8FA}" presName="spaceRect" presStyleCnt="0"/>
      <dgm:spPr/>
    </dgm:pt>
    <dgm:pt modelId="{D53DA083-A8B2-4B66-BD5B-D25B731C5265}" type="pres">
      <dgm:prSet presAssocID="{952D0399-9807-4E85-AE41-D316BB9FE8FA}" presName="parTx" presStyleLbl="revTx" presStyleIdx="0" presStyleCnt="4">
        <dgm:presLayoutVars>
          <dgm:chMax val="0"/>
          <dgm:chPref val="0"/>
        </dgm:presLayoutVars>
      </dgm:prSet>
      <dgm:spPr/>
    </dgm:pt>
    <dgm:pt modelId="{1FF77DA3-AE91-4326-BE5A-3D2C1A465B48}" type="pres">
      <dgm:prSet presAssocID="{4AFE582F-7AD5-400C-AA6B-AA6F5C295966}" presName="sibTrans" presStyleCnt="0"/>
      <dgm:spPr/>
    </dgm:pt>
    <dgm:pt modelId="{C35FFD16-ED62-42C5-8F31-765DF3203466}" type="pres">
      <dgm:prSet presAssocID="{A0F8488E-43D0-4C24-B48D-A4BF5DFC362C}" presName="compNode" presStyleCnt="0"/>
      <dgm:spPr/>
    </dgm:pt>
    <dgm:pt modelId="{3D9D7945-C91E-4260-A04F-8423E022B1FB}" type="pres">
      <dgm:prSet presAssocID="{A0F8488E-43D0-4C24-B48D-A4BF5DFC362C}" presName="bgRect" presStyleLbl="bgShp" presStyleIdx="1" presStyleCnt="4"/>
      <dgm:spPr/>
    </dgm:pt>
    <dgm:pt modelId="{CD0B94AF-1D58-498E-AA1E-A1931D96E716}" type="pres">
      <dgm:prSet presAssocID="{A0F8488E-43D0-4C24-B48D-A4BF5DFC36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150C9955-32C2-450D-964A-69B9E0D93770}" type="pres">
      <dgm:prSet presAssocID="{A0F8488E-43D0-4C24-B48D-A4BF5DFC362C}" presName="spaceRect" presStyleCnt="0"/>
      <dgm:spPr/>
    </dgm:pt>
    <dgm:pt modelId="{D9124C41-0FD7-4E39-8C2E-0E51175F0143}" type="pres">
      <dgm:prSet presAssocID="{A0F8488E-43D0-4C24-B48D-A4BF5DFC362C}" presName="parTx" presStyleLbl="revTx" presStyleIdx="1" presStyleCnt="4">
        <dgm:presLayoutVars>
          <dgm:chMax val="0"/>
          <dgm:chPref val="0"/>
        </dgm:presLayoutVars>
      </dgm:prSet>
      <dgm:spPr/>
    </dgm:pt>
    <dgm:pt modelId="{8EB7768A-EFF3-46F8-A142-9A83A4A63601}" type="pres">
      <dgm:prSet presAssocID="{BC70FABE-87E4-4603-8B3E-F4E3F32FFD41}" presName="sibTrans" presStyleCnt="0"/>
      <dgm:spPr/>
    </dgm:pt>
    <dgm:pt modelId="{BB828DEC-0E34-4386-9EFE-51639A1F4602}" type="pres">
      <dgm:prSet presAssocID="{8B26996F-5645-4146-A5F0-A45D62B0C165}" presName="compNode" presStyleCnt="0"/>
      <dgm:spPr/>
    </dgm:pt>
    <dgm:pt modelId="{AD09ADF7-ED8F-4D2C-A987-BB15CF40E66E}" type="pres">
      <dgm:prSet presAssocID="{8B26996F-5645-4146-A5F0-A45D62B0C165}" presName="bgRect" presStyleLbl="bgShp" presStyleIdx="2" presStyleCnt="4"/>
      <dgm:spPr/>
    </dgm:pt>
    <dgm:pt modelId="{C1C107A4-ED09-454A-8FF4-734A0A9271B2}" type="pres">
      <dgm:prSet presAssocID="{8B26996F-5645-4146-A5F0-A45D62B0C16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C69D25D-4635-4AA0-BB01-2083C0746DB7}" type="pres">
      <dgm:prSet presAssocID="{8B26996F-5645-4146-A5F0-A45D62B0C165}" presName="spaceRect" presStyleCnt="0"/>
      <dgm:spPr/>
    </dgm:pt>
    <dgm:pt modelId="{D5A00116-8116-4144-A66C-D87A8A715796}" type="pres">
      <dgm:prSet presAssocID="{8B26996F-5645-4146-A5F0-A45D62B0C165}" presName="parTx" presStyleLbl="revTx" presStyleIdx="2" presStyleCnt="4">
        <dgm:presLayoutVars>
          <dgm:chMax val="0"/>
          <dgm:chPref val="0"/>
        </dgm:presLayoutVars>
      </dgm:prSet>
      <dgm:spPr/>
    </dgm:pt>
    <dgm:pt modelId="{7BFEA201-C3A5-45AE-B1E2-2139A5AE5200}" type="pres">
      <dgm:prSet presAssocID="{19A63BDE-89E6-460B-8244-F53CB8F0D84D}" presName="sibTrans" presStyleCnt="0"/>
      <dgm:spPr/>
    </dgm:pt>
    <dgm:pt modelId="{09D2FBB3-6F54-4053-B1F5-215EC74F2E64}" type="pres">
      <dgm:prSet presAssocID="{743AE8E1-F1A3-403C-B6DE-2C4257520919}" presName="compNode" presStyleCnt="0"/>
      <dgm:spPr/>
    </dgm:pt>
    <dgm:pt modelId="{E39FCB05-CC8F-495B-8B57-98868D057AEB}" type="pres">
      <dgm:prSet presAssocID="{743AE8E1-F1A3-403C-B6DE-2C4257520919}" presName="bgRect" presStyleLbl="bgShp" presStyleIdx="3" presStyleCnt="4"/>
      <dgm:spPr/>
    </dgm:pt>
    <dgm:pt modelId="{6041C8D3-9834-4A95-B27C-2B518485F1F3}" type="pres">
      <dgm:prSet presAssocID="{743AE8E1-F1A3-403C-B6DE-2C42575209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A776CF62-DAB5-496F-AF26-431FA67C4401}" type="pres">
      <dgm:prSet presAssocID="{743AE8E1-F1A3-403C-B6DE-2C4257520919}" presName="spaceRect" presStyleCnt="0"/>
      <dgm:spPr/>
    </dgm:pt>
    <dgm:pt modelId="{52A2D206-1DC6-4165-BD6E-B70FEFCF4273}" type="pres">
      <dgm:prSet presAssocID="{743AE8E1-F1A3-403C-B6DE-2C42575209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870E1B-F5A0-4683-8832-9F816A54CE2D}" type="presOf" srcId="{952D0399-9807-4E85-AE41-D316BB9FE8FA}" destId="{D53DA083-A8B2-4B66-BD5B-D25B731C5265}" srcOrd="0" destOrd="0" presId="urn:microsoft.com/office/officeart/2018/2/layout/IconVerticalSolidList"/>
    <dgm:cxn modelId="{78B1E630-BD9F-4273-8060-79468F61BC92}" srcId="{742F2166-9D48-4FF1-B8A6-ED0C5F8FD0EE}" destId="{A0F8488E-43D0-4C24-B48D-A4BF5DFC362C}" srcOrd="1" destOrd="0" parTransId="{6F51659E-5F72-460D-A293-9E986092DD52}" sibTransId="{BC70FABE-87E4-4603-8B3E-F4E3F32FFD41}"/>
    <dgm:cxn modelId="{C5850138-9874-4C3D-BC89-E359CAD525CA}" type="presOf" srcId="{A0F8488E-43D0-4C24-B48D-A4BF5DFC362C}" destId="{D9124C41-0FD7-4E39-8C2E-0E51175F0143}" srcOrd="0" destOrd="0" presId="urn:microsoft.com/office/officeart/2018/2/layout/IconVerticalSolidList"/>
    <dgm:cxn modelId="{5AF8F68E-F124-4734-9E1A-05342601DBA1}" srcId="{742F2166-9D48-4FF1-B8A6-ED0C5F8FD0EE}" destId="{743AE8E1-F1A3-403C-B6DE-2C4257520919}" srcOrd="3" destOrd="0" parTransId="{07C3D18A-E91D-4CAA-84FA-077D461F1AD0}" sibTransId="{F6F171D3-5959-4885-AD41-3739B0BEF70E}"/>
    <dgm:cxn modelId="{C13ED1A4-9696-46B2-80A4-AF725D887B3E}" srcId="{742F2166-9D48-4FF1-B8A6-ED0C5F8FD0EE}" destId="{8B26996F-5645-4146-A5F0-A45D62B0C165}" srcOrd="2" destOrd="0" parTransId="{A048656D-E7AA-4BDF-875D-CC128A3473B5}" sibTransId="{19A63BDE-89E6-460B-8244-F53CB8F0D84D}"/>
    <dgm:cxn modelId="{BC95FCAE-5B60-4DC3-9C95-3E94115212BC}" srcId="{742F2166-9D48-4FF1-B8A6-ED0C5F8FD0EE}" destId="{952D0399-9807-4E85-AE41-D316BB9FE8FA}" srcOrd="0" destOrd="0" parTransId="{FFF7DFDE-1D9A-411E-B6EA-080E2257C979}" sibTransId="{4AFE582F-7AD5-400C-AA6B-AA6F5C295966}"/>
    <dgm:cxn modelId="{3643DEBE-3C8D-4CEB-B672-66A69AE8059B}" type="presOf" srcId="{8B26996F-5645-4146-A5F0-A45D62B0C165}" destId="{D5A00116-8116-4144-A66C-D87A8A715796}" srcOrd="0" destOrd="0" presId="urn:microsoft.com/office/officeart/2018/2/layout/IconVerticalSolidList"/>
    <dgm:cxn modelId="{C6CA49DA-C662-456F-BB44-87E38FE1DEA4}" type="presOf" srcId="{742F2166-9D48-4FF1-B8A6-ED0C5F8FD0EE}" destId="{69C364C3-657E-4E82-BC0F-3F0E5048F5C9}" srcOrd="0" destOrd="0" presId="urn:microsoft.com/office/officeart/2018/2/layout/IconVerticalSolidList"/>
    <dgm:cxn modelId="{E2422FDE-86A1-4208-8D6A-D6BD8B4580C8}" type="presOf" srcId="{743AE8E1-F1A3-403C-B6DE-2C4257520919}" destId="{52A2D206-1DC6-4165-BD6E-B70FEFCF4273}" srcOrd="0" destOrd="0" presId="urn:microsoft.com/office/officeart/2018/2/layout/IconVerticalSolidList"/>
    <dgm:cxn modelId="{893FA283-3A32-45A7-A90E-41C88A52518B}" type="presParOf" srcId="{69C364C3-657E-4E82-BC0F-3F0E5048F5C9}" destId="{7760111C-E786-436B-926D-874C9D34BC42}" srcOrd="0" destOrd="0" presId="urn:microsoft.com/office/officeart/2018/2/layout/IconVerticalSolidList"/>
    <dgm:cxn modelId="{E55DFA3B-8035-4364-A3EF-CE9C5C2CAD1F}" type="presParOf" srcId="{7760111C-E786-436B-926D-874C9D34BC42}" destId="{1140C8ED-56AB-4C13-8784-365FAD900278}" srcOrd="0" destOrd="0" presId="urn:microsoft.com/office/officeart/2018/2/layout/IconVerticalSolidList"/>
    <dgm:cxn modelId="{C900BD31-633E-406F-AFB1-24B440B41507}" type="presParOf" srcId="{7760111C-E786-436B-926D-874C9D34BC42}" destId="{97E9BEAD-40E6-46E4-B8BE-A44A1953D42E}" srcOrd="1" destOrd="0" presId="urn:microsoft.com/office/officeart/2018/2/layout/IconVerticalSolidList"/>
    <dgm:cxn modelId="{AC1FB1C0-F0A2-484F-86A2-63F861B655E8}" type="presParOf" srcId="{7760111C-E786-436B-926D-874C9D34BC42}" destId="{94A738E9-BE58-4873-940F-7453C5186105}" srcOrd="2" destOrd="0" presId="urn:microsoft.com/office/officeart/2018/2/layout/IconVerticalSolidList"/>
    <dgm:cxn modelId="{AC4E7DFC-0002-48CF-843D-23FE85ABF470}" type="presParOf" srcId="{7760111C-E786-436B-926D-874C9D34BC42}" destId="{D53DA083-A8B2-4B66-BD5B-D25B731C5265}" srcOrd="3" destOrd="0" presId="urn:microsoft.com/office/officeart/2018/2/layout/IconVerticalSolidList"/>
    <dgm:cxn modelId="{76A51289-8734-4AFB-AFD0-A0E5CD28CB5B}" type="presParOf" srcId="{69C364C3-657E-4E82-BC0F-3F0E5048F5C9}" destId="{1FF77DA3-AE91-4326-BE5A-3D2C1A465B48}" srcOrd="1" destOrd="0" presId="urn:microsoft.com/office/officeart/2018/2/layout/IconVerticalSolidList"/>
    <dgm:cxn modelId="{2D9A5C34-4D90-488D-B1AA-746E54904383}" type="presParOf" srcId="{69C364C3-657E-4E82-BC0F-3F0E5048F5C9}" destId="{C35FFD16-ED62-42C5-8F31-765DF3203466}" srcOrd="2" destOrd="0" presId="urn:microsoft.com/office/officeart/2018/2/layout/IconVerticalSolidList"/>
    <dgm:cxn modelId="{7230FF8B-7709-4565-8909-7194315D4BF5}" type="presParOf" srcId="{C35FFD16-ED62-42C5-8F31-765DF3203466}" destId="{3D9D7945-C91E-4260-A04F-8423E022B1FB}" srcOrd="0" destOrd="0" presId="urn:microsoft.com/office/officeart/2018/2/layout/IconVerticalSolidList"/>
    <dgm:cxn modelId="{8726C43B-0E96-4CE4-B60F-72F08C9D4690}" type="presParOf" srcId="{C35FFD16-ED62-42C5-8F31-765DF3203466}" destId="{CD0B94AF-1D58-498E-AA1E-A1931D96E716}" srcOrd="1" destOrd="0" presId="urn:microsoft.com/office/officeart/2018/2/layout/IconVerticalSolidList"/>
    <dgm:cxn modelId="{ADC8E19A-1573-4BC1-9290-8D8CA42CB48C}" type="presParOf" srcId="{C35FFD16-ED62-42C5-8F31-765DF3203466}" destId="{150C9955-32C2-450D-964A-69B9E0D93770}" srcOrd="2" destOrd="0" presId="urn:microsoft.com/office/officeart/2018/2/layout/IconVerticalSolidList"/>
    <dgm:cxn modelId="{DF0C0FFE-0259-41F9-AC4A-FE5C59B842EB}" type="presParOf" srcId="{C35FFD16-ED62-42C5-8F31-765DF3203466}" destId="{D9124C41-0FD7-4E39-8C2E-0E51175F0143}" srcOrd="3" destOrd="0" presId="urn:microsoft.com/office/officeart/2018/2/layout/IconVerticalSolidList"/>
    <dgm:cxn modelId="{D6B7BE2B-BF47-4B8D-83A6-E9898C9915B4}" type="presParOf" srcId="{69C364C3-657E-4E82-BC0F-3F0E5048F5C9}" destId="{8EB7768A-EFF3-46F8-A142-9A83A4A63601}" srcOrd="3" destOrd="0" presId="urn:microsoft.com/office/officeart/2018/2/layout/IconVerticalSolidList"/>
    <dgm:cxn modelId="{336A74E4-6F1A-496F-B675-A97DC3524F57}" type="presParOf" srcId="{69C364C3-657E-4E82-BC0F-3F0E5048F5C9}" destId="{BB828DEC-0E34-4386-9EFE-51639A1F4602}" srcOrd="4" destOrd="0" presId="urn:microsoft.com/office/officeart/2018/2/layout/IconVerticalSolidList"/>
    <dgm:cxn modelId="{EE586930-336F-44E2-9BC6-C0A822005C02}" type="presParOf" srcId="{BB828DEC-0E34-4386-9EFE-51639A1F4602}" destId="{AD09ADF7-ED8F-4D2C-A987-BB15CF40E66E}" srcOrd="0" destOrd="0" presId="urn:microsoft.com/office/officeart/2018/2/layout/IconVerticalSolidList"/>
    <dgm:cxn modelId="{ED132EA1-99A4-44CD-BD76-4340E557BD72}" type="presParOf" srcId="{BB828DEC-0E34-4386-9EFE-51639A1F4602}" destId="{C1C107A4-ED09-454A-8FF4-734A0A9271B2}" srcOrd="1" destOrd="0" presId="urn:microsoft.com/office/officeart/2018/2/layout/IconVerticalSolidList"/>
    <dgm:cxn modelId="{DB93D66D-6E8A-4643-991F-A879C14CA03A}" type="presParOf" srcId="{BB828DEC-0E34-4386-9EFE-51639A1F4602}" destId="{7C69D25D-4635-4AA0-BB01-2083C0746DB7}" srcOrd="2" destOrd="0" presId="urn:microsoft.com/office/officeart/2018/2/layout/IconVerticalSolidList"/>
    <dgm:cxn modelId="{8D52EE5C-D805-45A6-ABAF-12E433B2A28C}" type="presParOf" srcId="{BB828DEC-0E34-4386-9EFE-51639A1F4602}" destId="{D5A00116-8116-4144-A66C-D87A8A715796}" srcOrd="3" destOrd="0" presId="urn:microsoft.com/office/officeart/2018/2/layout/IconVerticalSolidList"/>
    <dgm:cxn modelId="{7107A95D-9BFC-49B2-AA56-1B7CF98A486E}" type="presParOf" srcId="{69C364C3-657E-4E82-BC0F-3F0E5048F5C9}" destId="{7BFEA201-C3A5-45AE-B1E2-2139A5AE5200}" srcOrd="5" destOrd="0" presId="urn:microsoft.com/office/officeart/2018/2/layout/IconVerticalSolidList"/>
    <dgm:cxn modelId="{2BD36C64-FC68-4872-8A1F-D4F64ACE7C7C}" type="presParOf" srcId="{69C364C3-657E-4E82-BC0F-3F0E5048F5C9}" destId="{09D2FBB3-6F54-4053-B1F5-215EC74F2E64}" srcOrd="6" destOrd="0" presId="urn:microsoft.com/office/officeart/2018/2/layout/IconVerticalSolidList"/>
    <dgm:cxn modelId="{B0F3EC8A-4009-45C8-9D90-4C63F61B630F}" type="presParOf" srcId="{09D2FBB3-6F54-4053-B1F5-215EC74F2E64}" destId="{E39FCB05-CC8F-495B-8B57-98868D057AEB}" srcOrd="0" destOrd="0" presId="urn:microsoft.com/office/officeart/2018/2/layout/IconVerticalSolidList"/>
    <dgm:cxn modelId="{8DD49D6C-6925-456A-B417-BED3C4BBD3A2}" type="presParOf" srcId="{09D2FBB3-6F54-4053-B1F5-215EC74F2E64}" destId="{6041C8D3-9834-4A95-B27C-2B518485F1F3}" srcOrd="1" destOrd="0" presId="urn:microsoft.com/office/officeart/2018/2/layout/IconVerticalSolidList"/>
    <dgm:cxn modelId="{4CD9EAEA-37C3-415E-9CEE-0063C6CB6EE8}" type="presParOf" srcId="{09D2FBB3-6F54-4053-B1F5-215EC74F2E64}" destId="{A776CF62-DAB5-496F-AF26-431FA67C4401}" srcOrd="2" destOrd="0" presId="urn:microsoft.com/office/officeart/2018/2/layout/IconVerticalSolidList"/>
    <dgm:cxn modelId="{7CE6300A-76AC-4F5F-8A86-1197992170F2}" type="presParOf" srcId="{09D2FBB3-6F54-4053-B1F5-215EC74F2E64}" destId="{52A2D206-1DC6-4165-BD6E-B70FEFCF42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3F161-FE87-4673-81A9-277820C05D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6C587AE-5213-43C9-8700-7E7F4ED8F525}">
      <dgm:prSet custT="1"/>
      <dgm:spPr/>
      <dgm:t>
        <a:bodyPr/>
        <a:lstStyle/>
        <a:p>
          <a:r>
            <a:rPr lang="en-US" sz="3200" b="1" dirty="0"/>
            <a:t>Stick to facts</a:t>
          </a:r>
        </a:p>
      </dgm:t>
    </dgm:pt>
    <dgm:pt modelId="{988F5D4B-BE79-4E72-BED6-BEDA177EF457}" type="parTrans" cxnId="{BAE5D7EA-8918-4819-9B29-D76942D069C9}">
      <dgm:prSet/>
      <dgm:spPr/>
      <dgm:t>
        <a:bodyPr/>
        <a:lstStyle/>
        <a:p>
          <a:endParaRPr lang="en-US"/>
        </a:p>
      </dgm:t>
    </dgm:pt>
    <dgm:pt modelId="{E5D33E8D-276C-4CD8-A169-89B8620308D7}" type="sibTrans" cxnId="{BAE5D7EA-8918-4819-9B29-D76942D069C9}">
      <dgm:prSet/>
      <dgm:spPr/>
      <dgm:t>
        <a:bodyPr/>
        <a:lstStyle/>
        <a:p>
          <a:endParaRPr lang="en-US"/>
        </a:p>
      </dgm:t>
    </dgm:pt>
    <dgm:pt modelId="{701B77B4-6FE5-4660-91E8-4F4A8BA7F310}">
      <dgm:prSet custT="1"/>
      <dgm:spPr/>
      <dgm:t>
        <a:bodyPr/>
        <a:lstStyle/>
        <a:p>
          <a:r>
            <a:rPr lang="en-US" sz="32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Don’t  over generalize</a:t>
          </a:r>
        </a:p>
      </dgm:t>
    </dgm:pt>
    <dgm:pt modelId="{0A09EA47-D7CC-4334-99F1-5420D9C07726}" type="parTrans" cxnId="{9D56CD2E-46E4-42B4-A1E6-3A7FC84C443B}">
      <dgm:prSet/>
      <dgm:spPr/>
      <dgm:t>
        <a:bodyPr/>
        <a:lstStyle/>
        <a:p>
          <a:endParaRPr lang="en-US"/>
        </a:p>
      </dgm:t>
    </dgm:pt>
    <dgm:pt modelId="{26DCF63C-D23D-471D-85BD-6CC6D881BCE1}" type="sibTrans" cxnId="{9D56CD2E-46E4-42B4-A1E6-3A7FC84C443B}">
      <dgm:prSet/>
      <dgm:spPr/>
      <dgm:t>
        <a:bodyPr/>
        <a:lstStyle/>
        <a:p>
          <a:endParaRPr lang="en-US"/>
        </a:p>
      </dgm:t>
    </dgm:pt>
    <dgm:pt modelId="{88316957-579F-4E5C-BAC6-CE6A1019A0B0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Start from your perspective rather than attacking</a:t>
          </a:r>
        </a:p>
      </dgm:t>
    </dgm:pt>
    <dgm:pt modelId="{EDA34B5F-EDFD-456B-8A6A-0A04965DF917}" type="parTrans" cxnId="{79567EC5-5F1A-46C8-9274-D646DBE2262A}">
      <dgm:prSet/>
      <dgm:spPr/>
      <dgm:t>
        <a:bodyPr/>
        <a:lstStyle/>
        <a:p>
          <a:endParaRPr lang="en-US"/>
        </a:p>
      </dgm:t>
    </dgm:pt>
    <dgm:pt modelId="{0991EA58-DAE1-4A87-8FD3-EDDEE83E5AEF}" type="sibTrans" cxnId="{79567EC5-5F1A-46C8-9274-D646DBE2262A}">
      <dgm:prSet/>
      <dgm:spPr/>
      <dgm:t>
        <a:bodyPr/>
        <a:lstStyle/>
        <a:p>
          <a:endParaRPr lang="en-US"/>
        </a:p>
      </dgm:t>
    </dgm:pt>
    <dgm:pt modelId="{1B8FD572-2866-44AE-B7B0-EB0D810EB73B}">
      <dgm:prSet custT="1"/>
      <dgm:spPr/>
      <dgm:t>
        <a:bodyPr/>
        <a:lstStyle/>
        <a:p>
          <a:r>
            <a:rPr lang="en-US" sz="32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State implications of the behavior</a:t>
          </a:r>
        </a:p>
      </dgm:t>
    </dgm:pt>
    <dgm:pt modelId="{079777AA-62D5-4028-9037-82CD9945CAC1}" type="parTrans" cxnId="{630A211D-DEDC-4BD7-8724-80FE1270052F}">
      <dgm:prSet/>
      <dgm:spPr/>
      <dgm:t>
        <a:bodyPr/>
        <a:lstStyle/>
        <a:p>
          <a:endParaRPr lang="en-US"/>
        </a:p>
      </dgm:t>
    </dgm:pt>
    <dgm:pt modelId="{4BD40F20-0439-4D02-8B96-C8CD3E744076}" type="sibTrans" cxnId="{630A211D-DEDC-4BD7-8724-80FE1270052F}">
      <dgm:prSet/>
      <dgm:spPr/>
      <dgm:t>
        <a:bodyPr/>
        <a:lstStyle/>
        <a:p>
          <a:endParaRPr lang="en-US"/>
        </a:p>
      </dgm:t>
    </dgm:pt>
    <dgm:pt modelId="{D5657AF5-5A7C-4B06-9353-F501B87E95C9}" type="pres">
      <dgm:prSet presAssocID="{1083F161-FE87-4673-81A9-277820C05DC6}" presName="root" presStyleCnt="0">
        <dgm:presLayoutVars>
          <dgm:dir/>
          <dgm:resizeHandles val="exact"/>
        </dgm:presLayoutVars>
      </dgm:prSet>
      <dgm:spPr/>
    </dgm:pt>
    <dgm:pt modelId="{4111F27A-4B07-413D-8700-A51AA4AF759E}" type="pres">
      <dgm:prSet presAssocID="{66C587AE-5213-43C9-8700-7E7F4ED8F525}" presName="compNode" presStyleCnt="0"/>
      <dgm:spPr/>
    </dgm:pt>
    <dgm:pt modelId="{4E24724B-BEC2-45C6-A677-40A6BDD1D5E3}" type="pres">
      <dgm:prSet presAssocID="{66C587AE-5213-43C9-8700-7E7F4ED8F525}" presName="bgRect" presStyleLbl="bgShp" presStyleIdx="0" presStyleCnt="4"/>
      <dgm:spPr/>
    </dgm:pt>
    <dgm:pt modelId="{98B191E8-E294-45FE-8A89-480951AC6883}" type="pres">
      <dgm:prSet presAssocID="{66C587AE-5213-43C9-8700-7E7F4ED8F5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historicTool"/>
        </a:ext>
      </dgm:extLst>
    </dgm:pt>
    <dgm:pt modelId="{75130260-53C9-4DF6-8BCE-71B61BA33E27}" type="pres">
      <dgm:prSet presAssocID="{66C587AE-5213-43C9-8700-7E7F4ED8F525}" presName="spaceRect" presStyleCnt="0"/>
      <dgm:spPr/>
    </dgm:pt>
    <dgm:pt modelId="{51905382-CFB4-475B-93F0-B6F114D37F2A}" type="pres">
      <dgm:prSet presAssocID="{66C587AE-5213-43C9-8700-7E7F4ED8F525}" presName="parTx" presStyleLbl="revTx" presStyleIdx="0" presStyleCnt="4">
        <dgm:presLayoutVars>
          <dgm:chMax val="0"/>
          <dgm:chPref val="0"/>
        </dgm:presLayoutVars>
      </dgm:prSet>
      <dgm:spPr/>
    </dgm:pt>
    <dgm:pt modelId="{1F951208-D57F-40CD-87B7-6B5F5CFE4A23}" type="pres">
      <dgm:prSet presAssocID="{E5D33E8D-276C-4CD8-A169-89B8620308D7}" presName="sibTrans" presStyleCnt="0"/>
      <dgm:spPr/>
    </dgm:pt>
    <dgm:pt modelId="{7D60B358-8A86-458A-81A3-41F0F0665C75}" type="pres">
      <dgm:prSet presAssocID="{701B77B4-6FE5-4660-91E8-4F4A8BA7F310}" presName="compNode" presStyleCnt="0"/>
      <dgm:spPr/>
    </dgm:pt>
    <dgm:pt modelId="{0224CD33-B6B4-4422-91F9-A02F34E8710C}" type="pres">
      <dgm:prSet presAssocID="{701B77B4-6FE5-4660-91E8-4F4A8BA7F310}" presName="bgRect" presStyleLbl="bgShp" presStyleIdx="1" presStyleCnt="4" custLinFactNeighborX="-5054" custLinFactNeighborY="-1119"/>
      <dgm:spPr/>
    </dgm:pt>
    <dgm:pt modelId="{CDC4A14F-6D05-42AD-8131-211B71FD5D84}" type="pres">
      <dgm:prSet presAssocID="{701B77B4-6FE5-4660-91E8-4F4A8BA7F31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1FD0876-A94A-4A99-BF4D-6A37C10615BF}" type="pres">
      <dgm:prSet presAssocID="{701B77B4-6FE5-4660-91E8-4F4A8BA7F310}" presName="spaceRect" presStyleCnt="0"/>
      <dgm:spPr/>
    </dgm:pt>
    <dgm:pt modelId="{25401CC3-59B8-4066-A545-4C8037B34725}" type="pres">
      <dgm:prSet presAssocID="{701B77B4-6FE5-4660-91E8-4F4A8BA7F310}" presName="parTx" presStyleLbl="revTx" presStyleIdx="1" presStyleCnt="4">
        <dgm:presLayoutVars>
          <dgm:chMax val="0"/>
          <dgm:chPref val="0"/>
        </dgm:presLayoutVars>
      </dgm:prSet>
      <dgm:spPr/>
    </dgm:pt>
    <dgm:pt modelId="{CA524751-B8F1-4D67-B6C0-B3CC5E583447}" type="pres">
      <dgm:prSet presAssocID="{26DCF63C-D23D-471D-85BD-6CC6D881BCE1}" presName="sibTrans" presStyleCnt="0"/>
      <dgm:spPr/>
    </dgm:pt>
    <dgm:pt modelId="{7BBFC66F-B7D1-4D5A-A2B4-240B6F3F505B}" type="pres">
      <dgm:prSet presAssocID="{88316957-579F-4E5C-BAC6-CE6A1019A0B0}" presName="compNode" presStyleCnt="0"/>
      <dgm:spPr/>
    </dgm:pt>
    <dgm:pt modelId="{ADD55962-F30F-4041-A274-766E583C6675}" type="pres">
      <dgm:prSet presAssocID="{88316957-579F-4E5C-BAC6-CE6A1019A0B0}" presName="bgRect" presStyleLbl="bgShp" presStyleIdx="2" presStyleCnt="4"/>
      <dgm:spPr/>
    </dgm:pt>
    <dgm:pt modelId="{C54D39D5-9D73-43BA-B977-DEC5D9CB7E46}" type="pres">
      <dgm:prSet presAssocID="{88316957-579F-4E5C-BAC6-CE6A1019A0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0BDE171-DCA5-47BC-84C7-D77E5D096A83}" type="pres">
      <dgm:prSet presAssocID="{88316957-579F-4E5C-BAC6-CE6A1019A0B0}" presName="spaceRect" presStyleCnt="0"/>
      <dgm:spPr/>
    </dgm:pt>
    <dgm:pt modelId="{2381A32F-EB2F-4541-9193-D7CD36C5FB93}" type="pres">
      <dgm:prSet presAssocID="{88316957-579F-4E5C-BAC6-CE6A1019A0B0}" presName="parTx" presStyleLbl="revTx" presStyleIdx="2" presStyleCnt="4">
        <dgm:presLayoutVars>
          <dgm:chMax val="0"/>
          <dgm:chPref val="0"/>
        </dgm:presLayoutVars>
      </dgm:prSet>
      <dgm:spPr/>
    </dgm:pt>
    <dgm:pt modelId="{D133F832-E5F7-4568-BA82-3B3590DB08EC}" type="pres">
      <dgm:prSet presAssocID="{0991EA58-DAE1-4A87-8FD3-EDDEE83E5AEF}" presName="sibTrans" presStyleCnt="0"/>
      <dgm:spPr/>
    </dgm:pt>
    <dgm:pt modelId="{EC32B8F4-64F6-487A-B821-C1DBFC6B545D}" type="pres">
      <dgm:prSet presAssocID="{1B8FD572-2866-44AE-B7B0-EB0D810EB73B}" presName="compNode" presStyleCnt="0"/>
      <dgm:spPr/>
    </dgm:pt>
    <dgm:pt modelId="{245025C3-792C-4CF8-AA0B-6D1248FD73AA}" type="pres">
      <dgm:prSet presAssocID="{1B8FD572-2866-44AE-B7B0-EB0D810EB73B}" presName="bgRect" presStyleLbl="bgShp" presStyleIdx="3" presStyleCnt="4"/>
      <dgm:spPr/>
    </dgm:pt>
    <dgm:pt modelId="{AB710235-1328-47E2-8DAA-2713340599FE}" type="pres">
      <dgm:prSet presAssocID="{1B8FD572-2866-44AE-B7B0-EB0D810EB73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B5AFB2-E9FA-4229-B529-BA3946F477DE}" type="pres">
      <dgm:prSet presAssocID="{1B8FD572-2866-44AE-B7B0-EB0D810EB73B}" presName="spaceRect" presStyleCnt="0"/>
      <dgm:spPr/>
    </dgm:pt>
    <dgm:pt modelId="{8F0F17EE-EAFE-43AE-B936-6FBCBB1CF860}" type="pres">
      <dgm:prSet presAssocID="{1B8FD572-2866-44AE-B7B0-EB0D810EB73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30A211D-DEDC-4BD7-8724-80FE1270052F}" srcId="{1083F161-FE87-4673-81A9-277820C05DC6}" destId="{1B8FD572-2866-44AE-B7B0-EB0D810EB73B}" srcOrd="3" destOrd="0" parTransId="{079777AA-62D5-4028-9037-82CD9945CAC1}" sibTransId="{4BD40F20-0439-4D02-8B96-C8CD3E744076}"/>
    <dgm:cxn modelId="{5070641F-937C-43CC-9823-4C27A2210D23}" type="presOf" srcId="{88316957-579F-4E5C-BAC6-CE6A1019A0B0}" destId="{2381A32F-EB2F-4541-9193-D7CD36C5FB93}" srcOrd="0" destOrd="0" presId="urn:microsoft.com/office/officeart/2018/2/layout/IconVerticalSolidList"/>
    <dgm:cxn modelId="{3CDD692D-3A49-4768-BF69-1158FA636CC1}" type="presOf" srcId="{1B8FD572-2866-44AE-B7B0-EB0D810EB73B}" destId="{8F0F17EE-EAFE-43AE-B936-6FBCBB1CF860}" srcOrd="0" destOrd="0" presId="urn:microsoft.com/office/officeart/2018/2/layout/IconVerticalSolidList"/>
    <dgm:cxn modelId="{9D56CD2E-46E4-42B4-A1E6-3A7FC84C443B}" srcId="{1083F161-FE87-4673-81A9-277820C05DC6}" destId="{701B77B4-6FE5-4660-91E8-4F4A8BA7F310}" srcOrd="1" destOrd="0" parTransId="{0A09EA47-D7CC-4334-99F1-5420D9C07726}" sibTransId="{26DCF63C-D23D-471D-85BD-6CC6D881BCE1}"/>
    <dgm:cxn modelId="{10E11761-6DD4-4C25-894F-EA9753EE2622}" type="presOf" srcId="{1083F161-FE87-4673-81A9-277820C05DC6}" destId="{D5657AF5-5A7C-4B06-9353-F501B87E95C9}" srcOrd="0" destOrd="0" presId="urn:microsoft.com/office/officeart/2018/2/layout/IconVerticalSolidList"/>
    <dgm:cxn modelId="{9EF20B67-9231-41AB-96DC-5DE9A2E6C41B}" type="presOf" srcId="{701B77B4-6FE5-4660-91E8-4F4A8BA7F310}" destId="{25401CC3-59B8-4066-A545-4C8037B34725}" srcOrd="0" destOrd="0" presId="urn:microsoft.com/office/officeart/2018/2/layout/IconVerticalSolidList"/>
    <dgm:cxn modelId="{79567EC5-5F1A-46C8-9274-D646DBE2262A}" srcId="{1083F161-FE87-4673-81A9-277820C05DC6}" destId="{88316957-579F-4E5C-BAC6-CE6A1019A0B0}" srcOrd="2" destOrd="0" parTransId="{EDA34B5F-EDFD-456B-8A6A-0A04965DF917}" sibTransId="{0991EA58-DAE1-4A87-8FD3-EDDEE83E5AEF}"/>
    <dgm:cxn modelId="{E78C46E0-9B01-4575-877E-BA860CFB1626}" type="presOf" srcId="{66C587AE-5213-43C9-8700-7E7F4ED8F525}" destId="{51905382-CFB4-475B-93F0-B6F114D37F2A}" srcOrd="0" destOrd="0" presId="urn:microsoft.com/office/officeart/2018/2/layout/IconVerticalSolidList"/>
    <dgm:cxn modelId="{BAE5D7EA-8918-4819-9B29-D76942D069C9}" srcId="{1083F161-FE87-4673-81A9-277820C05DC6}" destId="{66C587AE-5213-43C9-8700-7E7F4ED8F525}" srcOrd="0" destOrd="0" parTransId="{988F5D4B-BE79-4E72-BED6-BEDA177EF457}" sibTransId="{E5D33E8D-276C-4CD8-A169-89B8620308D7}"/>
    <dgm:cxn modelId="{C421CD0D-180A-44BD-B6FE-27526193D525}" type="presParOf" srcId="{D5657AF5-5A7C-4B06-9353-F501B87E95C9}" destId="{4111F27A-4B07-413D-8700-A51AA4AF759E}" srcOrd="0" destOrd="0" presId="urn:microsoft.com/office/officeart/2018/2/layout/IconVerticalSolidList"/>
    <dgm:cxn modelId="{48310E87-73FA-4FFC-89E1-1579AEFCB11D}" type="presParOf" srcId="{4111F27A-4B07-413D-8700-A51AA4AF759E}" destId="{4E24724B-BEC2-45C6-A677-40A6BDD1D5E3}" srcOrd="0" destOrd="0" presId="urn:microsoft.com/office/officeart/2018/2/layout/IconVerticalSolidList"/>
    <dgm:cxn modelId="{7DCAC463-93CE-4AF9-9E09-3FE4A956D810}" type="presParOf" srcId="{4111F27A-4B07-413D-8700-A51AA4AF759E}" destId="{98B191E8-E294-45FE-8A89-480951AC6883}" srcOrd="1" destOrd="0" presId="urn:microsoft.com/office/officeart/2018/2/layout/IconVerticalSolidList"/>
    <dgm:cxn modelId="{26923F2F-DBA2-4B79-85E6-A1A7C23195AF}" type="presParOf" srcId="{4111F27A-4B07-413D-8700-A51AA4AF759E}" destId="{75130260-53C9-4DF6-8BCE-71B61BA33E27}" srcOrd="2" destOrd="0" presId="urn:microsoft.com/office/officeart/2018/2/layout/IconVerticalSolidList"/>
    <dgm:cxn modelId="{09178AAB-CAFC-4566-B572-5D527FF13F16}" type="presParOf" srcId="{4111F27A-4B07-413D-8700-A51AA4AF759E}" destId="{51905382-CFB4-475B-93F0-B6F114D37F2A}" srcOrd="3" destOrd="0" presId="urn:microsoft.com/office/officeart/2018/2/layout/IconVerticalSolidList"/>
    <dgm:cxn modelId="{9CD852E4-2609-4747-BB57-927FD40E29F4}" type="presParOf" srcId="{D5657AF5-5A7C-4B06-9353-F501B87E95C9}" destId="{1F951208-D57F-40CD-87B7-6B5F5CFE4A23}" srcOrd="1" destOrd="0" presId="urn:microsoft.com/office/officeart/2018/2/layout/IconVerticalSolidList"/>
    <dgm:cxn modelId="{6CA1C29C-D3FA-4C9D-89EA-DD9CD3C7AC70}" type="presParOf" srcId="{D5657AF5-5A7C-4B06-9353-F501B87E95C9}" destId="{7D60B358-8A86-458A-81A3-41F0F0665C75}" srcOrd="2" destOrd="0" presId="urn:microsoft.com/office/officeart/2018/2/layout/IconVerticalSolidList"/>
    <dgm:cxn modelId="{59072CF9-9A33-472C-95EC-8615D9AF932F}" type="presParOf" srcId="{7D60B358-8A86-458A-81A3-41F0F0665C75}" destId="{0224CD33-B6B4-4422-91F9-A02F34E8710C}" srcOrd="0" destOrd="0" presId="urn:microsoft.com/office/officeart/2018/2/layout/IconVerticalSolidList"/>
    <dgm:cxn modelId="{80456320-E259-4161-8664-D250810426AF}" type="presParOf" srcId="{7D60B358-8A86-458A-81A3-41F0F0665C75}" destId="{CDC4A14F-6D05-42AD-8131-211B71FD5D84}" srcOrd="1" destOrd="0" presId="urn:microsoft.com/office/officeart/2018/2/layout/IconVerticalSolidList"/>
    <dgm:cxn modelId="{3A8AA8A4-4323-4A7E-A537-538D667D253D}" type="presParOf" srcId="{7D60B358-8A86-458A-81A3-41F0F0665C75}" destId="{71FD0876-A94A-4A99-BF4D-6A37C10615BF}" srcOrd="2" destOrd="0" presId="urn:microsoft.com/office/officeart/2018/2/layout/IconVerticalSolidList"/>
    <dgm:cxn modelId="{D644D932-6F2D-4419-B4FB-A6B24B91B78E}" type="presParOf" srcId="{7D60B358-8A86-458A-81A3-41F0F0665C75}" destId="{25401CC3-59B8-4066-A545-4C8037B34725}" srcOrd="3" destOrd="0" presId="urn:microsoft.com/office/officeart/2018/2/layout/IconVerticalSolidList"/>
    <dgm:cxn modelId="{976A3B48-A5D2-4FD7-BB1B-5F932B347020}" type="presParOf" srcId="{D5657AF5-5A7C-4B06-9353-F501B87E95C9}" destId="{CA524751-B8F1-4D67-B6C0-B3CC5E583447}" srcOrd="3" destOrd="0" presId="urn:microsoft.com/office/officeart/2018/2/layout/IconVerticalSolidList"/>
    <dgm:cxn modelId="{DB147B89-9123-4CB5-8427-2F3A1D136C58}" type="presParOf" srcId="{D5657AF5-5A7C-4B06-9353-F501B87E95C9}" destId="{7BBFC66F-B7D1-4D5A-A2B4-240B6F3F505B}" srcOrd="4" destOrd="0" presId="urn:microsoft.com/office/officeart/2018/2/layout/IconVerticalSolidList"/>
    <dgm:cxn modelId="{6BF3549A-BC10-4FB9-942D-E0C0A4BC9371}" type="presParOf" srcId="{7BBFC66F-B7D1-4D5A-A2B4-240B6F3F505B}" destId="{ADD55962-F30F-4041-A274-766E583C6675}" srcOrd="0" destOrd="0" presId="urn:microsoft.com/office/officeart/2018/2/layout/IconVerticalSolidList"/>
    <dgm:cxn modelId="{0BA99D93-D637-46BA-B436-26DAF2422EB7}" type="presParOf" srcId="{7BBFC66F-B7D1-4D5A-A2B4-240B6F3F505B}" destId="{C54D39D5-9D73-43BA-B977-DEC5D9CB7E46}" srcOrd="1" destOrd="0" presId="urn:microsoft.com/office/officeart/2018/2/layout/IconVerticalSolidList"/>
    <dgm:cxn modelId="{7AFCC49F-8CCA-422A-BDA9-FC1A08E9DE97}" type="presParOf" srcId="{7BBFC66F-B7D1-4D5A-A2B4-240B6F3F505B}" destId="{E0BDE171-DCA5-47BC-84C7-D77E5D096A83}" srcOrd="2" destOrd="0" presId="urn:microsoft.com/office/officeart/2018/2/layout/IconVerticalSolidList"/>
    <dgm:cxn modelId="{3E9D67A8-2336-4817-A659-D711C013FC87}" type="presParOf" srcId="{7BBFC66F-B7D1-4D5A-A2B4-240B6F3F505B}" destId="{2381A32F-EB2F-4541-9193-D7CD36C5FB93}" srcOrd="3" destOrd="0" presId="urn:microsoft.com/office/officeart/2018/2/layout/IconVerticalSolidList"/>
    <dgm:cxn modelId="{E852C29B-264A-4647-8F18-3F22D1FC16C7}" type="presParOf" srcId="{D5657AF5-5A7C-4B06-9353-F501B87E95C9}" destId="{D133F832-E5F7-4568-BA82-3B3590DB08EC}" srcOrd="5" destOrd="0" presId="urn:microsoft.com/office/officeart/2018/2/layout/IconVerticalSolidList"/>
    <dgm:cxn modelId="{0F80D728-152A-48CB-9934-E0915AB2A357}" type="presParOf" srcId="{D5657AF5-5A7C-4B06-9353-F501B87E95C9}" destId="{EC32B8F4-64F6-487A-B821-C1DBFC6B545D}" srcOrd="6" destOrd="0" presId="urn:microsoft.com/office/officeart/2018/2/layout/IconVerticalSolidList"/>
    <dgm:cxn modelId="{CD582F0D-F6F9-4938-B53B-805D9B89615A}" type="presParOf" srcId="{EC32B8F4-64F6-487A-B821-C1DBFC6B545D}" destId="{245025C3-792C-4CF8-AA0B-6D1248FD73AA}" srcOrd="0" destOrd="0" presId="urn:microsoft.com/office/officeart/2018/2/layout/IconVerticalSolidList"/>
    <dgm:cxn modelId="{7CB1995E-8156-4CFA-A01F-97D75772437B}" type="presParOf" srcId="{EC32B8F4-64F6-487A-B821-C1DBFC6B545D}" destId="{AB710235-1328-47E2-8DAA-2713340599FE}" srcOrd="1" destOrd="0" presId="urn:microsoft.com/office/officeart/2018/2/layout/IconVerticalSolidList"/>
    <dgm:cxn modelId="{AAEBF520-6999-40E7-935B-BD417F1EDCF6}" type="presParOf" srcId="{EC32B8F4-64F6-487A-B821-C1DBFC6B545D}" destId="{17B5AFB2-E9FA-4229-B529-BA3946F477DE}" srcOrd="2" destOrd="0" presId="urn:microsoft.com/office/officeart/2018/2/layout/IconVerticalSolidList"/>
    <dgm:cxn modelId="{4263BB99-F84A-4DC8-9E04-A78CF5F4BC9A}" type="presParOf" srcId="{EC32B8F4-64F6-487A-B821-C1DBFC6B545D}" destId="{8F0F17EE-EAFE-43AE-B936-6FBCBB1CF8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96BF33-DED1-4122-A129-8BB9A26FA2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711075-928B-4F20-8E1A-1E740F525560}">
      <dgm:prSet/>
      <dgm:spPr/>
      <dgm:t>
        <a:bodyPr/>
        <a:lstStyle/>
        <a:p>
          <a:r>
            <a:rPr lang="en-US"/>
            <a:t>Practice starting your “Sticky” Conversation</a:t>
          </a:r>
        </a:p>
      </dgm:t>
    </dgm:pt>
    <dgm:pt modelId="{34FDB695-FF68-421C-BC9A-675C03D2EF90}" type="parTrans" cxnId="{E6075312-65EB-4CBA-B927-1EA293DA6417}">
      <dgm:prSet/>
      <dgm:spPr/>
      <dgm:t>
        <a:bodyPr/>
        <a:lstStyle/>
        <a:p>
          <a:endParaRPr lang="en-US"/>
        </a:p>
      </dgm:t>
    </dgm:pt>
    <dgm:pt modelId="{88373D07-916A-49CF-9A76-3C049035DFF4}" type="sibTrans" cxnId="{E6075312-65EB-4CBA-B927-1EA293DA6417}">
      <dgm:prSet/>
      <dgm:spPr/>
      <dgm:t>
        <a:bodyPr/>
        <a:lstStyle/>
        <a:p>
          <a:endParaRPr lang="en-US"/>
        </a:p>
      </dgm:t>
    </dgm:pt>
    <dgm:pt modelId="{3AE15CCF-0E6A-4905-9CE1-3DE8C6512049}">
      <dgm:prSet/>
      <dgm:spPr/>
      <dgm:t>
        <a:bodyPr/>
        <a:lstStyle/>
        <a:p>
          <a:r>
            <a:rPr lang="en-US" dirty="0"/>
            <a:t>Each person use a difference scenario</a:t>
          </a:r>
        </a:p>
      </dgm:t>
    </dgm:pt>
    <dgm:pt modelId="{FEF3A2E1-8600-4581-B78F-CE3ABB4FDCF6}" type="parTrans" cxnId="{4C2F12CD-DBF8-4E37-BEFE-DAEED2A02EF8}">
      <dgm:prSet/>
      <dgm:spPr/>
      <dgm:t>
        <a:bodyPr/>
        <a:lstStyle/>
        <a:p>
          <a:endParaRPr lang="en-US"/>
        </a:p>
      </dgm:t>
    </dgm:pt>
    <dgm:pt modelId="{361A0FFD-A0D1-46C8-966B-35363356FD3C}" type="sibTrans" cxnId="{4C2F12CD-DBF8-4E37-BEFE-DAEED2A02EF8}">
      <dgm:prSet/>
      <dgm:spPr/>
      <dgm:t>
        <a:bodyPr/>
        <a:lstStyle/>
        <a:p>
          <a:endParaRPr lang="en-US"/>
        </a:p>
      </dgm:t>
    </dgm:pt>
    <dgm:pt modelId="{FE55A6FF-1A43-431F-9A14-A62F918045BA}" type="pres">
      <dgm:prSet presAssocID="{A796BF33-DED1-4122-A129-8BB9A26FA25A}" presName="linear" presStyleCnt="0">
        <dgm:presLayoutVars>
          <dgm:animLvl val="lvl"/>
          <dgm:resizeHandles val="exact"/>
        </dgm:presLayoutVars>
      </dgm:prSet>
      <dgm:spPr/>
    </dgm:pt>
    <dgm:pt modelId="{7807BF6A-63DC-465B-8A59-689795714EBA}" type="pres">
      <dgm:prSet presAssocID="{B8711075-928B-4F20-8E1A-1E740F5255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2B378C-75B8-41B4-A239-A2480AC59C1F}" type="pres">
      <dgm:prSet presAssocID="{88373D07-916A-49CF-9A76-3C049035DFF4}" presName="spacer" presStyleCnt="0"/>
      <dgm:spPr/>
    </dgm:pt>
    <dgm:pt modelId="{D7180D99-3D31-4E73-8F01-8BD8E859F626}" type="pres">
      <dgm:prSet presAssocID="{3AE15CCF-0E6A-4905-9CE1-3DE8C651204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0149405-B10A-4D6D-80F0-53D65C992167}" type="presOf" srcId="{3AE15CCF-0E6A-4905-9CE1-3DE8C6512049}" destId="{D7180D99-3D31-4E73-8F01-8BD8E859F626}" srcOrd="0" destOrd="0" presId="urn:microsoft.com/office/officeart/2005/8/layout/vList2"/>
    <dgm:cxn modelId="{E6075312-65EB-4CBA-B927-1EA293DA6417}" srcId="{A796BF33-DED1-4122-A129-8BB9A26FA25A}" destId="{B8711075-928B-4F20-8E1A-1E740F525560}" srcOrd="0" destOrd="0" parTransId="{34FDB695-FF68-421C-BC9A-675C03D2EF90}" sibTransId="{88373D07-916A-49CF-9A76-3C049035DFF4}"/>
    <dgm:cxn modelId="{27261B83-0F6E-497F-A8A0-06BCB929D9A4}" type="presOf" srcId="{B8711075-928B-4F20-8E1A-1E740F525560}" destId="{7807BF6A-63DC-465B-8A59-689795714EBA}" srcOrd="0" destOrd="0" presId="urn:microsoft.com/office/officeart/2005/8/layout/vList2"/>
    <dgm:cxn modelId="{13F32ABC-8F65-49E8-B84C-414242E6749A}" type="presOf" srcId="{A796BF33-DED1-4122-A129-8BB9A26FA25A}" destId="{FE55A6FF-1A43-431F-9A14-A62F918045BA}" srcOrd="0" destOrd="0" presId="urn:microsoft.com/office/officeart/2005/8/layout/vList2"/>
    <dgm:cxn modelId="{4C2F12CD-DBF8-4E37-BEFE-DAEED2A02EF8}" srcId="{A796BF33-DED1-4122-A129-8BB9A26FA25A}" destId="{3AE15CCF-0E6A-4905-9CE1-3DE8C6512049}" srcOrd="1" destOrd="0" parTransId="{FEF3A2E1-8600-4581-B78F-CE3ABB4FDCF6}" sibTransId="{361A0FFD-A0D1-46C8-966B-35363356FD3C}"/>
    <dgm:cxn modelId="{83656B57-21FD-4B91-A918-DD83A14E9ADF}" type="presParOf" srcId="{FE55A6FF-1A43-431F-9A14-A62F918045BA}" destId="{7807BF6A-63DC-465B-8A59-689795714EBA}" srcOrd="0" destOrd="0" presId="urn:microsoft.com/office/officeart/2005/8/layout/vList2"/>
    <dgm:cxn modelId="{A3F76B72-AA53-4E34-B70A-2193C1D6A733}" type="presParOf" srcId="{FE55A6FF-1A43-431F-9A14-A62F918045BA}" destId="{5F2B378C-75B8-41B4-A239-A2480AC59C1F}" srcOrd="1" destOrd="0" presId="urn:microsoft.com/office/officeart/2005/8/layout/vList2"/>
    <dgm:cxn modelId="{F5D94D7E-F109-462C-9BCE-BCA93F4FE37A}" type="presParOf" srcId="{FE55A6FF-1A43-431F-9A14-A62F918045BA}" destId="{D7180D99-3D31-4E73-8F01-8BD8E859F6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9868DA-19B8-41A7-A353-93872C1964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C29619-AA03-4FD7-9C64-38E7DC0F9207}">
      <dgm:prSet/>
      <dgm:spPr/>
      <dgm:t>
        <a:bodyPr/>
        <a:lstStyle/>
        <a:p>
          <a:r>
            <a:rPr lang="en-US"/>
            <a:t>Identify what is happening</a:t>
          </a:r>
        </a:p>
      </dgm:t>
    </dgm:pt>
    <dgm:pt modelId="{828797FC-1CC9-47C0-BF87-8175A31AAB3B}" type="parTrans" cxnId="{D873E431-01AC-4B67-9B59-9E9AAB6E128A}">
      <dgm:prSet/>
      <dgm:spPr/>
      <dgm:t>
        <a:bodyPr/>
        <a:lstStyle/>
        <a:p>
          <a:endParaRPr lang="en-US"/>
        </a:p>
      </dgm:t>
    </dgm:pt>
    <dgm:pt modelId="{93917AE3-F969-4C97-B541-D81AF9CA0871}" type="sibTrans" cxnId="{D873E431-01AC-4B67-9B59-9E9AAB6E128A}">
      <dgm:prSet/>
      <dgm:spPr/>
      <dgm:t>
        <a:bodyPr/>
        <a:lstStyle/>
        <a:p>
          <a:endParaRPr lang="en-US"/>
        </a:p>
      </dgm:t>
    </dgm:pt>
    <dgm:pt modelId="{8C9DF692-6CFF-4291-A713-EC337206C901}">
      <dgm:prSet/>
      <dgm:spPr/>
      <dgm:t>
        <a:bodyPr/>
        <a:lstStyle/>
        <a:p>
          <a:r>
            <a:rPr lang="en-US"/>
            <a:t>Name it </a:t>
          </a:r>
        </a:p>
      </dgm:t>
    </dgm:pt>
    <dgm:pt modelId="{2BCA4CB5-F901-4F97-8438-2C7BD8D3BD32}" type="parTrans" cxnId="{ECAAFFCE-1317-40CE-B7DB-DF3656FBE41C}">
      <dgm:prSet/>
      <dgm:spPr/>
      <dgm:t>
        <a:bodyPr/>
        <a:lstStyle/>
        <a:p>
          <a:endParaRPr lang="en-US"/>
        </a:p>
      </dgm:t>
    </dgm:pt>
    <dgm:pt modelId="{732F2101-F76A-4E61-94FA-6E7777270751}" type="sibTrans" cxnId="{ECAAFFCE-1317-40CE-B7DB-DF3656FBE41C}">
      <dgm:prSet/>
      <dgm:spPr/>
      <dgm:t>
        <a:bodyPr/>
        <a:lstStyle/>
        <a:p>
          <a:endParaRPr lang="en-US"/>
        </a:p>
      </dgm:t>
    </dgm:pt>
    <dgm:pt modelId="{E8DDB2C7-D882-488C-B7B0-4DA210593E54}">
      <dgm:prSet/>
      <dgm:spPr/>
      <dgm:t>
        <a:bodyPr/>
        <a:lstStyle/>
        <a:p>
          <a:r>
            <a:rPr lang="en-US"/>
            <a:t>Be quiet and wait</a:t>
          </a:r>
        </a:p>
      </dgm:t>
    </dgm:pt>
    <dgm:pt modelId="{CC90EAD3-602F-4C76-848D-0F5AE1D21A69}" type="parTrans" cxnId="{C8111D7B-D0BB-4CD2-9513-AB32B8453AEE}">
      <dgm:prSet/>
      <dgm:spPr/>
      <dgm:t>
        <a:bodyPr/>
        <a:lstStyle/>
        <a:p>
          <a:endParaRPr lang="en-US"/>
        </a:p>
      </dgm:t>
    </dgm:pt>
    <dgm:pt modelId="{64702FA5-BB0B-4BF8-9BD7-33942D3E0753}" type="sibTrans" cxnId="{C8111D7B-D0BB-4CD2-9513-AB32B8453AEE}">
      <dgm:prSet/>
      <dgm:spPr/>
      <dgm:t>
        <a:bodyPr/>
        <a:lstStyle/>
        <a:p>
          <a:endParaRPr lang="en-US"/>
        </a:p>
      </dgm:t>
    </dgm:pt>
    <dgm:pt modelId="{4A3A7568-3EB8-4788-B83B-35500ED155E0}" type="pres">
      <dgm:prSet presAssocID="{C39868DA-19B8-41A7-A353-93872C19643C}" presName="root" presStyleCnt="0">
        <dgm:presLayoutVars>
          <dgm:dir/>
          <dgm:resizeHandles val="exact"/>
        </dgm:presLayoutVars>
      </dgm:prSet>
      <dgm:spPr/>
    </dgm:pt>
    <dgm:pt modelId="{0DAACC15-37F1-4AAE-B52C-D8FB3EF10A59}" type="pres">
      <dgm:prSet presAssocID="{62C29619-AA03-4FD7-9C64-38E7DC0F9207}" presName="compNode" presStyleCnt="0"/>
      <dgm:spPr/>
    </dgm:pt>
    <dgm:pt modelId="{F208A16C-AC88-4932-82EA-40F11BB7568A}" type="pres">
      <dgm:prSet presAssocID="{62C29619-AA03-4FD7-9C64-38E7DC0F9207}" presName="bgRect" presStyleLbl="bgShp" presStyleIdx="0" presStyleCnt="3"/>
      <dgm:spPr/>
    </dgm:pt>
    <dgm:pt modelId="{81BFB3D0-05B9-4798-8513-3EA22B66B041}" type="pres">
      <dgm:prSet presAssocID="{62C29619-AA03-4FD7-9C64-38E7DC0F92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41B6398-0C81-4808-9D8A-DA2275F91C72}" type="pres">
      <dgm:prSet presAssocID="{62C29619-AA03-4FD7-9C64-38E7DC0F9207}" presName="spaceRect" presStyleCnt="0"/>
      <dgm:spPr/>
    </dgm:pt>
    <dgm:pt modelId="{8A65076A-9B2E-4254-BB4D-08F3B767DF43}" type="pres">
      <dgm:prSet presAssocID="{62C29619-AA03-4FD7-9C64-38E7DC0F9207}" presName="parTx" presStyleLbl="revTx" presStyleIdx="0" presStyleCnt="3">
        <dgm:presLayoutVars>
          <dgm:chMax val="0"/>
          <dgm:chPref val="0"/>
        </dgm:presLayoutVars>
      </dgm:prSet>
      <dgm:spPr/>
    </dgm:pt>
    <dgm:pt modelId="{90AD742A-05C3-4943-838C-385A09359329}" type="pres">
      <dgm:prSet presAssocID="{93917AE3-F969-4C97-B541-D81AF9CA0871}" presName="sibTrans" presStyleCnt="0"/>
      <dgm:spPr/>
    </dgm:pt>
    <dgm:pt modelId="{C8264A65-9E66-4F45-A2E5-2EB7EE5F9BA6}" type="pres">
      <dgm:prSet presAssocID="{8C9DF692-6CFF-4291-A713-EC337206C901}" presName="compNode" presStyleCnt="0"/>
      <dgm:spPr/>
    </dgm:pt>
    <dgm:pt modelId="{8DEF4D8D-8A68-4F54-AE4B-8FDD6EFA05D9}" type="pres">
      <dgm:prSet presAssocID="{8C9DF692-6CFF-4291-A713-EC337206C901}" presName="bgRect" presStyleLbl="bgShp" presStyleIdx="1" presStyleCnt="3"/>
      <dgm:spPr/>
    </dgm:pt>
    <dgm:pt modelId="{1AB00EE0-2F44-474D-88F6-462264101B6B}" type="pres">
      <dgm:prSet presAssocID="{8C9DF692-6CFF-4291-A713-EC337206C9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BA0BB5B-619C-4540-A877-6F40C733D5B6}" type="pres">
      <dgm:prSet presAssocID="{8C9DF692-6CFF-4291-A713-EC337206C901}" presName="spaceRect" presStyleCnt="0"/>
      <dgm:spPr/>
    </dgm:pt>
    <dgm:pt modelId="{9671537E-8921-4A24-B600-1C71FA0C82EE}" type="pres">
      <dgm:prSet presAssocID="{8C9DF692-6CFF-4291-A713-EC337206C901}" presName="parTx" presStyleLbl="revTx" presStyleIdx="1" presStyleCnt="3">
        <dgm:presLayoutVars>
          <dgm:chMax val="0"/>
          <dgm:chPref val="0"/>
        </dgm:presLayoutVars>
      </dgm:prSet>
      <dgm:spPr/>
    </dgm:pt>
    <dgm:pt modelId="{6101AC15-3E81-4366-A52C-C2CBA3FC7D62}" type="pres">
      <dgm:prSet presAssocID="{732F2101-F76A-4E61-94FA-6E7777270751}" presName="sibTrans" presStyleCnt="0"/>
      <dgm:spPr/>
    </dgm:pt>
    <dgm:pt modelId="{3853FD4B-4A97-4A57-B3E6-BBFCD9E1AF85}" type="pres">
      <dgm:prSet presAssocID="{E8DDB2C7-D882-488C-B7B0-4DA210593E54}" presName="compNode" presStyleCnt="0"/>
      <dgm:spPr/>
    </dgm:pt>
    <dgm:pt modelId="{7D7629D4-49F8-4FF2-BB7D-0B5A7B4357C5}" type="pres">
      <dgm:prSet presAssocID="{E8DDB2C7-D882-488C-B7B0-4DA210593E54}" presName="bgRect" presStyleLbl="bgShp" presStyleIdx="2" presStyleCnt="3"/>
      <dgm:spPr/>
    </dgm:pt>
    <dgm:pt modelId="{2F97A6F2-103D-454C-B969-042AB596B9D1}" type="pres">
      <dgm:prSet presAssocID="{E8DDB2C7-D882-488C-B7B0-4DA210593E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3EACBC03-BDEF-43D1-9EFA-694380E18E84}" type="pres">
      <dgm:prSet presAssocID="{E8DDB2C7-D882-488C-B7B0-4DA210593E54}" presName="spaceRect" presStyleCnt="0"/>
      <dgm:spPr/>
    </dgm:pt>
    <dgm:pt modelId="{C741E993-A89D-422A-A771-D4437120AEE0}" type="pres">
      <dgm:prSet presAssocID="{E8DDB2C7-D882-488C-B7B0-4DA210593E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873E431-01AC-4B67-9B59-9E9AAB6E128A}" srcId="{C39868DA-19B8-41A7-A353-93872C19643C}" destId="{62C29619-AA03-4FD7-9C64-38E7DC0F9207}" srcOrd="0" destOrd="0" parTransId="{828797FC-1CC9-47C0-BF87-8175A31AAB3B}" sibTransId="{93917AE3-F969-4C97-B541-D81AF9CA0871}"/>
    <dgm:cxn modelId="{00B6DB32-D06B-4EC3-A341-3639C417438F}" type="presOf" srcId="{8C9DF692-6CFF-4291-A713-EC337206C901}" destId="{9671537E-8921-4A24-B600-1C71FA0C82EE}" srcOrd="0" destOrd="0" presId="urn:microsoft.com/office/officeart/2018/2/layout/IconVerticalSolidList"/>
    <dgm:cxn modelId="{53B9D63A-4AE5-4F33-86D5-483CA6FCDE0E}" type="presOf" srcId="{C39868DA-19B8-41A7-A353-93872C19643C}" destId="{4A3A7568-3EB8-4788-B83B-35500ED155E0}" srcOrd="0" destOrd="0" presId="urn:microsoft.com/office/officeart/2018/2/layout/IconVerticalSolidList"/>
    <dgm:cxn modelId="{C8111D7B-D0BB-4CD2-9513-AB32B8453AEE}" srcId="{C39868DA-19B8-41A7-A353-93872C19643C}" destId="{E8DDB2C7-D882-488C-B7B0-4DA210593E54}" srcOrd="2" destOrd="0" parTransId="{CC90EAD3-602F-4C76-848D-0F5AE1D21A69}" sibTransId="{64702FA5-BB0B-4BF8-9BD7-33942D3E0753}"/>
    <dgm:cxn modelId="{A9A2B57B-C237-41BE-BCB0-0D33CE48A348}" type="presOf" srcId="{62C29619-AA03-4FD7-9C64-38E7DC0F9207}" destId="{8A65076A-9B2E-4254-BB4D-08F3B767DF43}" srcOrd="0" destOrd="0" presId="urn:microsoft.com/office/officeart/2018/2/layout/IconVerticalSolidList"/>
    <dgm:cxn modelId="{ECAAFFCE-1317-40CE-B7DB-DF3656FBE41C}" srcId="{C39868DA-19B8-41A7-A353-93872C19643C}" destId="{8C9DF692-6CFF-4291-A713-EC337206C901}" srcOrd="1" destOrd="0" parTransId="{2BCA4CB5-F901-4F97-8438-2C7BD8D3BD32}" sibTransId="{732F2101-F76A-4E61-94FA-6E7777270751}"/>
    <dgm:cxn modelId="{C4D02CD7-E344-4098-B046-DD102AB8D25A}" type="presOf" srcId="{E8DDB2C7-D882-488C-B7B0-4DA210593E54}" destId="{C741E993-A89D-422A-A771-D4437120AEE0}" srcOrd="0" destOrd="0" presId="urn:microsoft.com/office/officeart/2018/2/layout/IconVerticalSolidList"/>
    <dgm:cxn modelId="{52877DB6-5DFE-4680-927B-55CEE981AD6C}" type="presParOf" srcId="{4A3A7568-3EB8-4788-B83B-35500ED155E0}" destId="{0DAACC15-37F1-4AAE-B52C-D8FB3EF10A59}" srcOrd="0" destOrd="0" presId="urn:microsoft.com/office/officeart/2018/2/layout/IconVerticalSolidList"/>
    <dgm:cxn modelId="{C086AED6-C0EA-4AC1-9C19-DDBFAB704425}" type="presParOf" srcId="{0DAACC15-37F1-4AAE-B52C-D8FB3EF10A59}" destId="{F208A16C-AC88-4932-82EA-40F11BB7568A}" srcOrd="0" destOrd="0" presId="urn:microsoft.com/office/officeart/2018/2/layout/IconVerticalSolidList"/>
    <dgm:cxn modelId="{F6A25519-F43F-4405-BDD2-B82314DD699B}" type="presParOf" srcId="{0DAACC15-37F1-4AAE-B52C-D8FB3EF10A59}" destId="{81BFB3D0-05B9-4798-8513-3EA22B66B041}" srcOrd="1" destOrd="0" presId="urn:microsoft.com/office/officeart/2018/2/layout/IconVerticalSolidList"/>
    <dgm:cxn modelId="{DFE1F17E-0DC1-4F5D-9C3C-80E4BCF5CCDA}" type="presParOf" srcId="{0DAACC15-37F1-4AAE-B52C-D8FB3EF10A59}" destId="{841B6398-0C81-4808-9D8A-DA2275F91C72}" srcOrd="2" destOrd="0" presId="urn:microsoft.com/office/officeart/2018/2/layout/IconVerticalSolidList"/>
    <dgm:cxn modelId="{D5589D29-A8A6-488D-AE06-4E4AC68F1C7D}" type="presParOf" srcId="{0DAACC15-37F1-4AAE-B52C-D8FB3EF10A59}" destId="{8A65076A-9B2E-4254-BB4D-08F3B767DF43}" srcOrd="3" destOrd="0" presId="urn:microsoft.com/office/officeart/2018/2/layout/IconVerticalSolidList"/>
    <dgm:cxn modelId="{5E1C0BD0-7C71-43ED-B9C1-3AFBFA06FE79}" type="presParOf" srcId="{4A3A7568-3EB8-4788-B83B-35500ED155E0}" destId="{90AD742A-05C3-4943-838C-385A09359329}" srcOrd="1" destOrd="0" presId="urn:microsoft.com/office/officeart/2018/2/layout/IconVerticalSolidList"/>
    <dgm:cxn modelId="{62805359-C798-4466-A487-EEF9F48F9746}" type="presParOf" srcId="{4A3A7568-3EB8-4788-B83B-35500ED155E0}" destId="{C8264A65-9E66-4F45-A2E5-2EB7EE5F9BA6}" srcOrd="2" destOrd="0" presId="urn:microsoft.com/office/officeart/2018/2/layout/IconVerticalSolidList"/>
    <dgm:cxn modelId="{26109F29-E157-4E4A-A311-D62080A59234}" type="presParOf" srcId="{C8264A65-9E66-4F45-A2E5-2EB7EE5F9BA6}" destId="{8DEF4D8D-8A68-4F54-AE4B-8FDD6EFA05D9}" srcOrd="0" destOrd="0" presId="urn:microsoft.com/office/officeart/2018/2/layout/IconVerticalSolidList"/>
    <dgm:cxn modelId="{E3483B5A-3885-437B-8A98-2E881EEA15FF}" type="presParOf" srcId="{C8264A65-9E66-4F45-A2E5-2EB7EE5F9BA6}" destId="{1AB00EE0-2F44-474D-88F6-462264101B6B}" srcOrd="1" destOrd="0" presId="urn:microsoft.com/office/officeart/2018/2/layout/IconVerticalSolidList"/>
    <dgm:cxn modelId="{D709DF52-8A1F-4DC5-B558-028E80582C5A}" type="presParOf" srcId="{C8264A65-9E66-4F45-A2E5-2EB7EE5F9BA6}" destId="{0BA0BB5B-619C-4540-A877-6F40C733D5B6}" srcOrd="2" destOrd="0" presId="urn:microsoft.com/office/officeart/2018/2/layout/IconVerticalSolidList"/>
    <dgm:cxn modelId="{776D822C-10D2-4434-AE83-CDFC1CC30E73}" type="presParOf" srcId="{C8264A65-9E66-4F45-A2E5-2EB7EE5F9BA6}" destId="{9671537E-8921-4A24-B600-1C71FA0C82EE}" srcOrd="3" destOrd="0" presId="urn:microsoft.com/office/officeart/2018/2/layout/IconVerticalSolidList"/>
    <dgm:cxn modelId="{A6AE3457-563C-42BB-8812-E1C31B64D4CE}" type="presParOf" srcId="{4A3A7568-3EB8-4788-B83B-35500ED155E0}" destId="{6101AC15-3E81-4366-A52C-C2CBA3FC7D62}" srcOrd="3" destOrd="0" presId="urn:microsoft.com/office/officeart/2018/2/layout/IconVerticalSolidList"/>
    <dgm:cxn modelId="{95DD8E72-180A-4B9E-B838-4CAE3D56FF61}" type="presParOf" srcId="{4A3A7568-3EB8-4788-B83B-35500ED155E0}" destId="{3853FD4B-4A97-4A57-B3E6-BBFCD9E1AF85}" srcOrd="4" destOrd="0" presId="urn:microsoft.com/office/officeart/2018/2/layout/IconVerticalSolidList"/>
    <dgm:cxn modelId="{53BB4492-3FA8-4C56-BFF0-571EEAF399C7}" type="presParOf" srcId="{3853FD4B-4A97-4A57-B3E6-BBFCD9E1AF85}" destId="{7D7629D4-49F8-4FF2-BB7D-0B5A7B4357C5}" srcOrd="0" destOrd="0" presId="urn:microsoft.com/office/officeart/2018/2/layout/IconVerticalSolidList"/>
    <dgm:cxn modelId="{0622903E-DC83-42DE-8EB4-63F0F6324207}" type="presParOf" srcId="{3853FD4B-4A97-4A57-B3E6-BBFCD9E1AF85}" destId="{2F97A6F2-103D-454C-B969-042AB596B9D1}" srcOrd="1" destOrd="0" presId="urn:microsoft.com/office/officeart/2018/2/layout/IconVerticalSolidList"/>
    <dgm:cxn modelId="{06058030-4516-4FA0-9B25-D852C27CDF46}" type="presParOf" srcId="{3853FD4B-4A97-4A57-B3E6-BBFCD9E1AF85}" destId="{3EACBC03-BDEF-43D1-9EFA-694380E18E84}" srcOrd="2" destOrd="0" presId="urn:microsoft.com/office/officeart/2018/2/layout/IconVerticalSolidList"/>
    <dgm:cxn modelId="{DD236D19-5911-4145-A697-9B85EC65B5CC}" type="presParOf" srcId="{3853FD4B-4A97-4A57-B3E6-BBFCD9E1AF85}" destId="{C741E993-A89D-422A-A771-D4437120AE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9868DA-19B8-41A7-A353-93872C1964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C29619-AA03-4FD7-9C64-38E7DC0F9207}">
      <dgm:prSet/>
      <dgm:spPr/>
      <dgm:t>
        <a:bodyPr/>
        <a:lstStyle/>
        <a:p>
          <a:r>
            <a:rPr lang="en-US"/>
            <a:t>Identify what is happening</a:t>
          </a:r>
        </a:p>
      </dgm:t>
    </dgm:pt>
    <dgm:pt modelId="{828797FC-1CC9-47C0-BF87-8175A31AAB3B}" type="parTrans" cxnId="{D873E431-01AC-4B67-9B59-9E9AAB6E128A}">
      <dgm:prSet/>
      <dgm:spPr/>
      <dgm:t>
        <a:bodyPr/>
        <a:lstStyle/>
        <a:p>
          <a:endParaRPr lang="en-US"/>
        </a:p>
      </dgm:t>
    </dgm:pt>
    <dgm:pt modelId="{93917AE3-F969-4C97-B541-D81AF9CA0871}" type="sibTrans" cxnId="{D873E431-01AC-4B67-9B59-9E9AAB6E128A}">
      <dgm:prSet/>
      <dgm:spPr/>
      <dgm:t>
        <a:bodyPr/>
        <a:lstStyle/>
        <a:p>
          <a:endParaRPr lang="en-US"/>
        </a:p>
      </dgm:t>
    </dgm:pt>
    <dgm:pt modelId="{8C9DF692-6CFF-4291-A713-EC337206C901}">
      <dgm:prSet/>
      <dgm:spPr/>
      <dgm:t>
        <a:bodyPr/>
        <a:lstStyle/>
        <a:p>
          <a:r>
            <a:rPr lang="en-US"/>
            <a:t>Name it </a:t>
          </a:r>
        </a:p>
      </dgm:t>
    </dgm:pt>
    <dgm:pt modelId="{2BCA4CB5-F901-4F97-8438-2C7BD8D3BD32}" type="parTrans" cxnId="{ECAAFFCE-1317-40CE-B7DB-DF3656FBE41C}">
      <dgm:prSet/>
      <dgm:spPr/>
      <dgm:t>
        <a:bodyPr/>
        <a:lstStyle/>
        <a:p>
          <a:endParaRPr lang="en-US"/>
        </a:p>
      </dgm:t>
    </dgm:pt>
    <dgm:pt modelId="{732F2101-F76A-4E61-94FA-6E7777270751}" type="sibTrans" cxnId="{ECAAFFCE-1317-40CE-B7DB-DF3656FBE41C}">
      <dgm:prSet/>
      <dgm:spPr/>
      <dgm:t>
        <a:bodyPr/>
        <a:lstStyle/>
        <a:p>
          <a:endParaRPr lang="en-US"/>
        </a:p>
      </dgm:t>
    </dgm:pt>
    <dgm:pt modelId="{E8DDB2C7-D882-488C-B7B0-4DA210593E54}">
      <dgm:prSet/>
      <dgm:spPr/>
      <dgm:t>
        <a:bodyPr/>
        <a:lstStyle/>
        <a:p>
          <a:r>
            <a:rPr lang="en-US"/>
            <a:t>Be quiet and wait</a:t>
          </a:r>
        </a:p>
      </dgm:t>
    </dgm:pt>
    <dgm:pt modelId="{CC90EAD3-602F-4C76-848D-0F5AE1D21A69}" type="parTrans" cxnId="{C8111D7B-D0BB-4CD2-9513-AB32B8453AEE}">
      <dgm:prSet/>
      <dgm:spPr/>
      <dgm:t>
        <a:bodyPr/>
        <a:lstStyle/>
        <a:p>
          <a:endParaRPr lang="en-US"/>
        </a:p>
      </dgm:t>
    </dgm:pt>
    <dgm:pt modelId="{64702FA5-BB0B-4BF8-9BD7-33942D3E0753}" type="sibTrans" cxnId="{C8111D7B-D0BB-4CD2-9513-AB32B8453AEE}">
      <dgm:prSet/>
      <dgm:spPr/>
      <dgm:t>
        <a:bodyPr/>
        <a:lstStyle/>
        <a:p>
          <a:endParaRPr lang="en-US"/>
        </a:p>
      </dgm:t>
    </dgm:pt>
    <dgm:pt modelId="{4A3A7568-3EB8-4788-B83B-35500ED155E0}" type="pres">
      <dgm:prSet presAssocID="{C39868DA-19B8-41A7-A353-93872C19643C}" presName="root" presStyleCnt="0">
        <dgm:presLayoutVars>
          <dgm:dir/>
          <dgm:resizeHandles val="exact"/>
        </dgm:presLayoutVars>
      </dgm:prSet>
      <dgm:spPr/>
    </dgm:pt>
    <dgm:pt modelId="{0DAACC15-37F1-4AAE-B52C-D8FB3EF10A59}" type="pres">
      <dgm:prSet presAssocID="{62C29619-AA03-4FD7-9C64-38E7DC0F9207}" presName="compNode" presStyleCnt="0"/>
      <dgm:spPr/>
    </dgm:pt>
    <dgm:pt modelId="{F208A16C-AC88-4932-82EA-40F11BB7568A}" type="pres">
      <dgm:prSet presAssocID="{62C29619-AA03-4FD7-9C64-38E7DC0F9207}" presName="bgRect" presStyleLbl="bgShp" presStyleIdx="0" presStyleCnt="3"/>
      <dgm:spPr/>
    </dgm:pt>
    <dgm:pt modelId="{81BFB3D0-05B9-4798-8513-3EA22B66B041}" type="pres">
      <dgm:prSet presAssocID="{62C29619-AA03-4FD7-9C64-38E7DC0F92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41B6398-0C81-4808-9D8A-DA2275F91C72}" type="pres">
      <dgm:prSet presAssocID="{62C29619-AA03-4FD7-9C64-38E7DC0F9207}" presName="spaceRect" presStyleCnt="0"/>
      <dgm:spPr/>
    </dgm:pt>
    <dgm:pt modelId="{8A65076A-9B2E-4254-BB4D-08F3B767DF43}" type="pres">
      <dgm:prSet presAssocID="{62C29619-AA03-4FD7-9C64-38E7DC0F9207}" presName="parTx" presStyleLbl="revTx" presStyleIdx="0" presStyleCnt="3">
        <dgm:presLayoutVars>
          <dgm:chMax val="0"/>
          <dgm:chPref val="0"/>
        </dgm:presLayoutVars>
      </dgm:prSet>
      <dgm:spPr/>
    </dgm:pt>
    <dgm:pt modelId="{90AD742A-05C3-4943-838C-385A09359329}" type="pres">
      <dgm:prSet presAssocID="{93917AE3-F969-4C97-B541-D81AF9CA0871}" presName="sibTrans" presStyleCnt="0"/>
      <dgm:spPr/>
    </dgm:pt>
    <dgm:pt modelId="{C8264A65-9E66-4F45-A2E5-2EB7EE5F9BA6}" type="pres">
      <dgm:prSet presAssocID="{8C9DF692-6CFF-4291-A713-EC337206C901}" presName="compNode" presStyleCnt="0"/>
      <dgm:spPr/>
    </dgm:pt>
    <dgm:pt modelId="{8DEF4D8D-8A68-4F54-AE4B-8FDD6EFA05D9}" type="pres">
      <dgm:prSet presAssocID="{8C9DF692-6CFF-4291-A713-EC337206C901}" presName="bgRect" presStyleLbl="bgShp" presStyleIdx="1" presStyleCnt="3"/>
      <dgm:spPr/>
    </dgm:pt>
    <dgm:pt modelId="{1AB00EE0-2F44-474D-88F6-462264101B6B}" type="pres">
      <dgm:prSet presAssocID="{8C9DF692-6CFF-4291-A713-EC337206C9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BA0BB5B-619C-4540-A877-6F40C733D5B6}" type="pres">
      <dgm:prSet presAssocID="{8C9DF692-6CFF-4291-A713-EC337206C901}" presName="spaceRect" presStyleCnt="0"/>
      <dgm:spPr/>
    </dgm:pt>
    <dgm:pt modelId="{9671537E-8921-4A24-B600-1C71FA0C82EE}" type="pres">
      <dgm:prSet presAssocID="{8C9DF692-6CFF-4291-A713-EC337206C901}" presName="parTx" presStyleLbl="revTx" presStyleIdx="1" presStyleCnt="3">
        <dgm:presLayoutVars>
          <dgm:chMax val="0"/>
          <dgm:chPref val="0"/>
        </dgm:presLayoutVars>
      </dgm:prSet>
      <dgm:spPr/>
    </dgm:pt>
    <dgm:pt modelId="{6101AC15-3E81-4366-A52C-C2CBA3FC7D62}" type="pres">
      <dgm:prSet presAssocID="{732F2101-F76A-4E61-94FA-6E7777270751}" presName="sibTrans" presStyleCnt="0"/>
      <dgm:spPr/>
    </dgm:pt>
    <dgm:pt modelId="{3853FD4B-4A97-4A57-B3E6-BBFCD9E1AF85}" type="pres">
      <dgm:prSet presAssocID="{E8DDB2C7-D882-488C-B7B0-4DA210593E54}" presName="compNode" presStyleCnt="0"/>
      <dgm:spPr/>
    </dgm:pt>
    <dgm:pt modelId="{7D7629D4-49F8-4FF2-BB7D-0B5A7B4357C5}" type="pres">
      <dgm:prSet presAssocID="{E8DDB2C7-D882-488C-B7B0-4DA210593E54}" presName="bgRect" presStyleLbl="bgShp" presStyleIdx="2" presStyleCnt="3"/>
      <dgm:spPr/>
    </dgm:pt>
    <dgm:pt modelId="{2F97A6F2-103D-454C-B969-042AB596B9D1}" type="pres">
      <dgm:prSet presAssocID="{E8DDB2C7-D882-488C-B7B0-4DA210593E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3EACBC03-BDEF-43D1-9EFA-694380E18E84}" type="pres">
      <dgm:prSet presAssocID="{E8DDB2C7-D882-488C-B7B0-4DA210593E54}" presName="spaceRect" presStyleCnt="0"/>
      <dgm:spPr/>
    </dgm:pt>
    <dgm:pt modelId="{C741E993-A89D-422A-A771-D4437120AEE0}" type="pres">
      <dgm:prSet presAssocID="{E8DDB2C7-D882-488C-B7B0-4DA210593E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873E431-01AC-4B67-9B59-9E9AAB6E128A}" srcId="{C39868DA-19B8-41A7-A353-93872C19643C}" destId="{62C29619-AA03-4FD7-9C64-38E7DC0F9207}" srcOrd="0" destOrd="0" parTransId="{828797FC-1CC9-47C0-BF87-8175A31AAB3B}" sibTransId="{93917AE3-F969-4C97-B541-D81AF9CA0871}"/>
    <dgm:cxn modelId="{00B6DB32-D06B-4EC3-A341-3639C417438F}" type="presOf" srcId="{8C9DF692-6CFF-4291-A713-EC337206C901}" destId="{9671537E-8921-4A24-B600-1C71FA0C82EE}" srcOrd="0" destOrd="0" presId="urn:microsoft.com/office/officeart/2018/2/layout/IconVerticalSolidList"/>
    <dgm:cxn modelId="{53B9D63A-4AE5-4F33-86D5-483CA6FCDE0E}" type="presOf" srcId="{C39868DA-19B8-41A7-A353-93872C19643C}" destId="{4A3A7568-3EB8-4788-B83B-35500ED155E0}" srcOrd="0" destOrd="0" presId="urn:microsoft.com/office/officeart/2018/2/layout/IconVerticalSolidList"/>
    <dgm:cxn modelId="{C8111D7B-D0BB-4CD2-9513-AB32B8453AEE}" srcId="{C39868DA-19B8-41A7-A353-93872C19643C}" destId="{E8DDB2C7-D882-488C-B7B0-4DA210593E54}" srcOrd="2" destOrd="0" parTransId="{CC90EAD3-602F-4C76-848D-0F5AE1D21A69}" sibTransId="{64702FA5-BB0B-4BF8-9BD7-33942D3E0753}"/>
    <dgm:cxn modelId="{A9A2B57B-C237-41BE-BCB0-0D33CE48A348}" type="presOf" srcId="{62C29619-AA03-4FD7-9C64-38E7DC0F9207}" destId="{8A65076A-9B2E-4254-BB4D-08F3B767DF43}" srcOrd="0" destOrd="0" presId="urn:microsoft.com/office/officeart/2018/2/layout/IconVerticalSolidList"/>
    <dgm:cxn modelId="{ECAAFFCE-1317-40CE-B7DB-DF3656FBE41C}" srcId="{C39868DA-19B8-41A7-A353-93872C19643C}" destId="{8C9DF692-6CFF-4291-A713-EC337206C901}" srcOrd="1" destOrd="0" parTransId="{2BCA4CB5-F901-4F97-8438-2C7BD8D3BD32}" sibTransId="{732F2101-F76A-4E61-94FA-6E7777270751}"/>
    <dgm:cxn modelId="{C4D02CD7-E344-4098-B046-DD102AB8D25A}" type="presOf" srcId="{E8DDB2C7-D882-488C-B7B0-4DA210593E54}" destId="{C741E993-A89D-422A-A771-D4437120AEE0}" srcOrd="0" destOrd="0" presId="urn:microsoft.com/office/officeart/2018/2/layout/IconVerticalSolidList"/>
    <dgm:cxn modelId="{52877DB6-5DFE-4680-927B-55CEE981AD6C}" type="presParOf" srcId="{4A3A7568-3EB8-4788-B83B-35500ED155E0}" destId="{0DAACC15-37F1-4AAE-B52C-D8FB3EF10A59}" srcOrd="0" destOrd="0" presId="urn:microsoft.com/office/officeart/2018/2/layout/IconVerticalSolidList"/>
    <dgm:cxn modelId="{C086AED6-C0EA-4AC1-9C19-DDBFAB704425}" type="presParOf" srcId="{0DAACC15-37F1-4AAE-B52C-D8FB3EF10A59}" destId="{F208A16C-AC88-4932-82EA-40F11BB7568A}" srcOrd="0" destOrd="0" presId="urn:microsoft.com/office/officeart/2018/2/layout/IconVerticalSolidList"/>
    <dgm:cxn modelId="{F6A25519-F43F-4405-BDD2-B82314DD699B}" type="presParOf" srcId="{0DAACC15-37F1-4AAE-B52C-D8FB3EF10A59}" destId="{81BFB3D0-05B9-4798-8513-3EA22B66B041}" srcOrd="1" destOrd="0" presId="urn:microsoft.com/office/officeart/2018/2/layout/IconVerticalSolidList"/>
    <dgm:cxn modelId="{DFE1F17E-0DC1-4F5D-9C3C-80E4BCF5CCDA}" type="presParOf" srcId="{0DAACC15-37F1-4AAE-B52C-D8FB3EF10A59}" destId="{841B6398-0C81-4808-9D8A-DA2275F91C72}" srcOrd="2" destOrd="0" presId="urn:microsoft.com/office/officeart/2018/2/layout/IconVerticalSolidList"/>
    <dgm:cxn modelId="{D5589D29-A8A6-488D-AE06-4E4AC68F1C7D}" type="presParOf" srcId="{0DAACC15-37F1-4AAE-B52C-D8FB3EF10A59}" destId="{8A65076A-9B2E-4254-BB4D-08F3B767DF43}" srcOrd="3" destOrd="0" presId="urn:microsoft.com/office/officeart/2018/2/layout/IconVerticalSolidList"/>
    <dgm:cxn modelId="{5E1C0BD0-7C71-43ED-B9C1-3AFBFA06FE79}" type="presParOf" srcId="{4A3A7568-3EB8-4788-B83B-35500ED155E0}" destId="{90AD742A-05C3-4943-838C-385A09359329}" srcOrd="1" destOrd="0" presId="urn:microsoft.com/office/officeart/2018/2/layout/IconVerticalSolidList"/>
    <dgm:cxn modelId="{62805359-C798-4466-A487-EEF9F48F9746}" type="presParOf" srcId="{4A3A7568-3EB8-4788-B83B-35500ED155E0}" destId="{C8264A65-9E66-4F45-A2E5-2EB7EE5F9BA6}" srcOrd="2" destOrd="0" presId="urn:microsoft.com/office/officeart/2018/2/layout/IconVerticalSolidList"/>
    <dgm:cxn modelId="{26109F29-E157-4E4A-A311-D62080A59234}" type="presParOf" srcId="{C8264A65-9E66-4F45-A2E5-2EB7EE5F9BA6}" destId="{8DEF4D8D-8A68-4F54-AE4B-8FDD6EFA05D9}" srcOrd="0" destOrd="0" presId="urn:microsoft.com/office/officeart/2018/2/layout/IconVerticalSolidList"/>
    <dgm:cxn modelId="{E3483B5A-3885-437B-8A98-2E881EEA15FF}" type="presParOf" srcId="{C8264A65-9E66-4F45-A2E5-2EB7EE5F9BA6}" destId="{1AB00EE0-2F44-474D-88F6-462264101B6B}" srcOrd="1" destOrd="0" presId="urn:microsoft.com/office/officeart/2018/2/layout/IconVerticalSolidList"/>
    <dgm:cxn modelId="{D709DF52-8A1F-4DC5-B558-028E80582C5A}" type="presParOf" srcId="{C8264A65-9E66-4F45-A2E5-2EB7EE5F9BA6}" destId="{0BA0BB5B-619C-4540-A877-6F40C733D5B6}" srcOrd="2" destOrd="0" presId="urn:microsoft.com/office/officeart/2018/2/layout/IconVerticalSolidList"/>
    <dgm:cxn modelId="{776D822C-10D2-4434-AE83-CDFC1CC30E73}" type="presParOf" srcId="{C8264A65-9E66-4F45-A2E5-2EB7EE5F9BA6}" destId="{9671537E-8921-4A24-B600-1C71FA0C82EE}" srcOrd="3" destOrd="0" presId="urn:microsoft.com/office/officeart/2018/2/layout/IconVerticalSolidList"/>
    <dgm:cxn modelId="{A6AE3457-563C-42BB-8812-E1C31B64D4CE}" type="presParOf" srcId="{4A3A7568-3EB8-4788-B83B-35500ED155E0}" destId="{6101AC15-3E81-4366-A52C-C2CBA3FC7D62}" srcOrd="3" destOrd="0" presId="urn:microsoft.com/office/officeart/2018/2/layout/IconVerticalSolidList"/>
    <dgm:cxn modelId="{95DD8E72-180A-4B9E-B838-4CAE3D56FF61}" type="presParOf" srcId="{4A3A7568-3EB8-4788-B83B-35500ED155E0}" destId="{3853FD4B-4A97-4A57-B3E6-BBFCD9E1AF85}" srcOrd="4" destOrd="0" presId="urn:microsoft.com/office/officeart/2018/2/layout/IconVerticalSolidList"/>
    <dgm:cxn modelId="{53BB4492-3FA8-4C56-BFF0-571EEAF399C7}" type="presParOf" srcId="{3853FD4B-4A97-4A57-B3E6-BBFCD9E1AF85}" destId="{7D7629D4-49F8-4FF2-BB7D-0B5A7B4357C5}" srcOrd="0" destOrd="0" presId="urn:microsoft.com/office/officeart/2018/2/layout/IconVerticalSolidList"/>
    <dgm:cxn modelId="{0622903E-DC83-42DE-8EB4-63F0F6324207}" type="presParOf" srcId="{3853FD4B-4A97-4A57-B3E6-BBFCD9E1AF85}" destId="{2F97A6F2-103D-454C-B969-042AB596B9D1}" srcOrd="1" destOrd="0" presId="urn:microsoft.com/office/officeart/2018/2/layout/IconVerticalSolidList"/>
    <dgm:cxn modelId="{06058030-4516-4FA0-9B25-D852C27CDF46}" type="presParOf" srcId="{3853FD4B-4A97-4A57-B3E6-BBFCD9E1AF85}" destId="{3EACBC03-BDEF-43D1-9EFA-694380E18E84}" srcOrd="2" destOrd="0" presId="urn:microsoft.com/office/officeart/2018/2/layout/IconVerticalSolidList"/>
    <dgm:cxn modelId="{DD236D19-5911-4145-A697-9B85EC65B5CC}" type="presParOf" srcId="{3853FD4B-4A97-4A57-B3E6-BBFCD9E1AF85}" destId="{C741E993-A89D-422A-A771-D4437120AE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F213-618B-4DD2-B9F4-3F8828A877F0}">
      <dsp:nvSpPr>
        <dsp:cNvPr id="0" name=""/>
        <dsp:cNvSpPr/>
      </dsp:nvSpPr>
      <dsp:spPr>
        <a:xfrm>
          <a:off x="2578494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Noise</a:t>
          </a:r>
        </a:p>
      </dsp:txBody>
      <dsp:txXfrm>
        <a:off x="3018664" y="1646670"/>
        <a:ext cx="2125326" cy="2125326"/>
      </dsp:txXfrm>
    </dsp:sp>
    <dsp:sp modelId="{41CE29A9-4575-4906-AAFA-620EF6D6CCAE}">
      <dsp:nvSpPr>
        <dsp:cNvPr id="0" name=""/>
        <dsp:cNvSpPr/>
      </dsp:nvSpPr>
      <dsp:spPr>
        <a:xfrm>
          <a:off x="3105966" y="536"/>
          <a:ext cx="1950722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Message</a:t>
          </a:r>
          <a:endParaRPr lang="en-US" sz="1400" kern="1200" dirty="0"/>
        </a:p>
      </dsp:txBody>
      <dsp:txXfrm>
        <a:off x="3391643" y="220621"/>
        <a:ext cx="1379368" cy="1062663"/>
      </dsp:txXfrm>
    </dsp:sp>
    <dsp:sp modelId="{F99A30B8-C959-49E8-95D4-0B1A42EC3964}">
      <dsp:nvSpPr>
        <dsp:cNvPr id="0" name=""/>
        <dsp:cNvSpPr/>
      </dsp:nvSpPr>
      <dsp:spPr>
        <a:xfrm>
          <a:off x="4985913" y="1657770"/>
          <a:ext cx="2105589" cy="21031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Receiver</a:t>
          </a:r>
        </a:p>
      </dsp:txBody>
      <dsp:txXfrm>
        <a:off x="5294269" y="1965766"/>
        <a:ext cx="1488877" cy="1487133"/>
      </dsp:txXfrm>
    </dsp:sp>
    <dsp:sp modelId="{8AE962C4-19D6-4FA1-A714-DA158E36AF2A}">
      <dsp:nvSpPr>
        <dsp:cNvPr id="0" name=""/>
        <dsp:cNvSpPr/>
      </dsp:nvSpPr>
      <dsp:spPr>
        <a:xfrm>
          <a:off x="2954367" y="3915297"/>
          <a:ext cx="2253919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Environment</a:t>
          </a:r>
          <a:endParaRPr lang="en-US" sz="1300" kern="1200" dirty="0"/>
        </a:p>
      </dsp:txBody>
      <dsp:txXfrm>
        <a:off x="3284446" y="4135382"/>
        <a:ext cx="1593761" cy="1062663"/>
      </dsp:txXfrm>
    </dsp:sp>
    <dsp:sp modelId="{7CDD464A-A666-4AB3-A914-489BB39D297A}">
      <dsp:nvSpPr>
        <dsp:cNvPr id="0" name=""/>
        <dsp:cNvSpPr/>
      </dsp:nvSpPr>
      <dsp:spPr>
        <a:xfrm>
          <a:off x="1036497" y="1694349"/>
          <a:ext cx="2174900" cy="20299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</a:t>
          </a:r>
        </a:p>
      </dsp:txBody>
      <dsp:txXfrm>
        <a:off x="1355004" y="1991631"/>
        <a:ext cx="1537886" cy="1435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0C742-5D48-4764-BFFA-751F043217A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81A1A-3B86-4625-B96A-68464335A6B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A54B8-6C54-4094-9C76-4D5EE2EF655F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Outcomes are important</a:t>
          </a:r>
        </a:p>
      </dsp:txBody>
      <dsp:txXfrm>
        <a:off x="1941716" y="718"/>
        <a:ext cx="4571887" cy="1681139"/>
      </dsp:txXfrm>
    </dsp:sp>
    <dsp:sp modelId="{4D60B9AE-D115-41F8-BB15-AD401FD55AC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9E2A3-A605-4A5F-9546-832965477227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B06AE-7673-4862-8740-081C1D496D98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Viewpoints Differ</a:t>
          </a:r>
        </a:p>
      </dsp:txBody>
      <dsp:txXfrm>
        <a:off x="1941716" y="2102143"/>
        <a:ext cx="4571887" cy="1681139"/>
      </dsp:txXfrm>
    </dsp:sp>
    <dsp:sp modelId="{597BEFE1-B648-4BC3-9E01-288B55F1DAD8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FC80B-86E9-4CBC-AFC4-016B5FFBDEC6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D687E-25B2-4DB4-A5C2-0B82E6116FFC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Emotions run high</a:t>
          </a: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0C8ED-56AB-4C13-8784-365FAD900278}">
      <dsp:nvSpPr>
        <dsp:cNvPr id="0" name=""/>
        <dsp:cNvSpPr/>
      </dsp:nvSpPr>
      <dsp:spPr>
        <a:xfrm>
          <a:off x="0" y="5314"/>
          <a:ext cx="6513603" cy="1199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9BEAD-40E6-46E4-B8BE-A44A1953D42E}">
      <dsp:nvSpPr>
        <dsp:cNvPr id="0" name=""/>
        <dsp:cNvSpPr/>
      </dsp:nvSpPr>
      <dsp:spPr>
        <a:xfrm>
          <a:off x="362794" y="275161"/>
          <a:ext cx="660271" cy="65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DA083-A8B2-4B66-BD5B-D25B731C5265}">
      <dsp:nvSpPr>
        <dsp:cNvPr id="0" name=""/>
        <dsp:cNvSpPr/>
      </dsp:nvSpPr>
      <dsp:spPr>
        <a:xfrm>
          <a:off x="1385860" y="5314"/>
          <a:ext cx="5106400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Why does it matter?</a:t>
          </a:r>
        </a:p>
      </dsp:txBody>
      <dsp:txXfrm>
        <a:off x="1385860" y="5314"/>
        <a:ext cx="5106400" cy="1236799"/>
      </dsp:txXfrm>
    </dsp:sp>
    <dsp:sp modelId="{3D9D7945-C91E-4260-A04F-8423E022B1FB}">
      <dsp:nvSpPr>
        <dsp:cNvPr id="0" name=""/>
        <dsp:cNvSpPr/>
      </dsp:nvSpPr>
      <dsp:spPr>
        <a:xfrm>
          <a:off x="0" y="1551313"/>
          <a:ext cx="6513603" cy="1199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B94AF-1D58-498E-AA1E-A1931D96E716}">
      <dsp:nvSpPr>
        <dsp:cNvPr id="0" name=""/>
        <dsp:cNvSpPr/>
      </dsp:nvSpPr>
      <dsp:spPr>
        <a:xfrm>
          <a:off x="362794" y="1821160"/>
          <a:ext cx="660271" cy="659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24C41-0FD7-4E39-8C2E-0E51175F0143}">
      <dsp:nvSpPr>
        <dsp:cNvPr id="0" name=""/>
        <dsp:cNvSpPr/>
      </dsp:nvSpPr>
      <dsp:spPr>
        <a:xfrm>
          <a:off x="1385860" y="1551313"/>
          <a:ext cx="5106400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How does each party feel about it</a:t>
          </a:r>
        </a:p>
      </dsp:txBody>
      <dsp:txXfrm>
        <a:off x="1385860" y="1551313"/>
        <a:ext cx="5106400" cy="1236799"/>
      </dsp:txXfrm>
    </dsp:sp>
    <dsp:sp modelId="{AD09ADF7-ED8F-4D2C-A987-BB15CF40E66E}">
      <dsp:nvSpPr>
        <dsp:cNvPr id="0" name=""/>
        <dsp:cNvSpPr/>
      </dsp:nvSpPr>
      <dsp:spPr>
        <a:xfrm>
          <a:off x="0" y="3097312"/>
          <a:ext cx="6513603" cy="11993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107A4-ED09-454A-8FF4-734A0A9271B2}">
      <dsp:nvSpPr>
        <dsp:cNvPr id="0" name=""/>
        <dsp:cNvSpPr/>
      </dsp:nvSpPr>
      <dsp:spPr>
        <a:xfrm>
          <a:off x="362794" y="3367160"/>
          <a:ext cx="660271" cy="659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00116-8116-4144-A66C-D87A8A715796}">
      <dsp:nvSpPr>
        <dsp:cNvPr id="0" name=""/>
        <dsp:cNvSpPr/>
      </dsp:nvSpPr>
      <dsp:spPr>
        <a:xfrm>
          <a:off x="1385860" y="3097312"/>
          <a:ext cx="5106400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do I want as an outcome </a:t>
          </a:r>
        </a:p>
      </dsp:txBody>
      <dsp:txXfrm>
        <a:off x="1385860" y="3097312"/>
        <a:ext cx="5106400" cy="1236799"/>
      </dsp:txXfrm>
    </dsp:sp>
    <dsp:sp modelId="{E39FCB05-CC8F-495B-8B57-98868D057AEB}">
      <dsp:nvSpPr>
        <dsp:cNvPr id="0" name=""/>
        <dsp:cNvSpPr/>
      </dsp:nvSpPr>
      <dsp:spPr>
        <a:xfrm>
          <a:off x="0" y="4643312"/>
          <a:ext cx="6513603" cy="11993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1C8D3-9834-4A95-B27C-2B518485F1F3}">
      <dsp:nvSpPr>
        <dsp:cNvPr id="0" name=""/>
        <dsp:cNvSpPr/>
      </dsp:nvSpPr>
      <dsp:spPr>
        <a:xfrm>
          <a:off x="362794" y="4913159"/>
          <a:ext cx="660271" cy="659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2D206-1DC6-4165-BD6E-B70FEFCF4273}">
      <dsp:nvSpPr>
        <dsp:cNvPr id="0" name=""/>
        <dsp:cNvSpPr/>
      </dsp:nvSpPr>
      <dsp:spPr>
        <a:xfrm>
          <a:off x="1385860" y="4643312"/>
          <a:ext cx="5106400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am I willing to compromise on</a:t>
          </a:r>
        </a:p>
      </dsp:txBody>
      <dsp:txXfrm>
        <a:off x="1385860" y="4643312"/>
        <a:ext cx="5106400" cy="1236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4724B-BEC2-45C6-A677-40A6BDD1D5E3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191E8-E294-45FE-8A89-480951AC6883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05382-CFB4-475B-93F0-B6F114D37F2A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Stick to facts</a:t>
          </a:r>
        </a:p>
      </dsp:txBody>
      <dsp:txXfrm>
        <a:off x="1429899" y="2442"/>
        <a:ext cx="5083704" cy="1238008"/>
      </dsp:txXfrm>
    </dsp:sp>
    <dsp:sp modelId="{0224CD33-B6B4-4422-91F9-A02F34E8710C}">
      <dsp:nvSpPr>
        <dsp:cNvPr id="0" name=""/>
        <dsp:cNvSpPr/>
      </dsp:nvSpPr>
      <dsp:spPr>
        <a:xfrm>
          <a:off x="0" y="1536100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4A14F-6D05-42AD-8131-211B71FD5D84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01CC3-59B8-4066-A545-4C8037B34725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Don’t  over generalize</a:t>
          </a:r>
        </a:p>
      </dsp:txBody>
      <dsp:txXfrm>
        <a:off x="1429899" y="1549953"/>
        <a:ext cx="5083704" cy="1238008"/>
      </dsp:txXfrm>
    </dsp:sp>
    <dsp:sp modelId="{ADD55962-F30F-4041-A274-766E583C6675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D39D5-9D73-43BA-B977-DEC5D9CB7E46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1A32F-EB2F-4541-9193-D7CD36C5FB93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Start from your perspective rather than attacking</a:t>
          </a:r>
        </a:p>
      </dsp:txBody>
      <dsp:txXfrm>
        <a:off x="1429899" y="3097464"/>
        <a:ext cx="5083704" cy="1238008"/>
      </dsp:txXfrm>
    </dsp:sp>
    <dsp:sp modelId="{245025C3-792C-4CF8-AA0B-6D1248FD73A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10235-1328-47E2-8DAA-2713340599F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17EE-EAFE-43AE-B936-6FBCBB1CF860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State implications of the behavior</a:t>
          </a:r>
        </a:p>
      </dsp:txBody>
      <dsp:txXfrm>
        <a:off x="1429899" y="4644974"/>
        <a:ext cx="5083704" cy="1238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7BF6A-63DC-465B-8A59-689795714EBA}">
      <dsp:nvSpPr>
        <dsp:cNvPr id="0" name=""/>
        <dsp:cNvSpPr/>
      </dsp:nvSpPr>
      <dsp:spPr>
        <a:xfrm>
          <a:off x="0" y="799272"/>
          <a:ext cx="6513603" cy="2068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Practice starting your “Sticky” Conversation</a:t>
          </a:r>
        </a:p>
      </dsp:txBody>
      <dsp:txXfrm>
        <a:off x="100979" y="900251"/>
        <a:ext cx="6311645" cy="1866602"/>
      </dsp:txXfrm>
    </dsp:sp>
    <dsp:sp modelId="{D7180D99-3D31-4E73-8F01-8BD8E859F626}">
      <dsp:nvSpPr>
        <dsp:cNvPr id="0" name=""/>
        <dsp:cNvSpPr/>
      </dsp:nvSpPr>
      <dsp:spPr>
        <a:xfrm>
          <a:off x="0" y="3017593"/>
          <a:ext cx="6513603" cy="206856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Each person use a difference scenario</a:t>
          </a:r>
        </a:p>
      </dsp:txBody>
      <dsp:txXfrm>
        <a:off x="100979" y="3118572"/>
        <a:ext cx="6311645" cy="1866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8A16C-AC88-4932-82EA-40F11BB7568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FB3D0-05B9-4798-8513-3EA22B66B041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5076A-9B2E-4254-BB4D-08F3B767DF43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what is happening</a:t>
          </a:r>
        </a:p>
      </dsp:txBody>
      <dsp:txXfrm>
        <a:off x="1941716" y="718"/>
        <a:ext cx="4571887" cy="1681139"/>
      </dsp:txXfrm>
    </dsp:sp>
    <dsp:sp modelId="{8DEF4D8D-8A68-4F54-AE4B-8FDD6EFA05D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00EE0-2F44-474D-88F6-462264101B6B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1537E-8921-4A24-B600-1C71FA0C82E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Name it </a:t>
          </a:r>
        </a:p>
      </dsp:txBody>
      <dsp:txXfrm>
        <a:off x="1941716" y="2102143"/>
        <a:ext cx="4571887" cy="1681139"/>
      </dsp:txXfrm>
    </dsp:sp>
    <dsp:sp modelId="{7D7629D4-49F8-4FF2-BB7D-0B5A7B4357C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7A6F2-103D-454C-B969-042AB596B9D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E993-A89D-422A-A771-D4437120AEE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quiet and wait</a:t>
          </a:r>
        </a:p>
      </dsp:txBody>
      <dsp:txXfrm>
        <a:off x="1941716" y="4203567"/>
        <a:ext cx="4571887" cy="1681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8A16C-AC88-4932-82EA-40F11BB7568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FB3D0-05B9-4798-8513-3EA22B66B041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5076A-9B2E-4254-BB4D-08F3B767DF43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what is happening</a:t>
          </a:r>
        </a:p>
      </dsp:txBody>
      <dsp:txXfrm>
        <a:off x="1941716" y="718"/>
        <a:ext cx="4571887" cy="1681139"/>
      </dsp:txXfrm>
    </dsp:sp>
    <dsp:sp modelId="{8DEF4D8D-8A68-4F54-AE4B-8FDD6EFA05D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00EE0-2F44-474D-88F6-462264101B6B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1537E-8921-4A24-B600-1C71FA0C82E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Name it </a:t>
          </a:r>
        </a:p>
      </dsp:txBody>
      <dsp:txXfrm>
        <a:off x="1941716" y="2102143"/>
        <a:ext cx="4571887" cy="1681139"/>
      </dsp:txXfrm>
    </dsp:sp>
    <dsp:sp modelId="{7D7629D4-49F8-4FF2-BB7D-0B5A7B4357C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7A6F2-103D-454C-B969-042AB596B9D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E993-A89D-422A-A771-D4437120AEE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quiet and wait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364CD8A-60BC-4820-8F48-17493F231523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2229C77-43D2-4CFE-9810-E05FBC90B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5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1DB67BF-E0A5-462A-BB81-3A21F7856BEC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F843D29-4E86-4A50-B9F2-86BD83311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2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happening when you say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5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1602" indent="-29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2574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2255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1937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81618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1300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0981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90663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A290EC-3559-42AE-A254-0F19904875CF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432584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up</a:t>
            </a:r>
          </a:p>
          <a:p>
            <a:r>
              <a:rPr lang="en-US" dirty="0"/>
              <a:t>Hold hands up</a:t>
            </a:r>
          </a:p>
          <a:p>
            <a:endParaRPr lang="en-US" dirty="0"/>
          </a:p>
          <a:p>
            <a:r>
              <a:rPr lang="en-US" dirty="0"/>
              <a:t>Taller person, push. </a:t>
            </a:r>
          </a:p>
          <a:p>
            <a:endParaRPr lang="en-US" dirty="0"/>
          </a:p>
          <a:p>
            <a:r>
              <a:rPr lang="en-US" dirty="0"/>
              <a:t>What happens,   you hit resistance.  It’s a natural response</a:t>
            </a:r>
          </a:p>
          <a:p>
            <a:endParaRPr lang="en-US" dirty="0"/>
          </a:p>
          <a:p>
            <a:r>
              <a:rPr lang="en-US" sz="1200" dirty="0"/>
              <a:t>A reaction to an emotional process taking place within a person.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It is a predictable, natural and necessary part of the learning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9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11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could be improved with the first statement?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Keep the examples specific by using the perception you have, how it makes you feel, effect it is having on you or someone else.  Don’t place blame.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Uses Assertive language,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that is candid without being overly aggressive.  Uses Facts not judgments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FDDCC3-B879-45CA-B4F7-97E00EC6FEBB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40125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87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be on the screen or we could provide a worksheet to complete on 1 side</a:t>
            </a:r>
          </a:p>
          <a:p>
            <a:endParaRPr lang="en-US" dirty="0"/>
          </a:p>
          <a:p>
            <a:r>
              <a:rPr lang="en-US" dirty="0"/>
              <a:t>With the key tips on the other.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3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1602" indent="-29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2574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2255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1937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81618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1300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0981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90663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A290EC-3559-42AE-A254-0F19904875CF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916620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gets in the way when we try to communicate?</a:t>
            </a:r>
          </a:p>
          <a:p>
            <a:endParaRPr lang="en-US" dirty="0"/>
          </a:p>
          <a:p>
            <a:r>
              <a:rPr lang="en-US" dirty="0"/>
              <a:t>What helps us when we communicate</a:t>
            </a:r>
          </a:p>
          <a:p>
            <a:endParaRPr lang="en-US" dirty="0"/>
          </a:p>
          <a:p>
            <a:r>
              <a:rPr lang="en-US" dirty="0"/>
              <a:t>Before we communicate what do we need to think about?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39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24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3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can be rooted in these main categories: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Miscommunication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 of Opinion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Perspectives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Objectives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Resources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 No one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alike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Resolution Style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your Style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other styles</a:t>
            </a:r>
          </a:p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5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Once they take the survey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5AC1EE-4673-4D8D-8EC6-047A9FFB3F75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55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Competing is best used: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quick decisive action is vital; e.g., emergencies.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important issues where unpopular courses of action need implementing. such as cost cutting,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enforcing unpopular rules and discipline.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issues vital to company welfare when you know you are right.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protect yourself against people who take advantage of you.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Collaborating is best used: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an integrative solution, when both sets of concerns are too important to be compromised.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your objective is to learn; e.g., testing your own assumptions, understanding the views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merge insights from people with different perspectives on a problem.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gain commitment, by incorporating other's concerns into a consensual decision.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work through hard feelings which have been interfering with an interpersonal relationship.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Compromising is best used: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goals are moderately important, but not worth the effort or potential disruption of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assertive modes.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two opponents with equal power are strongly committed to mutually exclusive goals; i.e., 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labor management bargaining.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temporary settlements to complex issues.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arrive at expedient solutions under time pressure.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backup mode when collaboration or competition fails to be successful.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Avoiding is best used: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an issue is trivial, of only passing importance, or when other more important issues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 perceive no chance of satisfying your concerns; e.g., when you have low power or you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frustrated by something that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be very difficult to change (national policies, someone's personality).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potential damage of confronting a conflict outweighs the benefits of its resolution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let people cool down; i.e., to reduce tensions to a productive level and regain perspective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composure.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gathering more information outweighs the advantages of an immediate decision.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others can resolve the conflict more effectively.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issue seems tangential or symptomatic of another more basic issue.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Accommodating is best used: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others can resolve the conflict more effectively.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issue is much more important to the other person than to yourself - to satisfy the needs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others, and to show you are reasonable.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build up social credits for later issues which are important to you.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continued competition would only damage your cause, i.e., when you are outmatched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preserving harmony and avoiding disruption are especially important.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aid in the managerial development of subordinates by allowing them to experiment and learn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their own mistakes.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30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would you put </a:t>
            </a:r>
            <a:r>
              <a:rPr lang="en-US" dirty="0" err="1"/>
              <a:t>Gru</a:t>
            </a:r>
            <a:r>
              <a:rPr lang="en-US" dirty="0"/>
              <a:t> on the scale?</a:t>
            </a:r>
          </a:p>
          <a:p>
            <a:r>
              <a:rPr lang="en-US" dirty="0"/>
              <a:t>Edith, Agnes,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3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100% responsibility of the sender of the message to ensure the message and its</a:t>
            </a:r>
            <a:r>
              <a:rPr lang="en-US" baseline="0" dirty="0"/>
              <a:t> meaning is received accurately.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6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3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8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2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conversation needs to start with the “why”   why is this important</a:t>
            </a:r>
          </a:p>
          <a:p>
            <a:r>
              <a:rPr lang="en-US" dirty="0"/>
              <a:t>Why do I need to have it.   </a:t>
            </a:r>
          </a:p>
          <a:p>
            <a:endParaRPr lang="en-US" dirty="0"/>
          </a:p>
          <a:p>
            <a:r>
              <a:rPr lang="en-US" dirty="0"/>
              <a:t>How will I deliver it</a:t>
            </a:r>
          </a:p>
          <a:p>
            <a:r>
              <a:rPr lang="en-US" dirty="0"/>
              <a:t>What can I anticipate it going and what is the desired outcome.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4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43D29-4E86-4A50-B9F2-86BD83311B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9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This is where it gets challenging . Our language can be judgmental and stereotypical. 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are some examples of how our language can creep into The “Avoid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column”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 always are late to every meeting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 never listen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1602" indent="-29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2574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2255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1937" indent="-233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81618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1300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0981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90663" indent="-233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A290EC-3559-42AE-A254-0F19904875CF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4319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2130426"/>
            <a:ext cx="8128000" cy="1470025"/>
          </a:xfrm>
        </p:spPr>
        <p:txBody>
          <a:bodyPr/>
          <a:lstStyle>
            <a:lvl1pPr algn="ctr">
              <a:defRPr baseline="0">
                <a:solidFill>
                  <a:schemeClr val="tx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3886200"/>
            <a:ext cx="81280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7180"/>
      </p:ext>
    </p:extLst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E1D-5AFA-469C-BDF5-3222CB737D8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1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99AF-C43A-462D-A4C4-DD715025CC1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9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324C-33C1-46F3-811D-F00064411FE7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8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4FB-123F-4C22-8480-8DA5767D789E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1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A-7F6A-400D-B8DD-E49E3057D92A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3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7201-196E-45DB-8D58-1D3F8C45F04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4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B415-4500-4547-AAFF-2EAC62E84C2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19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3E4-9D5A-492C-9AE5-2345AD8D7FDB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7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065B-1011-4B58-9C9B-2D73EA3A6E4B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4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4927-184C-40A6-BA0F-AB287861F7A1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8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ily Post 2013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0"/>
            <a:ext cx="9245600" cy="533400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14401"/>
      </p:ext>
    </p:extLst>
  </p:cSld>
  <p:clrMapOvr>
    <a:masterClrMapping/>
  </p:clrMapOvr>
  <p:transition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3CC1-EFB8-49A2-A6E2-F4669F4F356E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71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D37C-E0FD-4A41-ADB0-29B91071B96B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4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6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311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610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8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9A9-48C8-4A9E-93CB-56E1AB0F904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7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3657-2526-41B0-9476-F24B49A59A7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44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4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AC7E-FF90-421C-93B0-DBAC2E829BD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371600"/>
            <a:ext cx="4572000" cy="495300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371600"/>
            <a:ext cx="4572000" cy="495300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97638"/>
      </p:ext>
    </p:extLst>
  </p:cSld>
  <p:clrMapOvr>
    <a:masterClrMapping/>
  </p:clrMapOvr>
  <p:transition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9000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514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F936-E436-494F-ABC6-284BBC01D6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7CD0-0D16-452D-A984-39586EA1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799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E1D-5AFA-469C-BDF5-3222CB737D8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81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11AB928-1761-4753-8FDC-3504D4F0FE6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11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03B-DECC-489E-965C-8173BA9C4B4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21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02A7-A567-44AA-9D93-1806D0837D21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20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049-1720-4FC0-9EBF-DE7226A56A28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54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CDC9-2388-41A7-91F3-31A96CCDE0A5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53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0641-C5B5-463C-AEE1-0EA003F13405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0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515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C2A9-3DF4-461A-ACC9-7B71157AF59F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84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31C4-847D-4280-8B40-075B30C1371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18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5A35-C09E-4C11-B548-49CD71C54C0E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89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D14F-69E3-44C1-831F-76D1D60DC25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78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B930-73E1-4FC7-811B-29E878F3BB55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5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E260-D41B-4EED-B712-5D4D9E79764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60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FE1D-5AFA-469C-BDF5-3222CB737D8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02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8290-EEF0-42FA-A16D-59F0A880D565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8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3BAC-EAF7-4B85-8706-7D1D240F242C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48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B864F67-CEA4-458C-AB0D-C37427C724C9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8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0A9A9-48C8-4A9E-93CB-56E1AB0F904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7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75A2AD0-E9C9-439B-9677-BD70802EBD09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6F970-8F37-449B-9644-ECCF944607F4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5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DAC7E-FF90-421C-93B0-DBAC2E829BD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9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A3657-2526-41B0-9476-F24B49A59A7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4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3BAC-EAF7-4B85-8706-7D1D240F242C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Blank blue green Sept 2012 800 x 600.ai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78000" y="1279525"/>
            <a:ext cx="9245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641600" y="0"/>
            <a:ext cx="924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6611938"/>
            <a:ext cx="2621230" cy="246221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n-US" sz="1000" dirty="0">
                <a:solidFill>
                  <a:srgbClr val="000000"/>
                </a:solidFill>
                <a:latin typeface="Verdana" charset="0"/>
              </a:rPr>
              <a:t>© 2013 The Emily Post Institute, Inc.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7600" y="6611938"/>
            <a:ext cx="3149600" cy="24606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>
              <a:defRPr/>
            </a:pPr>
            <a:fld id="{11A53A41-27D0-A749-A4C9-B4DB8C333EDA}" type="slidenum">
              <a:rPr lang="en-US" sz="1000">
                <a:solidFill>
                  <a:srgbClr val="376092"/>
                </a:solidFill>
                <a:latin typeface="Verdana" charset="0"/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76092"/>
              </a:solidFill>
              <a:latin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87" r:id="rId5"/>
    <p:sldLayoutId id="2147483688" r:id="rId6"/>
    <p:sldLayoutId id="2147483689" r:id="rId7"/>
    <p:sldLayoutId id="2147483690" r:id="rId8"/>
    <p:sldLayoutId id="2147483922" r:id="rId9"/>
    <p:sldLayoutId id="2147483923" r:id="rId10"/>
  </p:sldLayoutIdLst>
  <p:transition advTm="0"/>
  <p:hf hdr="0" dt="0"/>
  <p:txStyles>
    <p:titleStyle>
      <a:lvl1pPr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kern="1200">
          <a:solidFill>
            <a:srgbClr val="000000"/>
          </a:solidFill>
          <a:latin typeface="Verdana" pitchFamily="34" charset="0"/>
          <a:ea typeface="ＭＳ Ｐゴシック" charset="-128"/>
          <a:cs typeface="ＭＳ Ｐゴシック" charset="-128"/>
        </a:defRPr>
      </a:lvl1pPr>
      <a:lvl2pPr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charset="2"/>
        <a:buChar char=""/>
        <a:defRPr sz="2800" kern="1200">
          <a:solidFill>
            <a:srgbClr val="000000"/>
          </a:solidFill>
          <a:latin typeface="Verdana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charset="2"/>
        <a:buChar char=""/>
        <a:defRPr sz="2400" kern="1200">
          <a:solidFill>
            <a:srgbClr val="000000"/>
          </a:solidFill>
          <a:latin typeface="Verdana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charset="2"/>
        <a:buChar char=""/>
        <a:defRPr sz="2000" kern="1200">
          <a:solidFill>
            <a:srgbClr val="000000"/>
          </a:solidFill>
          <a:latin typeface="Verdana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charset="2"/>
        <a:buChar char=""/>
        <a:defRPr sz="2000" kern="1200">
          <a:solidFill>
            <a:srgbClr val="000000"/>
          </a:solidFill>
          <a:latin typeface="Verdana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charset="2"/>
        <a:buChar char=""/>
        <a:defRPr sz="2000" kern="1200">
          <a:solidFill>
            <a:srgbClr val="000000"/>
          </a:solidFill>
          <a:latin typeface="Verdana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6413-8A23-4856-9796-73FF6AF65095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41A1-8050-4E59-8236-C3955564E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2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03659F-0FAC-4C97-A95A-7F546B3765A5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0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arvindpariti.blogspot.com/2011_10_01_archive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en.wikipedia.org/wiki/File:No_sign_Right.svg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philanthropy.blogspot.com/2011/02/generosity-day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iza200117.deviantart.com/art/Iankser-last-of-the-volieteers-571869222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en.wikipedia.org/wiki/File:No_sign_Right.svg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philanthropy.blogspot.com/2011/02/generosity-day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photos-public-domain.com/2011/01/04/red-brick-wall-textur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en.wikipedia.org/wiki/File:No_sign_Right.svg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philanthropy.blogspot.com/2011/02/generosity-day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knowledgeworkx.com/articles/personal-development/463/resolving-intercultural-conflict-part-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version_%28law%29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QJiJ95mHftE" TargetMode="Externa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cGk92kEf83o" TargetMode="Externa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blegeography.com/some-approaches-to-the-question-of-chewing-gum-litter/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amarettogirl.squarespace.com/blog/tag/ar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UVwfQLsUQaY?feature=oembed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hrishildrew.wordpress.com/tag/alan-mcle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cake, small, sitting&#10;&#10;Description automatically generated">
            <a:extLst>
              <a:ext uri="{FF2B5EF4-FFF2-40B4-BE49-F238E27FC236}">
                <a16:creationId xmlns:a16="http://schemas.microsoft.com/office/drawing/2014/main" id="{CAD8FB47-A767-4DB1-B795-C52DBEE01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26" b="112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Sticky Conversations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E3AA9B7-A36F-4E46-BED9-A22A6F1A5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66C3-F754-4ABF-915C-3B610F25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Planning the conversation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88817-177F-409B-A2C1-55B05BBA0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6" r="12339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04B15-F7CD-4EA8-B522-2A054BD3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76547CD0-0D16-452D-A984-39586EA19E05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10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36EA8-087F-49B6-877E-0C297931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6626" y="6199631"/>
            <a:ext cx="4256653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defRPr/>
            </a:pPr>
            <a:endParaRPr lang="en-US" sz="1100" kern="1200">
              <a:solidFill>
                <a:schemeClr val="tx1">
                  <a:alpha val="8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76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A0F71-95E2-452E-B4F5-8AC3A7AC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Planning the conversation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902CD-400E-4E35-82A6-5643CAAE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657A5-8E26-4E9B-A864-8BC1A5E1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547CD0-0D16-452D-A984-39586EA19E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9437200-68CE-4E01-8594-CDEB8035C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7543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1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altLang="en-US" sz="2500">
                <a:solidFill>
                  <a:srgbClr val="FFFFFF"/>
                </a:solidFill>
                <a:latin typeface="Verdana" panose="020B0604030504040204" pitchFamily="34" charset="0"/>
              </a:rPr>
              <a:t>Effective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i="1" dirty="0">
                <a:latin typeface="Vrinda" pitchFamily="34" charset="0"/>
                <a:cs typeface="Vrinda" pitchFamily="34" charset="0"/>
              </a:rPr>
              <a:t>Use</a:t>
            </a:r>
            <a:r>
              <a:rPr lang="en-US" sz="2000" dirty="0">
                <a:latin typeface="Vrinda" pitchFamily="34" charset="0"/>
                <a:cs typeface="Vrinda" pitchFamily="34" charset="0"/>
              </a:rPr>
              <a:t> Language that is: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Descriptive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Focused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Specific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Brief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Simple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i="1" dirty="0">
                <a:latin typeface="Vrinda" pitchFamily="34" charset="0"/>
                <a:cs typeface="Vrinda" pitchFamily="34" charset="0"/>
              </a:rPr>
              <a:t>Avoid</a:t>
            </a:r>
            <a:r>
              <a:rPr lang="en-US" sz="2000" dirty="0">
                <a:latin typeface="Vrinda" pitchFamily="34" charset="0"/>
                <a:cs typeface="Vrinda" pitchFamily="34" charset="0"/>
              </a:rPr>
              <a:t> Language that is: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Judgmental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Global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Stereotyped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Lengthy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Complicated</a:t>
            </a: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35483F-3D33-4FC2-A0F6-6E9982F9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61480" y="3263050"/>
            <a:ext cx="1562101" cy="1562101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CD640A0-9218-4ABC-B505-02D5FBC44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72750" y="3160351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8809"/>
      </p:ext>
    </p:extLst>
  </p:cSld>
  <p:clrMapOvr>
    <a:masterClrMapping/>
  </p:clrMapOvr>
  <p:transition spd="slow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1C906F-BB4C-410C-B44F-6A44AB5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37" y="1399032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Global</a:t>
            </a:r>
            <a:br>
              <a:rPr lang="en-US" sz="3600" dirty="0"/>
            </a:br>
            <a:r>
              <a:rPr lang="en-US" sz="3600" dirty="0"/>
              <a:t>Stereotypical</a:t>
            </a:r>
            <a:br>
              <a:rPr lang="en-US" sz="3600" dirty="0"/>
            </a:br>
            <a:r>
              <a:rPr lang="en-US" sz="3600" dirty="0"/>
              <a:t>Judgmental</a:t>
            </a:r>
            <a:br>
              <a:rPr lang="en-US" sz="3600" dirty="0"/>
            </a:br>
            <a:br>
              <a:rPr lang="en-US" sz="20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25AC34-B8EA-49D3-B4B7-1356DA9F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“Your generation is never going to  understand how all this technology works.”  </a:t>
            </a:r>
          </a:p>
        </p:txBody>
      </p:sp>
    </p:spTree>
    <p:extLst>
      <p:ext uri="{BB962C8B-B14F-4D97-AF65-F5344CB8AC3E}">
        <p14:creationId xmlns:p14="http://schemas.microsoft.com/office/powerpoint/2010/main" val="180343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9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705239-58AE-464A-80EF-460B88E15B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273" r="758" b="-1"/>
          <a:stretch/>
        </p:blipFill>
        <p:spPr>
          <a:xfrm>
            <a:off x="3350808" y="1176793"/>
            <a:ext cx="5585373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altLang="en-US" sz="3600" dirty="0">
                <a:solidFill>
                  <a:srgbClr val="FFFFFF"/>
                </a:solidFill>
                <a:latin typeface="Verdana" panose="020B0604030504040204" pitchFamily="34" charset="0"/>
              </a:rPr>
              <a:t>Remember to do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i="1" dirty="0">
                <a:latin typeface="Vrinda" pitchFamily="34" charset="0"/>
                <a:cs typeface="Vrinda" pitchFamily="34" charset="0"/>
              </a:rPr>
              <a:t>Use</a:t>
            </a:r>
            <a:r>
              <a:rPr lang="en-US" sz="2000" dirty="0">
                <a:latin typeface="Vrinda" pitchFamily="34" charset="0"/>
                <a:cs typeface="Vrinda" pitchFamily="34" charset="0"/>
              </a:rPr>
              <a:t> Language that is: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Descriptive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Focused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Specific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Brief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Simple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i="1" dirty="0">
                <a:latin typeface="Vrinda" pitchFamily="34" charset="0"/>
                <a:cs typeface="Vrinda" pitchFamily="34" charset="0"/>
              </a:rPr>
              <a:t>Avoid</a:t>
            </a:r>
            <a:r>
              <a:rPr lang="en-US" sz="2000" dirty="0">
                <a:latin typeface="Vrinda" pitchFamily="34" charset="0"/>
                <a:cs typeface="Vrinda" pitchFamily="34" charset="0"/>
              </a:rPr>
              <a:t> Language that is: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Judgmental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Global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Stereotyped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Lengthy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Complicated</a:t>
            </a: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35483F-3D33-4FC2-A0F6-6E9982F9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61480" y="3263050"/>
            <a:ext cx="1562101" cy="1562101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CD640A0-9218-4ABC-B505-02D5FBC44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72750" y="3160351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9125"/>
      </p:ext>
    </p:extLst>
  </p:cSld>
  <p:clrMapOvr>
    <a:masterClrMapping/>
  </p:clrMapOvr>
  <p:transition spd="slow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erson standing next to a brick wall&#10;&#10;Description automatically generated">
            <a:extLst>
              <a:ext uri="{FF2B5EF4-FFF2-40B4-BE49-F238E27FC236}">
                <a16:creationId xmlns:a16="http://schemas.microsoft.com/office/drawing/2014/main" id="{805D2698-6BB3-456F-B0C2-03810A838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786" b="29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9159E-0750-4F8F-93E7-24984D3F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D78E-2F7F-4B87-BE9F-323BB26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547CD0-0D16-452D-A984-39586EA19E0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Sequential Access Storage 10">
            <a:extLst>
              <a:ext uri="{FF2B5EF4-FFF2-40B4-BE49-F238E27FC236}">
                <a16:creationId xmlns:a16="http://schemas.microsoft.com/office/drawing/2014/main" id="{1F0411A4-B2EA-4B7B-AE62-A3EECCCDAE41}"/>
              </a:ext>
            </a:extLst>
          </p:cNvPr>
          <p:cNvSpPr/>
          <p:nvPr/>
        </p:nvSpPr>
        <p:spPr>
          <a:xfrm>
            <a:off x="865909" y="374073"/>
            <a:ext cx="2570018" cy="272934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It’s a natural response within a person</a:t>
            </a:r>
          </a:p>
        </p:txBody>
      </p:sp>
      <p:sp>
        <p:nvSpPr>
          <p:cNvPr id="12" name="Flowchart: Sequential Access Storage 11">
            <a:extLst>
              <a:ext uri="{FF2B5EF4-FFF2-40B4-BE49-F238E27FC236}">
                <a16:creationId xmlns:a16="http://schemas.microsoft.com/office/drawing/2014/main" id="{E36BAE27-5B20-4760-A6E8-EC036A2DF19C}"/>
              </a:ext>
            </a:extLst>
          </p:cNvPr>
          <p:cNvSpPr/>
          <p:nvPr/>
        </p:nvSpPr>
        <p:spPr>
          <a:xfrm rot="194246" flipH="1">
            <a:off x="8202646" y="2151420"/>
            <a:ext cx="3164269" cy="282773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It's predictable, natural, but not always necessary!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86895-8A2C-4537-B226-B418E41E3F7E}"/>
              </a:ext>
            </a:extLst>
          </p:cNvPr>
          <p:cNvSpPr/>
          <p:nvPr/>
        </p:nvSpPr>
        <p:spPr>
          <a:xfrm>
            <a:off x="3927572" y="2725887"/>
            <a:ext cx="37061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27638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Use “I” Statements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8E190E1-0889-4569-8B34-D74A2BD82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734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34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  <a:latin typeface="Verdana" panose="020B0604030504040204" pitchFamily="34" charset="0"/>
              </a:rPr>
              <a:t>See the Difference?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4131935" y="292093"/>
            <a:ext cx="2878409" cy="1792281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altLang="en-US" dirty="0"/>
              <a:t>“You are  late every time we set up an appointment to meet.”</a:t>
            </a:r>
          </a:p>
          <a:p>
            <a:endParaRPr lang="en-US" altLang="en-US" sz="2000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B695F2-0C86-4724-B67B-EBC219E75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altLang="en-US" dirty="0"/>
              <a:t>I’m finding it really hard to commit to our meetings when you have been at least 30 minutes late the last two times.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832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1C906F-BB4C-410C-B44F-6A44AB5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How can you change this to an “I” statement?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(AND not stereotypical,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  <a:br>
              <a:rPr lang="en-US" sz="3600" dirty="0"/>
            </a:br>
            <a:br>
              <a:rPr lang="en-US" sz="20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25AC34-B8EA-49D3-B4B7-1356DA9F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“Your generation is never going to  understand how all this technology works.”  </a:t>
            </a:r>
          </a:p>
        </p:txBody>
      </p:sp>
    </p:spTree>
    <p:extLst>
      <p:ext uri="{BB962C8B-B14F-4D97-AF65-F5344CB8AC3E}">
        <p14:creationId xmlns:p14="http://schemas.microsoft.com/office/powerpoint/2010/main" val="3195103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7645" r="-510" b="11545"/>
          <a:stretch/>
        </p:blipFill>
        <p:spPr>
          <a:xfrm>
            <a:off x="1120477" y="1320200"/>
            <a:ext cx="9951041" cy="4211454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1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1C906F-BB4C-410C-B44F-6A44AB5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Better</a:t>
            </a:r>
            <a:br>
              <a:rPr lang="en-US" sz="3600" dirty="0"/>
            </a:br>
            <a:br>
              <a:rPr lang="en-US" sz="20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25AC34-B8EA-49D3-B4B7-1356DA9F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I find it difficult to explain how social media can help when you say how foolish it is.</a:t>
            </a:r>
          </a:p>
        </p:txBody>
      </p:sp>
    </p:spTree>
    <p:extLst>
      <p:ext uri="{BB962C8B-B14F-4D97-AF65-F5344CB8AC3E}">
        <p14:creationId xmlns:p14="http://schemas.microsoft.com/office/powerpoint/2010/main" val="323909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1218" y="10296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practice writing I Statements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113E31D-E2AB-40D1-8B51-AFA5AFEF393A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13908"/>
              </p:ext>
            </p:extLst>
          </p:nvPr>
        </p:nvGraphicFramePr>
        <p:xfrm>
          <a:off x="588888" y="1345445"/>
          <a:ext cx="10311971" cy="4609705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577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cap="small" dirty="0">
                          <a:effectLst/>
                        </a:rPr>
                        <a:t>“You” Message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cap="small" dirty="0">
                          <a:effectLst/>
                        </a:rPr>
                        <a:t>“I” Message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dirty="0">
                          <a:effectLst/>
                        </a:rPr>
                        <a:t>Your office/truck is really messy.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dirty="0">
                          <a:effectLst/>
                        </a:rPr>
                        <a:t>You smell bad.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dirty="0">
                          <a:effectLst/>
                        </a:rPr>
                        <a:t>You  didn’t do that right even after I’ve told you 3 times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dirty="0">
                          <a:effectLst/>
                        </a:rPr>
                        <a:t>You didn’t do your part.</a:t>
                      </a:r>
                      <a:endParaRPr lang="en-US" sz="2400" dirty="0">
                        <a:effectLst/>
                      </a:endParaRPr>
                    </a:p>
                  </a:txBody>
                  <a:tcPr marL="86810" marR="8681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dirty="0">
                          <a:effectLst/>
                        </a:rPr>
                        <a:t>You tracked in dirt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400" dirty="0">
                          <a:effectLst/>
                        </a:rPr>
                        <a:t>That report you wrote was terrible.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10" marR="8681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14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465221"/>
            <a:ext cx="3432589" cy="5311111"/>
          </a:xfrm>
        </p:spPr>
        <p:txBody>
          <a:bodyPr anchor="t">
            <a:normAutofit/>
          </a:bodyPr>
          <a:lstStyle/>
          <a:p>
            <a: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  <a:t>I Statement Magic:  </a:t>
            </a: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  <a:t>Stick to facts</a:t>
            </a: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  <a:t>Keep it focused</a:t>
            </a: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  <a:t>Don’t Attack</a:t>
            </a:r>
            <a:b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n-US" altLang="en-US" sz="2500" dirty="0">
                <a:solidFill>
                  <a:srgbClr val="FFFFFF"/>
                </a:solidFill>
                <a:latin typeface="Verdana" panose="020B0604030504040204" pitchFamily="34" charset="0"/>
              </a:rPr>
              <a:t>State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i="1" dirty="0">
                <a:latin typeface="Vrinda" pitchFamily="34" charset="0"/>
                <a:cs typeface="Vrinda" pitchFamily="34" charset="0"/>
              </a:rPr>
              <a:t>Use</a:t>
            </a:r>
            <a:r>
              <a:rPr lang="en-US" sz="2000" dirty="0">
                <a:latin typeface="Vrinda" pitchFamily="34" charset="0"/>
                <a:cs typeface="Vrinda" pitchFamily="34" charset="0"/>
              </a:rPr>
              <a:t> Language that is: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Descriptive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Focused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Specific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Brief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Simple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i="1" dirty="0">
                <a:latin typeface="Vrinda" pitchFamily="34" charset="0"/>
                <a:cs typeface="Vrinda" pitchFamily="34" charset="0"/>
              </a:rPr>
              <a:t>Avoid</a:t>
            </a:r>
            <a:r>
              <a:rPr lang="en-US" sz="2000" dirty="0">
                <a:latin typeface="Vrinda" pitchFamily="34" charset="0"/>
                <a:cs typeface="Vrinda" pitchFamily="34" charset="0"/>
              </a:rPr>
              <a:t> Language that is: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Judgmental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Global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Stereotyped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Lengthy</a:t>
            </a:r>
          </a:p>
          <a:p>
            <a:pPr marL="274320" indent="-274320">
              <a:buFont typeface="Wingdings" charset="2"/>
              <a:buChar char=""/>
              <a:defRPr/>
            </a:pPr>
            <a:r>
              <a:rPr lang="en-US" sz="2000" dirty="0">
                <a:latin typeface="Vrinda" pitchFamily="34" charset="0"/>
                <a:cs typeface="Vrinda" pitchFamily="34" charset="0"/>
              </a:rPr>
              <a:t>Complicated</a:t>
            </a: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" charset="2"/>
              <a:buChar char=""/>
              <a:defRPr/>
            </a:pPr>
            <a:endParaRPr lang="en-US" sz="2000" dirty="0">
              <a:latin typeface="Vrinda" pitchFamily="34" charset="0"/>
              <a:cs typeface="Vrinda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35483F-3D33-4FC2-A0F6-6E9982F9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61480" y="3263050"/>
            <a:ext cx="1562101" cy="1562101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CD640A0-9218-4ABC-B505-02D5FBC44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72750" y="3160351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20903"/>
      </p:ext>
    </p:extLst>
  </p:cSld>
  <p:clrMapOvr>
    <a:masterClrMapping/>
  </p:clrMapOvr>
  <p:transition spd="slow"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field&#10;&#10;Description automatically generated">
            <a:extLst>
              <a:ext uri="{FF2B5EF4-FFF2-40B4-BE49-F238E27FC236}">
                <a16:creationId xmlns:a16="http://schemas.microsoft.com/office/drawing/2014/main" id="{45886AD3-BF5A-45D3-BEF7-9384EADEF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297CB-66C5-41E9-BDA2-7AC7B61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547CD0-0D16-452D-A984-39586EA19E0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63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F6997-A816-410C-8B4D-A03D37FC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Let’s Practice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Groups of 3</a:t>
            </a:r>
            <a:br>
              <a:rPr lang="en-US" sz="3700">
                <a:solidFill>
                  <a:srgbClr val="FFFFFF"/>
                </a:solidFill>
              </a:rPr>
            </a:b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1 delivers message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1 receives message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1 listens and offers feedback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C7579-A3DA-49DA-AC6A-F5AAAD1A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96D47-6D72-45AA-920F-7093E59A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547CD0-0D16-452D-A984-39586EA19E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62C80E6-7434-4C4C-84D0-141386333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8381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90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9C5DE-5D3F-498D-AF50-657A9D10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When Faced With Resistance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5C513-057E-4EA8-A5E1-81624E81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C61C8-7A58-454D-A081-66545B5F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547CD0-0D16-452D-A984-39586EA19E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E4C72AF-6BE1-4DB0-99CC-EB30CB2B3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8148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28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95D0-011F-4884-B592-7DEC9CF0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/>
              <a:t>How Do you know when you are hitting resistance?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46184-D5F0-490F-A0F8-4B7542B4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" r="37907" b="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AD8F9-68D2-4C09-9AFE-EAD9ECF9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76547CD0-0D16-452D-A984-39586EA19E05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26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299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86A41A1-8050-4E59-8236-C3955564E3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5731109"/>
              </p:ext>
            </p:extLst>
          </p:nvPr>
        </p:nvGraphicFramePr>
        <p:xfrm>
          <a:off x="1120477" y="1327101"/>
          <a:ext cx="9951042" cy="46998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3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243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When the Resistance takes this form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Name it by making this statement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53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The participant is avoiding responsibility for the situation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 notice you  don’t see yourself as part of the problem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88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Flooding you with detail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 understand your concern but you are giving me more detail than I need.  How would you describe it in a short statement?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43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One-word answers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 don’t know what you are thinking when you give me one word answers.  .  Cold you say more?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988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Changing the subject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The subject keeps shifting.  Could we stay focused on one area at a time?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988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Compliance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 I can’t tell what your real feelings are because you are willing to do anything, I suggest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43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Silence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 don’t know how to read your silence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988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Press for Solutions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 hear you but it’s too early for solutions.  We still need to spend some time trying to figure things out.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988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Attack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 can sense your frustration.  You are really questioning a lot.  You seem angry about something. Can you explain?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62" marR="8276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6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9C5DE-5D3F-498D-AF50-657A9D10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When Faced With Resistance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5C513-057E-4EA8-A5E1-81624E81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C61C8-7A58-454D-A081-66545B5F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6547CD0-0D16-452D-A984-39586EA19E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E4C72AF-6BE1-4DB0-99CC-EB30CB2B30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67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40842-C485-4A27-B299-5417875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Flooding you with detail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8FB6-7CEE-4772-ADB3-0D6CFDB6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t">
              <a:buNone/>
            </a:pPr>
            <a:r>
              <a:rPr lang="en-US" b="1" i="1" dirty="0"/>
              <a:t>Dad, I understand your concern, but you are giving me more detail than I need.  How would you describe it in a short statement?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i="1" dirty="0" err="1"/>
              <a:t>Psst</a:t>
            </a:r>
            <a:r>
              <a:rPr lang="en-US" i="1" dirty="0"/>
              <a:t>…then be quiet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AE97-BB03-4BF2-9D65-C15DA245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7FA94-080C-44F2-AC0F-E2F28314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547CD0-0D16-452D-A984-39586EA19E05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8775"/>
            <a:ext cx="8824913" cy="708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Consideration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603500"/>
            <a:ext cx="3141663" cy="5762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Message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047163" y="2603500"/>
            <a:ext cx="3144837" cy="576263"/>
          </a:xfrm>
        </p:spPr>
        <p:txBody>
          <a:bodyPr>
            <a:normAutofit/>
          </a:bodyPr>
          <a:lstStyle/>
          <a:p>
            <a:r>
              <a:rPr lang="en-US" sz="3200" dirty="0"/>
              <a:t>Recipients</a:t>
            </a:r>
            <a:endParaRPr lang="en-US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3523926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Left Bracket 18"/>
          <p:cNvSpPr/>
          <p:nvPr/>
        </p:nvSpPr>
        <p:spPr>
          <a:xfrm>
            <a:off x="7038474" y="1540042"/>
            <a:ext cx="1179094" cy="3862137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ket 19"/>
          <p:cNvSpPr/>
          <p:nvPr/>
        </p:nvSpPr>
        <p:spPr>
          <a:xfrm>
            <a:off x="3789947" y="1540042"/>
            <a:ext cx="1179095" cy="4054642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37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red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F5C6FB18-FC9C-4249-ADB7-9D53C79B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D5E490-958A-4048-BCB7-2D0A273B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Brown Family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3C15B-F771-4557-9B57-CAFACBD75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What are the difficult conversation they need to have in the near future?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4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5CD5E8-A5F8-4E31-A116-02E459BB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3845"/>
            <a:ext cx="9154801" cy="26812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</a:rPr>
              <a:t>Use the Worksheet and the Brown Farm Scenarios at the Table to talk through the difficult conversations ahead</a:t>
            </a:r>
          </a:p>
        </p:txBody>
      </p:sp>
    </p:spTree>
    <p:extLst>
      <p:ext uri="{BB962C8B-B14F-4D97-AF65-F5344CB8AC3E}">
        <p14:creationId xmlns:p14="http://schemas.microsoft.com/office/powerpoint/2010/main" val="362338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7C29839-26E4-4B17-A805-AA893C55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3845"/>
            <a:ext cx="9154801" cy="26812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Role Play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In pairs practice these conversations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5D3A2-EE4A-434D-BABE-2EE57389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521207" y="3155806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33D4E-BA2E-4B87-B2D5-A7A62672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0" y="610622"/>
            <a:ext cx="685800" cy="76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85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34E4-D95E-4CBA-A118-CF181C1E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How did the conversations go at the Brown Farm?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F1041C-5F03-4B02-AE2C-F01C9C5B0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8" r="34257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F5392-CC2B-4C21-A2A1-D90F14AA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6113E31D-E2AB-40D1-8B51-AFA5AFEF393A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33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02AE3-C6A0-4CFF-9F16-7D21AEA0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6626" y="6199631"/>
            <a:ext cx="4256653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defRPr/>
            </a:pPr>
            <a:endParaRPr lang="en-US" sz="1100" kern="1200">
              <a:solidFill>
                <a:schemeClr val="tx1">
                  <a:alpha val="8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498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F1041C-5F03-4B02-AE2C-F01C9C5B0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834E4-D95E-4CBA-A118-CF181C1E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Your turn:  Plan your conversation</a:t>
            </a:r>
            <a:br>
              <a:rPr lang="en-US" sz="4000" dirty="0"/>
            </a:br>
            <a:r>
              <a:rPr lang="en-US" sz="2800" dirty="0"/>
              <a:t>Handout 2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F5392-CC2B-4C21-A2A1-D90F14AA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fld id="{6113E31D-E2AB-40D1-8B51-AFA5AFEF393A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34</a:t>
            </a:fld>
            <a:endParaRPr lang="en-US" sz="110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10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5BA28A-F861-4258-848F-48E282035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38" b="2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06F54-3E69-4F68-B50F-8737B21E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One more layer…..</a:t>
            </a:r>
            <a:br>
              <a:rPr lang="en-US" sz="4200" dirty="0">
                <a:solidFill>
                  <a:srgbClr val="FFFFFF"/>
                </a:solidFill>
              </a:rPr>
            </a:b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19C3C-BA16-4215-B732-686E4779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508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endParaRPr lang="en-US" sz="1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183C5-E770-4F97-B28F-C573FEB8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508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6547CD0-0D16-452D-A984-39586EA19E0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7285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Conflict Styles</a:t>
            </a:r>
          </a:p>
        </p:txBody>
      </p:sp>
      <p:pic>
        <p:nvPicPr>
          <p:cNvPr id="6" name="QJiJ95mHft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113E31D-E2AB-40D1-8B51-AFA5AFEF393A}" type="slidenum">
              <a:rPr lang="en-US" smtClean="0"/>
              <a:pPr defTabSz="914400"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2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1" y="643467"/>
            <a:ext cx="9273748" cy="405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b="0" i="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Style do you Prefer?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97782" y="5444835"/>
            <a:ext cx="1054331" cy="390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097A1B1-B2E4-4947-8307-A8955927C021}" type="slidenum">
              <a:rPr lang="en-US">
                <a:solidFill>
                  <a:srgbClr val="FFFFFF">
                    <a:alpha val="80000"/>
                  </a:srgbClr>
                </a:solidFill>
              </a:rPr>
              <a:pPr defTabSz="914400">
                <a:spcAft>
                  <a:spcPts val="600"/>
                </a:spcAft>
                <a:defRPr/>
              </a:pPr>
              <a:t>37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74778" y="6275066"/>
            <a:ext cx="1677335" cy="49709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defRPr/>
            </a:pPr>
            <a:endParaRPr lang="en-US" sz="1200" b="0" i="0" kern="1200">
              <a:solidFill>
                <a:srgbClr val="FFFFFF">
                  <a:alpha val="8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7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5C7124E-654B-4C37-994F-1973D878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3353" y="1302591"/>
            <a:ext cx="4608647" cy="4252327"/>
          </a:xfrm>
          <a:custGeom>
            <a:avLst/>
            <a:gdLst>
              <a:gd name="connsiteX0" fmla="*/ 2545790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1820 h 4252327"/>
              <a:gd name="connsiteX3" fmla="*/ 4413587 w 4608647"/>
              <a:gd name="connsiteY3" fmla="*/ 4251820 h 4252327"/>
              <a:gd name="connsiteX4" fmla="*/ 4413587 w 4608647"/>
              <a:gd name="connsiteY4" fmla="*/ 4251834 h 4252327"/>
              <a:gd name="connsiteX5" fmla="*/ 4220559 w 4608647"/>
              <a:gd name="connsiteY5" fmla="*/ 4251834 h 4252327"/>
              <a:gd name="connsiteX6" fmla="*/ 4220559 w 4608647"/>
              <a:gd name="connsiteY6" fmla="*/ 4252313 h 4252327"/>
              <a:gd name="connsiteX7" fmla="*/ 4025499 w 4608647"/>
              <a:gd name="connsiteY7" fmla="*/ 4252313 h 4252327"/>
              <a:gd name="connsiteX8" fmla="*/ 4025499 w 4608647"/>
              <a:gd name="connsiteY8" fmla="*/ 4252327 h 4252327"/>
              <a:gd name="connsiteX9" fmla="*/ 0 w 4608647"/>
              <a:gd name="connsiteY9" fmla="*/ 4252327 h 4252327"/>
              <a:gd name="connsiteX10" fmla="*/ 1962642 w 4608647"/>
              <a:gd name="connsiteY10" fmla="*/ 507 h 4252327"/>
              <a:gd name="connsiteX11" fmla="*/ 2157696 w 4608647"/>
              <a:gd name="connsiteY11" fmla="*/ 507 h 4252327"/>
              <a:gd name="connsiteX12" fmla="*/ 2157702 w 4608647"/>
              <a:gd name="connsiteY12" fmla="*/ 493 h 4252327"/>
              <a:gd name="connsiteX13" fmla="*/ 2350508 w 4608647"/>
              <a:gd name="connsiteY13" fmla="*/ 493 h 4252327"/>
              <a:gd name="connsiteX14" fmla="*/ 2350730 w 4608647"/>
              <a:gd name="connsiteY14" fmla="*/ 14 h 4252327"/>
              <a:gd name="connsiteX15" fmla="*/ 2545784 w 4608647"/>
              <a:gd name="connsiteY15" fmla="*/ 14 h 4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8647" h="4252327">
                <a:moveTo>
                  <a:pt x="2545790" y="0"/>
                </a:moveTo>
                <a:lnTo>
                  <a:pt x="4608647" y="0"/>
                </a:lnTo>
                <a:lnTo>
                  <a:pt x="4608647" y="4251820"/>
                </a:lnTo>
                <a:lnTo>
                  <a:pt x="4413587" y="4251820"/>
                </a:lnTo>
                <a:lnTo>
                  <a:pt x="4413587" y="4251834"/>
                </a:lnTo>
                <a:lnTo>
                  <a:pt x="4220559" y="4251834"/>
                </a:lnTo>
                <a:lnTo>
                  <a:pt x="4220559" y="4252313"/>
                </a:lnTo>
                <a:lnTo>
                  <a:pt x="4025499" y="4252313"/>
                </a:lnTo>
                <a:lnTo>
                  <a:pt x="4025499" y="4252327"/>
                </a:lnTo>
                <a:lnTo>
                  <a:pt x="0" y="4252327"/>
                </a:lnTo>
                <a:lnTo>
                  <a:pt x="1962642" y="507"/>
                </a:lnTo>
                <a:lnTo>
                  <a:pt x="2157696" y="507"/>
                </a:lnTo>
                <a:lnTo>
                  <a:pt x="2157702" y="493"/>
                </a:lnTo>
                <a:lnTo>
                  <a:pt x="2350508" y="493"/>
                </a:lnTo>
                <a:lnTo>
                  <a:pt x="2350730" y="14"/>
                </a:lnTo>
                <a:lnTo>
                  <a:pt x="2545784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0D3DFB9-0A1D-43AF-94B0-0CF8DE360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4672" y="2109822"/>
            <a:ext cx="6760393" cy="27872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9226303" y="2644848"/>
            <a:ext cx="2161025" cy="175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alt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are examples of the best way to use each conflict style?</a:t>
            </a:r>
          </a:p>
        </p:txBody>
      </p:sp>
    </p:spTree>
    <p:extLst>
      <p:ext uri="{BB962C8B-B14F-4D97-AF65-F5344CB8AC3E}">
        <p14:creationId xmlns:p14="http://schemas.microsoft.com/office/powerpoint/2010/main" val="61008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Online Media 6" title="Despicable Me (Agnes holds her breath)">
            <a:hlinkClick r:id="" action="ppaction://media"/>
            <a:extLst>
              <a:ext uri="{FF2B5EF4-FFF2-40B4-BE49-F238E27FC236}">
                <a16:creationId xmlns:a16="http://schemas.microsoft.com/office/drawing/2014/main" id="{897D2B55-C778-4D4F-AB73-B0D2ED802C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5152" y="1214651"/>
            <a:ext cx="8217468" cy="46223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AA9477-571F-44EB-B5BA-DBB5BFF75AD2}"/>
              </a:ext>
            </a:extLst>
          </p:cNvPr>
          <p:cNvSpPr/>
          <p:nvPr/>
        </p:nvSpPr>
        <p:spPr>
          <a:xfrm>
            <a:off x="5048597" y="6207172"/>
            <a:ext cx="572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https://www.youtube.com/watch?v=3jKXY_Jr4aA</a:t>
            </a:r>
          </a:p>
        </p:txBody>
      </p:sp>
    </p:spTree>
    <p:extLst>
      <p:ext uri="{BB962C8B-B14F-4D97-AF65-F5344CB8AC3E}">
        <p14:creationId xmlns:p14="http://schemas.microsoft.com/office/powerpoint/2010/main" val="164902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</a:rPr>
              <a:t>Communication Obstacles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In small groups, make a list of communication obstacles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4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Wrap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Name 2 things you have learned from today’s session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person, grass, large, people&#10;&#10;Description automatically generated">
            <a:extLst>
              <a:ext uri="{FF2B5EF4-FFF2-40B4-BE49-F238E27FC236}">
                <a16:creationId xmlns:a16="http://schemas.microsoft.com/office/drawing/2014/main" id="{31E246BC-FBD5-401E-975B-189602B1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6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88C0C0-1A55-4A72-B0E3-13C3A0ECB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457CC-1C3C-4807-A8AF-B5377BF9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Keep these in mind when planning your sticky conversation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9CED-33FB-4EF0-8579-F050D88C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fld id="{76547CD0-0D16-452D-A984-39586EA19E05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110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8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9AF1D69D-8825-4E2F-A2B9-C303BA1B5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71150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03F6CBE-EDCD-464F-AC99-A97E3C4C977B}"/>
              </a:ext>
            </a:extLst>
          </p:cNvPr>
          <p:cNvSpPr txBox="1"/>
          <p:nvPr/>
        </p:nvSpPr>
        <p:spPr>
          <a:xfrm>
            <a:off x="863029" y="857571"/>
            <a:ext cx="3416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make conversations Sticky?</a:t>
            </a:r>
          </a:p>
        </p:txBody>
      </p:sp>
      <p:pic>
        <p:nvPicPr>
          <p:cNvPr id="19" name="Picture 18" descr="A picture containing sitting, table, small, red&#10;&#10;Description automatically generated">
            <a:extLst>
              <a:ext uri="{FF2B5EF4-FFF2-40B4-BE49-F238E27FC236}">
                <a16:creationId xmlns:a16="http://schemas.microsoft.com/office/drawing/2014/main" id="{0AA8964E-CA66-481A-BFBD-CB92E6858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4301" y="2998543"/>
            <a:ext cx="2556804" cy="30866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0DEAC3-D8CE-4240-9359-16752850A0C4}"/>
              </a:ext>
            </a:extLst>
          </p:cNvPr>
          <p:cNvSpPr txBox="1"/>
          <p:nvPr/>
        </p:nvSpPr>
        <p:spPr>
          <a:xfrm>
            <a:off x="4794250" y="5334000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amarettogirl.squarespace.com/blog/tag/ar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d/3.0/"/>
              </a:rPr>
              <a:t>CC 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972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57EB-2D49-44ED-B098-06701DAE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Start With Why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watch&#10;&#10;Description automatically generated">
            <a:extLst>
              <a:ext uri="{FF2B5EF4-FFF2-40B4-BE49-F238E27FC236}">
                <a16:creationId xmlns:a16="http://schemas.microsoft.com/office/drawing/2014/main" id="{B3198167-4FE3-4EC4-9D43-6F39EEA50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2" r="29333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35ECB-E9B8-476D-B105-5D2957F8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76547CD0-0D16-452D-A984-39586EA19E05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7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3A1C4-9B5A-4CE7-84B0-DE1F640C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6626" y="6199631"/>
            <a:ext cx="4256653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defRPr/>
            </a:pPr>
            <a:endParaRPr lang="en-US" sz="1100" kern="1200">
              <a:solidFill>
                <a:schemeClr val="tx1">
                  <a:alpha val="8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33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6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 Media 5" title="Starting with WHY - Golden Circle + Apple">
            <a:hlinkClick r:id="" action="ppaction://media"/>
            <a:extLst>
              <a:ext uri="{FF2B5EF4-FFF2-40B4-BE49-F238E27FC236}">
                <a16:creationId xmlns:a16="http://schemas.microsoft.com/office/drawing/2014/main" id="{AA299823-F895-4B20-A6ED-F44C6139A2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1D17E-B674-44E2-8955-FB6F5478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E8D54-010A-4594-9292-3CC8D25E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547CD0-0D16-452D-A984-39586EA19E0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64CED-52ED-4394-88FF-A19A17B3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Golden Circle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966B6C3D-E553-43CB-B303-3E72734A7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47" r="827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45EDD-BF88-49B2-887A-B4FA93A2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6547CD0-0D16-452D-A984-39586EA19E0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9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mily Pos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1663</Words>
  <Application>Microsoft Office PowerPoint</Application>
  <PresentationFormat>Widescreen</PresentationFormat>
  <Paragraphs>314</Paragraphs>
  <Slides>40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Verdana</vt:lpstr>
      <vt:lpstr>Vrinda</vt:lpstr>
      <vt:lpstr>Wingdings</vt:lpstr>
      <vt:lpstr>Wingdings 2</vt:lpstr>
      <vt:lpstr>Wingdings 3</vt:lpstr>
      <vt:lpstr>Emily Post Theme</vt:lpstr>
      <vt:lpstr>Custom Design</vt:lpstr>
      <vt:lpstr>Office Theme</vt:lpstr>
      <vt:lpstr>Ion Boardroom</vt:lpstr>
      <vt:lpstr>Sticky Conversations</vt:lpstr>
      <vt:lpstr>PowerPoint Presentation</vt:lpstr>
      <vt:lpstr>Consideration</vt:lpstr>
      <vt:lpstr>Communication Obstacles</vt:lpstr>
      <vt:lpstr>Keep these in mind when planning your sticky conversation</vt:lpstr>
      <vt:lpstr> </vt:lpstr>
      <vt:lpstr>Start With Why</vt:lpstr>
      <vt:lpstr>PowerPoint Presentation</vt:lpstr>
      <vt:lpstr>The Golden Circle</vt:lpstr>
      <vt:lpstr>Planning the conversation</vt:lpstr>
      <vt:lpstr>Planning the conversation</vt:lpstr>
      <vt:lpstr>Effective Communication</vt:lpstr>
      <vt:lpstr>Global Stereotypical Judgmental   </vt:lpstr>
      <vt:lpstr>PowerPoint Presentation</vt:lpstr>
      <vt:lpstr>Remember to do this</vt:lpstr>
      <vt:lpstr>PowerPoint Presentation</vt:lpstr>
      <vt:lpstr>Use “I” Statements</vt:lpstr>
      <vt:lpstr>See the Difference?</vt:lpstr>
      <vt:lpstr>How can you change this to an “I” statement?  (AND not stereotypical, etc)   </vt:lpstr>
      <vt:lpstr>Better   </vt:lpstr>
      <vt:lpstr>Let’s practice writing I Statements</vt:lpstr>
      <vt:lpstr>I Statement Magic:        Stick to facts Keep it focused Don’t Attack State Implications</vt:lpstr>
      <vt:lpstr>PowerPoint Presentation</vt:lpstr>
      <vt:lpstr>Let’s Practice Groups of 3  1 delivers message 1 receives message 1 listens and offers feedback</vt:lpstr>
      <vt:lpstr>When Faced With Resistance </vt:lpstr>
      <vt:lpstr>How Do you know when you are hitting resistance?</vt:lpstr>
      <vt:lpstr>PowerPoint Presentation</vt:lpstr>
      <vt:lpstr>When Faced With Resistance </vt:lpstr>
      <vt:lpstr>Flooding you with detail </vt:lpstr>
      <vt:lpstr>Brown Family</vt:lpstr>
      <vt:lpstr>Use the Worksheet and the Brown Farm Scenarios at the Table to talk through the difficult conversations ahead</vt:lpstr>
      <vt:lpstr>Role Play In pairs practice these conversations</vt:lpstr>
      <vt:lpstr>How did the conversations go at the Brown Farm?</vt:lpstr>
      <vt:lpstr>Your turn:  Plan your conversation Handout 2</vt:lpstr>
      <vt:lpstr>One more layer….. </vt:lpstr>
      <vt:lpstr>Understanding Conflict Styles</vt:lpstr>
      <vt:lpstr>What Style do you Prefer?</vt:lpstr>
      <vt:lpstr>Group Discussion</vt:lpstr>
      <vt:lpstr>PowerPoint Presentation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Sticky Conversations</dc:title>
  <dc:creator>Justice, Sharon</dc:creator>
  <cp:lastModifiedBy>Justice, Sharon</cp:lastModifiedBy>
  <cp:revision>2</cp:revision>
  <dcterms:created xsi:type="dcterms:W3CDTF">2020-02-02T15:33:46Z</dcterms:created>
  <dcterms:modified xsi:type="dcterms:W3CDTF">2020-02-02T20:28:41Z</dcterms:modified>
</cp:coreProperties>
</file>